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0" r:id="rId4"/>
    <p:sldId id="28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9" r:id="rId16"/>
    <p:sldId id="272" r:id="rId17"/>
    <p:sldId id="270" r:id="rId18"/>
    <p:sldId id="271" r:id="rId19"/>
    <p:sldId id="273" r:id="rId20"/>
    <p:sldId id="275" r:id="rId21"/>
    <p:sldId id="276" r:id="rId22"/>
    <p:sldId id="277" r:id="rId23"/>
    <p:sldId id="281" r:id="rId24"/>
    <p:sldId id="282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E7EC34F-FB52-7D4C-B3EF-4A59052AB1C3}">
          <p14:sldIdLst>
            <p14:sldId id="257"/>
            <p14:sldId id="256"/>
            <p14:sldId id="260"/>
            <p14:sldId id="280"/>
            <p14:sldId id="258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9"/>
            <p14:sldId id="272"/>
            <p14:sldId id="270"/>
            <p14:sldId id="271"/>
            <p14:sldId id="273"/>
            <p14:sldId id="275"/>
            <p14:sldId id="276"/>
            <p14:sldId id="277"/>
            <p14:sldId id="281"/>
            <p14:sldId id="282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9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37CA-846E-5B40-B821-029AB77F4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F5FAA-55C6-E648-81A3-708B41C7B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E4594-EE34-3A47-AE52-3895AF9A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DAB1-90C1-1E48-9E79-F4CB94048E20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5862A-149A-FF4F-A91E-7DBE0C5B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9C865-342F-A844-813A-9C88A23D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2FA7-3CF9-2E43-9286-A1F3200F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6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CD15-B781-A64D-8B40-776AF42D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D9C25-8114-1B45-8B5E-B75109862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323A9-C00E-6A44-95BC-BBD944F2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DAB1-90C1-1E48-9E79-F4CB94048E20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ECEE-FF67-154B-B3C6-97081318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47E75-B702-D541-94B8-3A323963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2FA7-3CF9-2E43-9286-A1F3200F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1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BA6D3-FBDE-9949-8406-1B9D4FAAC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6FCBE-75C3-3544-AF3C-B81532814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C71F4-719A-0B4C-B9E0-94088F5AD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DAB1-90C1-1E48-9E79-F4CB94048E20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AFB19-7609-2646-87BB-E953A4AD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433D2-973F-524C-952D-61FAAE4A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2FA7-3CF9-2E43-9286-A1F3200F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3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7A39-6CBE-0347-8B61-2CFCD12A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19B5-54AF-C94C-A776-9BA871835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BF9D9-4C00-414E-AC04-50E3630C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DAB1-90C1-1E48-9E79-F4CB94048E20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5DB2E-8C4A-7F44-8A75-22C17FFC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CB187-DEF2-C944-955C-A1503E34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2FA7-3CF9-2E43-9286-A1F3200F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2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C60F-1C35-2D46-8560-AD8FEB508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A6903-1B3A-1541-868B-2C31EE110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3C3F-2B8B-3449-B923-30844DCC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DAB1-90C1-1E48-9E79-F4CB94048E20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A63D-CCF2-9A42-A3A8-834BAC00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CBD85-BE7B-874E-B373-FACA14C9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2FA7-3CF9-2E43-9286-A1F3200F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0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B080-E925-4A43-A4D4-F3F078F7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61174-DEDF-EA4F-A5E9-832B094A3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7D2F6-328C-9346-86B8-C89A365FA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A784B-B694-4148-995B-2F8EBE01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DAB1-90C1-1E48-9E79-F4CB94048E20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8A085-8131-FF4E-B8AE-73E99DDE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A1A0F-0CAD-FD4B-9967-D0146123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2FA7-3CF9-2E43-9286-A1F3200F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D17F-8B1F-474E-ADFE-804A9AB3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EAD94-A717-7C4C-AB31-FE07EBDDD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1AEF6-5BF6-264E-A508-611FB9809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FD422-4D5B-6D48-996D-3BDAC0AFF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DF9CE-55EF-CC41-9AE2-3B0D96141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89D4D-A0FB-3347-B185-DAB44721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DAB1-90C1-1E48-9E79-F4CB94048E20}" type="datetimeFigureOut">
              <a:rPr lang="en-US" smtClean="0"/>
              <a:t>8/11/19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0D15D-576B-3740-81B1-02B86F6C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648D5B-72AF-D748-BD54-A0CDB2B6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2FA7-3CF9-2E43-9286-A1F3200F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54FA-FCFA-AF41-8B1E-A6A247BD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E7D1B-52D9-A34E-95EA-660903A3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DAB1-90C1-1E48-9E79-F4CB94048E20}" type="datetimeFigureOut">
              <a:rPr lang="en-US" smtClean="0"/>
              <a:t>8/11/19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2B433-8CDA-4C41-A2FD-3F12AC31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EE200-4A2D-F94D-9897-A4294877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2FA7-3CF9-2E43-9286-A1F3200F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7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DB859-8BFE-B949-9BB9-C4B3EFEC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DAB1-90C1-1E48-9E79-F4CB94048E20}" type="datetimeFigureOut">
              <a:rPr lang="en-US" smtClean="0"/>
              <a:t>8/11/19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28D6D-8D8B-204E-925A-E31C7906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B632-B894-2A44-89FD-68637108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2FA7-3CF9-2E43-9286-A1F3200F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2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E258-1708-6C47-93E7-0E61B75D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483E-4B0D-214A-9499-A04FC865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6F4DC-F59D-E542-8568-961E2E442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823AA-6F20-4747-990B-110A6819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DAB1-90C1-1E48-9E79-F4CB94048E20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A26C-6010-4346-8FA3-14695EAE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24E62-C6AA-204D-8206-2F13AC3F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2FA7-3CF9-2E43-9286-A1F3200F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0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EB16-D2C4-3C4F-8F4F-5B1473D6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80A75C-5DF6-2F4C-A19F-2C6596433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D3795-9900-A241-95A4-14C9D74EF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E7DCB-719F-8F47-AC31-7AE81A16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DAB1-90C1-1E48-9E79-F4CB94048E20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01200-3DF8-934F-9B42-A0B7FBA4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0D764-1D36-4440-908D-121BE928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2FA7-3CF9-2E43-9286-A1F3200F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5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E81CBD-4326-E44E-B529-D8EA4CB7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14122-9661-5546-AE00-69C37BE52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29E52-1C9A-3346-AB2E-78D0470B8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2DAB1-90C1-1E48-9E79-F4CB94048E20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E065E-E3B9-9E4D-9131-A784598E5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74B9-0C50-A947-9CAF-F80AB0560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2FA7-3CF9-2E43-9286-A1F3200F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2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8EA1-B32F-284D-ACB0-66CA3B57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430" y="1122363"/>
            <a:ext cx="9513570" cy="13808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COLLEGE MANAGEMENT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53EAE-A1AF-7749-894A-153582B8758E}"/>
              </a:ext>
            </a:extLst>
          </p:cNvPr>
          <p:cNvSpPr/>
          <p:nvPr/>
        </p:nvSpPr>
        <p:spPr>
          <a:xfrm>
            <a:off x="6457950" y="3429000"/>
            <a:ext cx="54178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BY TEAM 14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Manorath</a:t>
            </a:r>
            <a:r>
              <a:rPr lang="en-US" dirty="0"/>
              <a:t> Bajaj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Aashay</a:t>
            </a:r>
            <a:r>
              <a:rPr lang="en-US" dirty="0"/>
              <a:t> Tiwari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Kanika </a:t>
            </a:r>
            <a:r>
              <a:rPr lang="en-US" dirty="0" err="1"/>
              <a:t>Makhija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Riteeka</a:t>
            </a:r>
            <a:r>
              <a:rPr lang="en-US" dirty="0"/>
              <a:t> Ratnakar</a:t>
            </a:r>
          </a:p>
        </p:txBody>
      </p:sp>
    </p:spTree>
    <p:extLst>
      <p:ext uri="{BB962C8B-B14F-4D97-AF65-F5344CB8AC3E}">
        <p14:creationId xmlns:p14="http://schemas.microsoft.com/office/powerpoint/2010/main" val="2506229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43DD-DA51-984A-AB32-9BB24CF8A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DDL STATEMENTS</a:t>
            </a:r>
          </a:p>
        </p:txBody>
      </p:sp>
    </p:spTree>
    <p:extLst>
      <p:ext uri="{BB962C8B-B14F-4D97-AF65-F5344CB8AC3E}">
        <p14:creationId xmlns:p14="http://schemas.microsoft.com/office/powerpoint/2010/main" val="99557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1B6890-E54A-0049-9455-E719CE00E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1" y="0"/>
            <a:ext cx="5488540" cy="685800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CBD1F4-0AB6-1B4E-8BAF-46E732EC7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450" y="0"/>
            <a:ext cx="5488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3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D3926B-3BB7-7E44-8396-FD2DED2A8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539" y="0"/>
            <a:ext cx="5586650" cy="6857999"/>
          </a:xfrm>
        </p:spPr>
      </p:pic>
    </p:spTree>
    <p:extLst>
      <p:ext uri="{BB962C8B-B14F-4D97-AF65-F5344CB8AC3E}">
        <p14:creationId xmlns:p14="http://schemas.microsoft.com/office/powerpoint/2010/main" val="4213106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19C1-F1EA-3B43-A3B3-B31AF234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CONSTRAINTS AND ENCRYPTIONS</a:t>
            </a:r>
          </a:p>
        </p:txBody>
      </p:sp>
    </p:spTree>
    <p:extLst>
      <p:ext uri="{BB962C8B-B14F-4D97-AF65-F5344CB8AC3E}">
        <p14:creationId xmlns:p14="http://schemas.microsoft.com/office/powerpoint/2010/main" val="2360921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5B7DB538-2C86-194C-B3FA-5F027336E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351" y="592931"/>
            <a:ext cx="5848649" cy="606504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C78EB1-6DBE-E24E-BA5E-07BB99A98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592931"/>
            <a:ext cx="5543849" cy="606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8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ED3D1C1-AFAD-0749-BB96-61DF23CEC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1571625"/>
            <a:ext cx="10833100" cy="301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A304-280B-9B42-B5C5-427AF268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3530701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A7AB-7270-244E-9872-345FC53A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TRIGGERS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9ED91C-019C-9844-B263-AF0EBC5A2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42875"/>
            <a:ext cx="11404600" cy="657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4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4134-4D28-5941-BE7F-464C46FC1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VIEWS, REPORTS AND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563067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C5C49E-31B8-7D49-80C9-AC942056C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0" y="1771650"/>
            <a:ext cx="4686300" cy="4543425"/>
          </a:xfrm>
        </p:spPr>
      </p:pic>
      <p:pic>
        <p:nvPicPr>
          <p:cNvPr id="7" name="Picture 6" descr="A screen shot of a person&#10;&#10;Description automatically generated">
            <a:extLst>
              <a:ext uri="{FF2B5EF4-FFF2-40B4-BE49-F238E27FC236}">
                <a16:creationId xmlns:a16="http://schemas.microsoft.com/office/drawing/2014/main" id="{9B147C4B-DBEA-8C45-9D3A-694D590B5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3328987"/>
            <a:ext cx="6043612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986F65-4499-144C-B281-606140514CB3}"/>
              </a:ext>
            </a:extLst>
          </p:cNvPr>
          <p:cNvSpPr txBox="1"/>
          <p:nvPr/>
        </p:nvSpPr>
        <p:spPr>
          <a:xfrm>
            <a:off x="514350" y="542925"/>
            <a:ext cx="6529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TOTAL FEES PAID BY STUDENT</a:t>
            </a:r>
          </a:p>
        </p:txBody>
      </p:sp>
    </p:spTree>
    <p:extLst>
      <p:ext uri="{BB962C8B-B14F-4D97-AF65-F5344CB8AC3E}">
        <p14:creationId xmlns:p14="http://schemas.microsoft.com/office/powerpoint/2010/main" val="317646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4D718-5B4B-774A-98D1-7BA2219E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PURPOSE</a:t>
            </a:r>
          </a:p>
        </p:txBody>
      </p:sp>
    </p:spTree>
    <p:extLst>
      <p:ext uri="{BB962C8B-B14F-4D97-AF65-F5344CB8AC3E}">
        <p14:creationId xmlns:p14="http://schemas.microsoft.com/office/powerpoint/2010/main" val="2985582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7FC1987-483F-2048-A88E-E71A0223C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588" y="2600325"/>
            <a:ext cx="3835400" cy="3000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0563E3-F9B1-8747-AEDF-993B33029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514" y="2600325"/>
            <a:ext cx="6329362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0A36FF-4BC1-E341-877A-E230872BEE67}"/>
              </a:ext>
            </a:extLst>
          </p:cNvPr>
          <p:cNvSpPr txBox="1"/>
          <p:nvPr/>
        </p:nvSpPr>
        <p:spPr>
          <a:xfrm>
            <a:off x="763588" y="614363"/>
            <a:ext cx="6329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TOTAL CREDITS ENROLLED PER STUDENT</a:t>
            </a:r>
          </a:p>
        </p:txBody>
      </p:sp>
    </p:spTree>
    <p:extLst>
      <p:ext uri="{BB962C8B-B14F-4D97-AF65-F5344CB8AC3E}">
        <p14:creationId xmlns:p14="http://schemas.microsoft.com/office/powerpoint/2010/main" val="3377021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11EED0-B03C-404A-AE0B-3C4D18C2E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4" y="2519363"/>
            <a:ext cx="3278187" cy="238125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40FE42-DD4C-3447-AA26-F5CB869EC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280" y="2519363"/>
            <a:ext cx="5672138" cy="1804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36A4E5-0632-B747-A585-7255B7571768}"/>
              </a:ext>
            </a:extLst>
          </p:cNvPr>
          <p:cNvSpPr txBox="1"/>
          <p:nvPr/>
        </p:nvSpPr>
        <p:spPr>
          <a:xfrm>
            <a:off x="993774" y="628650"/>
            <a:ext cx="752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NUMBER OF PROFESSORS PER DEPARTMENT</a:t>
            </a:r>
          </a:p>
        </p:txBody>
      </p:sp>
    </p:spTree>
    <p:extLst>
      <p:ext uri="{BB962C8B-B14F-4D97-AF65-F5344CB8AC3E}">
        <p14:creationId xmlns:p14="http://schemas.microsoft.com/office/powerpoint/2010/main" val="1570077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E43AC6-2ED6-6D4E-9B4D-A07C50C71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8" y="2393951"/>
            <a:ext cx="6195479" cy="382905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D62281-A5EE-3249-BBB5-AEF2DEB5E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148" y="2393951"/>
            <a:ext cx="5094764" cy="3829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FB2D28-F50E-B847-9449-BEDF88D41D1C}"/>
              </a:ext>
            </a:extLst>
          </p:cNvPr>
          <p:cNvSpPr txBox="1"/>
          <p:nvPr/>
        </p:nvSpPr>
        <p:spPr>
          <a:xfrm>
            <a:off x="700088" y="1000125"/>
            <a:ext cx="539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POWER BI REPORTS</a:t>
            </a:r>
          </a:p>
        </p:txBody>
      </p:sp>
    </p:spTree>
    <p:extLst>
      <p:ext uri="{BB962C8B-B14F-4D97-AF65-F5344CB8AC3E}">
        <p14:creationId xmlns:p14="http://schemas.microsoft.com/office/powerpoint/2010/main" val="4224012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8BB5BB-6590-8A41-9D8C-3FD635F1F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54" y="1477962"/>
            <a:ext cx="10055459" cy="41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47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BAAB2BB-2FE9-A043-9F37-6583ADBC7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26" y="1105693"/>
            <a:ext cx="10718962" cy="465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84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18E4-C643-2D4D-A3BC-C1FA7997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206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21741-2AB8-F342-8552-EAD01DAC1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020"/>
            <a:ext cx="10515600" cy="4873943"/>
          </a:xfrm>
        </p:spPr>
        <p:txBody>
          <a:bodyPr/>
          <a:lstStyle/>
          <a:p>
            <a:r>
              <a:rPr lang="en-US" dirty="0"/>
              <a:t>The purpose of this database is to maintain the data used to generate and support College Management System.</a:t>
            </a:r>
          </a:p>
          <a:p>
            <a:r>
              <a:rPr lang="en-US" dirty="0"/>
              <a:t>It allows the College Management to maintain students.</a:t>
            </a:r>
          </a:p>
          <a:p>
            <a:r>
              <a:rPr lang="en-US" dirty="0"/>
              <a:t>The students will be allowed to take courses based on the maximum credits per semester. </a:t>
            </a:r>
          </a:p>
          <a:p>
            <a:r>
              <a:rPr lang="en-US" dirty="0"/>
              <a:t>The courses will be assigned to the respective professors.</a:t>
            </a:r>
          </a:p>
          <a:p>
            <a:r>
              <a:rPr lang="en-US" dirty="0"/>
              <a:t>The course will then be allocated to the specific classrooms.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3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34EB26-16EE-9746-A4C8-50C277D71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840963"/>
            <a:ext cx="9070975" cy="482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7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F95E-034D-304C-A035-F1749801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HIGHLIGHT</a:t>
            </a:r>
          </a:p>
        </p:txBody>
      </p:sp>
    </p:spTree>
    <p:extLst>
      <p:ext uri="{BB962C8B-B14F-4D97-AF65-F5344CB8AC3E}">
        <p14:creationId xmlns:p14="http://schemas.microsoft.com/office/powerpoint/2010/main" val="265205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334FEA-3898-4C43-A819-A189FC3EC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8" y="0"/>
            <a:ext cx="9429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8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789A6B-8FE4-D34D-9679-C7D0F7207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71538"/>
            <a:ext cx="10905066" cy="499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8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002C-24D9-B14B-ACBF-5167EA6B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164457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33AF631-52AE-4643-8E50-7DC348C50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1" y="0"/>
            <a:ext cx="9558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3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117</Words>
  <Application>Microsoft Macintosh PowerPoint</Application>
  <PresentationFormat>Widescreen</PresentationFormat>
  <Paragraphs>25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COLLEGE MANAGEMENT SYSTEM</vt:lpstr>
      <vt:lpstr>DATABASE PURPOSE</vt:lpstr>
      <vt:lpstr>PowerPoint Presentation</vt:lpstr>
      <vt:lpstr>PowerPoint Presentation</vt:lpstr>
      <vt:lpstr>DESIGN HIGHLIGHT</vt:lpstr>
      <vt:lpstr>PowerPoint Presentation</vt:lpstr>
      <vt:lpstr>PowerPoint Presentation</vt:lpstr>
      <vt:lpstr>ER DIAGRAM</vt:lpstr>
      <vt:lpstr>PowerPoint Presentation</vt:lpstr>
      <vt:lpstr>DDL STATEMENTS</vt:lpstr>
      <vt:lpstr>PowerPoint Presentation</vt:lpstr>
      <vt:lpstr>PowerPoint Presentation</vt:lpstr>
      <vt:lpstr>CONSTRAINTS AND ENCRYPTIONS</vt:lpstr>
      <vt:lpstr>PowerPoint Presentation</vt:lpstr>
      <vt:lpstr>PowerPoint Presentation</vt:lpstr>
      <vt:lpstr>TRIGGERS</vt:lpstr>
      <vt:lpstr>TRIGGERS</vt:lpstr>
      <vt:lpstr>VIEWS, REPORTS AND 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MANAGEMENT SYSTEM</dc:title>
  <dc:creator>Kanika Makhija</dc:creator>
  <cp:lastModifiedBy>Kanika Makhija</cp:lastModifiedBy>
  <cp:revision>4</cp:revision>
  <dcterms:created xsi:type="dcterms:W3CDTF">2019-08-10T22:38:00Z</dcterms:created>
  <dcterms:modified xsi:type="dcterms:W3CDTF">2019-08-11T18:42:13Z</dcterms:modified>
</cp:coreProperties>
</file>