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n"/>
      <p:bold r:id="rId17"/>
    </p:embeddedFont>
    <p:embeddedFont>
      <p:font typeface="Constanti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ppoaPtsW2xVas4GtjtZElNVw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onstanti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n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nstantia-bold.fntdata"/><Relationship Id="rId6" Type="http://schemas.openxmlformats.org/officeDocument/2006/relationships/slide" Target="slides/slide2.xml"/><Relationship Id="rId18" Type="http://schemas.openxmlformats.org/officeDocument/2006/relationships/font" Target="fonts/Constanti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ce38a8a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ce38a8a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cce38a8af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Sign-Up/ Log-in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Modals for the generate recipes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user friendly / Interactive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Cleaner Layout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Motivation for development?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User 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Technologies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Breakdown of tasks and 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Successes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Ashley Demos the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all touch base and discuss function </a:t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ce38a8af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ce38a8af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cce38a8af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ce38a8a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ce38a8a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cce38a8a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ce38a8af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ce38a8af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cce38a8af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ce38a8a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ce38a8a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cce38a8a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210277" y="0"/>
            <a:ext cx="9771446" cy="6858000"/>
          </a:xfrm>
          <a:custGeom>
            <a:rect b="b" l="l" r="r" t="t"/>
            <a:pathLst>
              <a:path extrusionOk="0" h="6858000" w="9771446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rgbClr val="D8D8D8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vector graphics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-1" l="0" r="1991" t="0"/>
          <a:stretch/>
        </p:blipFill>
        <p:spPr>
          <a:xfrm>
            <a:off x="603748" y="-831264"/>
            <a:ext cx="10984503" cy="8125681"/>
          </a:xfrm>
          <a:custGeom>
            <a:rect b="b" l="l" r="r" t="t"/>
            <a:pathLst>
              <a:path extrusionOk="0" h="6858000" w="9270806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ce38a8af_1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where recipes appended to based on an onClick function</a:t>
            </a:r>
            <a:endParaRPr/>
          </a:p>
        </p:txBody>
      </p:sp>
      <p:sp>
        <p:nvSpPr>
          <p:cNvPr id="153" name="Google Shape;153;gbcce38a8af_1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bcce38a8af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50" y="2695152"/>
            <a:ext cx="8007699" cy="36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985982" y="3429000"/>
            <a:ext cx="10515600" cy="99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Directions for Future Development</a:t>
            </a:r>
            <a:br>
              <a:rPr b="0" lang="en-US">
                <a:latin typeface="Corben"/>
                <a:ea typeface="Corben"/>
                <a:cs typeface="Corben"/>
                <a:sym typeface="Corben"/>
              </a:rPr>
            </a:br>
            <a:br>
              <a:rPr lang="en-US">
                <a:latin typeface="Corben"/>
                <a:ea typeface="Corben"/>
                <a:cs typeface="Corben"/>
                <a:sym typeface="Corben"/>
              </a:rPr>
            </a:br>
            <a:endParaRPr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838200" y="7982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Links</a:t>
            </a:r>
            <a:br>
              <a:rPr b="0" lang="en-US">
                <a:latin typeface="Corben"/>
                <a:ea typeface="Corben"/>
                <a:cs typeface="Corben"/>
                <a:sym typeface="Corben"/>
              </a:rPr>
            </a:br>
            <a:br>
              <a:rPr lang="en-US">
                <a:latin typeface="Corben"/>
                <a:ea typeface="Corben"/>
                <a:cs typeface="Corben"/>
                <a:sym typeface="Corben"/>
              </a:rPr>
            </a:br>
            <a:endParaRPr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descr="Icon&#10;&#10;Description automatically generated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799" y="2073563"/>
            <a:ext cx="2710873" cy="271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1328" y="2443425"/>
            <a:ext cx="2263319" cy="2263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7200510" y="433098"/>
            <a:ext cx="4153290" cy="5320853"/>
            <a:chOff x="6362310" y="3171101"/>
            <a:chExt cx="4153290" cy="5320853"/>
          </a:xfrm>
        </p:grpSpPr>
        <p:sp>
          <p:nvSpPr>
            <p:cNvPr id="170" name="Google Shape;170;p7"/>
            <p:cNvSpPr/>
            <p:nvPr/>
          </p:nvSpPr>
          <p:spPr>
            <a:xfrm>
              <a:off x="7626150" y="3171101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6362310" y="7771954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GitHub repo</a:t>
              </a:r>
              <a:endParaRPr/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432214" y="5033951"/>
            <a:ext cx="5781545" cy="864632"/>
            <a:chOff x="417971" y="2625852"/>
            <a:chExt cx="2889450" cy="738288"/>
          </a:xfrm>
        </p:grpSpPr>
        <p:sp>
          <p:nvSpPr>
            <p:cNvPr id="173" name="Google Shape;173;p7"/>
            <p:cNvSpPr/>
            <p:nvPr/>
          </p:nvSpPr>
          <p:spPr>
            <a:xfrm>
              <a:off x="417971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417971" y="2625852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Deployed</a:t>
              </a:r>
              <a:endParaRPr/>
            </a:p>
            <a:p>
              <a:pPr indent="0" lvl="0" marL="0" marR="0" rtl="0" algn="ctr">
                <a:spcBef>
                  <a:spcPts val="126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https://manorathn.github.io/group_5_project_1/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7"/>
          <p:cNvSpPr/>
          <p:nvPr/>
        </p:nvSpPr>
        <p:spPr>
          <a:xfrm>
            <a:off x="6371603" y="5690405"/>
            <a:ext cx="498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https://github.com/manorathn/group_5_project_1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91948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Concept</a:t>
            </a:r>
            <a:br>
              <a:rPr b="0"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2826471"/>
            <a:ext cx="10515600" cy="120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2186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n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Demo</a:t>
            </a:r>
            <a:br>
              <a:rPr b="0" lang="en-US">
                <a:latin typeface="Corben"/>
                <a:ea typeface="Corben"/>
                <a:cs typeface="Corben"/>
                <a:sym typeface="Corben"/>
              </a:rPr>
            </a:br>
            <a:br>
              <a:rPr lang="en-US">
                <a:latin typeface="Corben"/>
                <a:ea typeface="Corben"/>
                <a:cs typeface="Corben"/>
                <a:sym typeface="Corben"/>
              </a:rPr>
            </a:br>
            <a:endParaRPr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ce38a8af_1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1st API</a:t>
            </a:r>
            <a:endParaRPr/>
          </a:p>
        </p:txBody>
      </p:sp>
      <p:sp>
        <p:nvSpPr>
          <p:cNvPr id="120" name="Google Shape;120;gbcce38a8af_1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JS</a:t>
            </a:r>
            <a:endParaRPr/>
          </a:p>
        </p:txBody>
      </p:sp>
      <p:pic>
        <p:nvPicPr>
          <p:cNvPr id="121" name="Google Shape;121;gbcce38a8af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426" y="220325"/>
            <a:ext cx="5897850" cy="64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ce38a8a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Proudest Parts of Code</a:t>
            </a:r>
            <a:endParaRPr/>
          </a:p>
        </p:txBody>
      </p:sp>
      <p:sp>
        <p:nvSpPr>
          <p:cNvPr id="128" name="Google Shape;128;gbcce38a8a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2nd API - JS</a:t>
            </a:r>
            <a:endParaRPr/>
          </a:p>
        </p:txBody>
      </p:sp>
      <p:pic>
        <p:nvPicPr>
          <p:cNvPr id="129" name="Google Shape;129;gbcce38a8a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25" y="1352100"/>
            <a:ext cx="5993900" cy="49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ce38a8af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Modal </a:t>
            </a:r>
            <a:endParaRPr/>
          </a:p>
        </p:txBody>
      </p:sp>
      <p:sp>
        <p:nvSpPr>
          <p:cNvPr id="136" name="Google Shape;136;gbcce38a8af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JS</a:t>
            </a:r>
            <a:endParaRPr/>
          </a:p>
        </p:txBody>
      </p:sp>
      <p:pic>
        <p:nvPicPr>
          <p:cNvPr id="137" name="Google Shape;137;gbcce38a8a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50" y="622362"/>
            <a:ext cx="8263575" cy="56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ce38a8af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Storage and Dynamically displaying html</a:t>
            </a:r>
            <a:endParaRPr/>
          </a:p>
        </p:txBody>
      </p:sp>
      <p:sp>
        <p:nvSpPr>
          <p:cNvPr id="144" name="Google Shape;144;gbcce38a8af_1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29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HTML and JS</a:t>
            </a:r>
            <a:endParaRPr/>
          </a:p>
        </p:txBody>
      </p:sp>
      <p:pic>
        <p:nvPicPr>
          <p:cNvPr id="145" name="Google Shape;145;gbcce38a8af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3" y="1690825"/>
            <a:ext cx="5367501" cy="49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bcce38a8af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850" y="2782151"/>
            <a:ext cx="6563551" cy="243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2021-02-09T02:02:56Z</dcterms:created>
  <dc:creator>Manorath Naphaphone</dc:creator>
</cp:coreProperties>
</file>