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A31F5-01FF-4268-A7CD-75605990EF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97E82E-467C-44D2-A143-20BEF5592FD9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50CD90F1-BC80-4809-813B-A14910563957}" type="parTrans" cxnId="{D6CD3906-D4D5-46D9-8543-9C0A764427C7}">
      <dgm:prSet/>
      <dgm:spPr/>
      <dgm:t>
        <a:bodyPr/>
        <a:lstStyle/>
        <a:p>
          <a:endParaRPr lang="en-US"/>
        </a:p>
      </dgm:t>
    </dgm:pt>
    <dgm:pt modelId="{DB44206B-A964-498A-8254-8D213AB5B493}" type="sibTrans" cxnId="{D6CD3906-D4D5-46D9-8543-9C0A764427C7}">
      <dgm:prSet/>
      <dgm:spPr/>
      <dgm:t>
        <a:bodyPr/>
        <a:lstStyle/>
        <a:p>
          <a:endParaRPr lang="en-US"/>
        </a:p>
      </dgm:t>
    </dgm:pt>
    <dgm:pt modelId="{739E4235-0DC5-4FAD-A943-972FD19D15D6}">
      <dgm:prSet/>
      <dgm:spPr/>
      <dgm:t>
        <a:bodyPr/>
        <a:lstStyle/>
        <a:p>
          <a:r>
            <a:rPr lang="es-ES"/>
            <a:t>Metodología</a:t>
          </a:r>
          <a:endParaRPr lang="en-US"/>
        </a:p>
      </dgm:t>
    </dgm:pt>
    <dgm:pt modelId="{977CBED8-1F12-4993-BA72-995D08F6FDA4}" type="parTrans" cxnId="{FB11C5CD-E52C-4B5B-BF8C-66CE137DB936}">
      <dgm:prSet/>
      <dgm:spPr/>
      <dgm:t>
        <a:bodyPr/>
        <a:lstStyle/>
        <a:p>
          <a:endParaRPr lang="en-US"/>
        </a:p>
      </dgm:t>
    </dgm:pt>
    <dgm:pt modelId="{F6FC86CC-E785-4EB7-8E77-F494ABDDD099}" type="sibTrans" cxnId="{FB11C5CD-E52C-4B5B-BF8C-66CE137DB936}">
      <dgm:prSet/>
      <dgm:spPr/>
      <dgm:t>
        <a:bodyPr/>
        <a:lstStyle/>
        <a:p>
          <a:endParaRPr lang="en-US"/>
        </a:p>
      </dgm:t>
    </dgm:pt>
    <dgm:pt modelId="{66F222E1-8AF1-4C8D-8E3D-A653A85ACDF8}">
      <dgm:prSet/>
      <dgm:spPr/>
      <dgm:t>
        <a:bodyPr/>
        <a:lstStyle/>
        <a:p>
          <a:r>
            <a:rPr lang="es-ES"/>
            <a:t>Resultados</a:t>
          </a:r>
          <a:endParaRPr lang="en-US"/>
        </a:p>
      </dgm:t>
    </dgm:pt>
    <dgm:pt modelId="{77A1107E-DE9C-4B0B-9374-AE6A4EB1718F}" type="parTrans" cxnId="{2A9B44C6-7043-4886-A4D7-0ACD109415C3}">
      <dgm:prSet/>
      <dgm:spPr/>
      <dgm:t>
        <a:bodyPr/>
        <a:lstStyle/>
        <a:p>
          <a:endParaRPr lang="en-US"/>
        </a:p>
      </dgm:t>
    </dgm:pt>
    <dgm:pt modelId="{688DB770-9E9E-4A15-963B-89654B3E4A55}" type="sibTrans" cxnId="{2A9B44C6-7043-4886-A4D7-0ACD109415C3}">
      <dgm:prSet/>
      <dgm:spPr/>
      <dgm:t>
        <a:bodyPr/>
        <a:lstStyle/>
        <a:p>
          <a:endParaRPr lang="en-US"/>
        </a:p>
      </dgm:t>
    </dgm:pt>
    <dgm:pt modelId="{2E8DAE2E-8AC3-4E55-AA1B-DEFFFC66A8A8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04C45A20-CB3B-4B1B-850C-A1751029D1C1}" type="parTrans" cxnId="{D79ED1BE-EB3B-4FBE-82F7-9FB7A4ACCBB0}">
      <dgm:prSet/>
      <dgm:spPr/>
      <dgm:t>
        <a:bodyPr/>
        <a:lstStyle/>
        <a:p>
          <a:endParaRPr lang="en-US"/>
        </a:p>
      </dgm:t>
    </dgm:pt>
    <dgm:pt modelId="{A26DBE62-C4D9-4FD4-869D-C34C654508FD}" type="sibTrans" cxnId="{D79ED1BE-EB3B-4FBE-82F7-9FB7A4ACCBB0}">
      <dgm:prSet/>
      <dgm:spPr/>
      <dgm:t>
        <a:bodyPr/>
        <a:lstStyle/>
        <a:p>
          <a:endParaRPr lang="en-US"/>
        </a:p>
      </dgm:t>
    </dgm:pt>
    <dgm:pt modelId="{D7C49A54-B95F-496E-A33A-DC2D8AA68570}" type="pres">
      <dgm:prSet presAssocID="{922A31F5-01FF-4268-A7CD-75605990EFC9}" presName="linear" presStyleCnt="0">
        <dgm:presLayoutVars>
          <dgm:animLvl val="lvl"/>
          <dgm:resizeHandles val="exact"/>
        </dgm:presLayoutVars>
      </dgm:prSet>
      <dgm:spPr/>
    </dgm:pt>
    <dgm:pt modelId="{438DB841-E347-4C09-9DAF-222C2ABB0891}" type="pres">
      <dgm:prSet presAssocID="{BD97E82E-467C-44D2-A143-20BEF5592F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560BE4-AA00-4240-8A53-A9E2F83F654F}" type="pres">
      <dgm:prSet presAssocID="{DB44206B-A964-498A-8254-8D213AB5B493}" presName="spacer" presStyleCnt="0"/>
      <dgm:spPr/>
    </dgm:pt>
    <dgm:pt modelId="{9DDAA637-7FB4-4D2C-B5EB-4587320FCF4F}" type="pres">
      <dgm:prSet presAssocID="{739E4235-0DC5-4FAD-A943-972FD19D15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7320D-EC6C-4EA3-92D7-2FDD9FA1963D}" type="pres">
      <dgm:prSet presAssocID="{F6FC86CC-E785-4EB7-8E77-F494ABDDD099}" presName="spacer" presStyleCnt="0"/>
      <dgm:spPr/>
    </dgm:pt>
    <dgm:pt modelId="{CC6DC99B-3D44-4D89-A631-6954AFD96A69}" type="pres">
      <dgm:prSet presAssocID="{66F222E1-8AF1-4C8D-8E3D-A653A85ACD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7355D-EABD-4FB2-BD7B-4D01411D16AB}" type="pres">
      <dgm:prSet presAssocID="{688DB770-9E9E-4A15-963B-89654B3E4A55}" presName="spacer" presStyleCnt="0"/>
      <dgm:spPr/>
    </dgm:pt>
    <dgm:pt modelId="{EDEF6FBF-10BA-408B-B16D-7F5B67385941}" type="pres">
      <dgm:prSet presAssocID="{2E8DAE2E-8AC3-4E55-AA1B-DEFFFC66A8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CD3906-D4D5-46D9-8543-9C0A764427C7}" srcId="{922A31F5-01FF-4268-A7CD-75605990EFC9}" destId="{BD97E82E-467C-44D2-A143-20BEF5592FD9}" srcOrd="0" destOrd="0" parTransId="{50CD90F1-BC80-4809-813B-A14910563957}" sibTransId="{DB44206B-A964-498A-8254-8D213AB5B493}"/>
    <dgm:cxn modelId="{2A472E12-78F6-4849-BBDC-2AE849005F2D}" type="presOf" srcId="{739E4235-0DC5-4FAD-A943-972FD19D15D6}" destId="{9DDAA637-7FB4-4D2C-B5EB-4587320FCF4F}" srcOrd="0" destOrd="0" presId="urn:microsoft.com/office/officeart/2005/8/layout/vList2"/>
    <dgm:cxn modelId="{FC92EA74-E80D-4785-A1E1-1ACB85C4F527}" type="presOf" srcId="{922A31F5-01FF-4268-A7CD-75605990EFC9}" destId="{D7C49A54-B95F-496E-A33A-DC2D8AA68570}" srcOrd="0" destOrd="0" presId="urn:microsoft.com/office/officeart/2005/8/layout/vList2"/>
    <dgm:cxn modelId="{8B957058-3C97-4E79-8CB7-14F160C613D1}" type="presOf" srcId="{2E8DAE2E-8AC3-4E55-AA1B-DEFFFC66A8A8}" destId="{EDEF6FBF-10BA-408B-B16D-7F5B67385941}" srcOrd="0" destOrd="0" presId="urn:microsoft.com/office/officeart/2005/8/layout/vList2"/>
    <dgm:cxn modelId="{FEA4DC9A-7656-44BC-93A8-FC21C049C6C3}" type="presOf" srcId="{BD97E82E-467C-44D2-A143-20BEF5592FD9}" destId="{438DB841-E347-4C09-9DAF-222C2ABB0891}" srcOrd="0" destOrd="0" presId="urn:microsoft.com/office/officeart/2005/8/layout/vList2"/>
    <dgm:cxn modelId="{D79ED1BE-EB3B-4FBE-82F7-9FB7A4ACCBB0}" srcId="{922A31F5-01FF-4268-A7CD-75605990EFC9}" destId="{2E8DAE2E-8AC3-4E55-AA1B-DEFFFC66A8A8}" srcOrd="3" destOrd="0" parTransId="{04C45A20-CB3B-4B1B-850C-A1751029D1C1}" sibTransId="{A26DBE62-C4D9-4FD4-869D-C34C654508FD}"/>
    <dgm:cxn modelId="{2A9B44C6-7043-4886-A4D7-0ACD109415C3}" srcId="{922A31F5-01FF-4268-A7CD-75605990EFC9}" destId="{66F222E1-8AF1-4C8D-8E3D-A653A85ACDF8}" srcOrd="2" destOrd="0" parTransId="{77A1107E-DE9C-4B0B-9374-AE6A4EB1718F}" sibTransId="{688DB770-9E9E-4A15-963B-89654B3E4A55}"/>
    <dgm:cxn modelId="{D78753C8-5F3B-4075-8808-F400360328E1}" type="presOf" srcId="{66F222E1-8AF1-4C8D-8E3D-A653A85ACDF8}" destId="{CC6DC99B-3D44-4D89-A631-6954AFD96A69}" srcOrd="0" destOrd="0" presId="urn:microsoft.com/office/officeart/2005/8/layout/vList2"/>
    <dgm:cxn modelId="{FB11C5CD-E52C-4B5B-BF8C-66CE137DB936}" srcId="{922A31F5-01FF-4268-A7CD-75605990EFC9}" destId="{739E4235-0DC5-4FAD-A943-972FD19D15D6}" srcOrd="1" destOrd="0" parTransId="{977CBED8-1F12-4993-BA72-995D08F6FDA4}" sibTransId="{F6FC86CC-E785-4EB7-8E77-F494ABDDD099}"/>
    <dgm:cxn modelId="{0B7D9294-AEF9-4F4A-AB26-33FCAF81C396}" type="presParOf" srcId="{D7C49A54-B95F-496E-A33A-DC2D8AA68570}" destId="{438DB841-E347-4C09-9DAF-222C2ABB0891}" srcOrd="0" destOrd="0" presId="urn:microsoft.com/office/officeart/2005/8/layout/vList2"/>
    <dgm:cxn modelId="{B6BC3C61-4EE0-408A-8739-5B367EAC5421}" type="presParOf" srcId="{D7C49A54-B95F-496E-A33A-DC2D8AA68570}" destId="{09560BE4-AA00-4240-8A53-A9E2F83F654F}" srcOrd="1" destOrd="0" presId="urn:microsoft.com/office/officeart/2005/8/layout/vList2"/>
    <dgm:cxn modelId="{F785954A-C4F9-4911-AD77-E903822CB1D6}" type="presParOf" srcId="{D7C49A54-B95F-496E-A33A-DC2D8AA68570}" destId="{9DDAA637-7FB4-4D2C-B5EB-4587320FCF4F}" srcOrd="2" destOrd="0" presId="urn:microsoft.com/office/officeart/2005/8/layout/vList2"/>
    <dgm:cxn modelId="{F3B1D117-D26C-4D23-B0DB-7CE742FE8647}" type="presParOf" srcId="{D7C49A54-B95F-496E-A33A-DC2D8AA68570}" destId="{1887320D-EC6C-4EA3-92D7-2FDD9FA1963D}" srcOrd="3" destOrd="0" presId="urn:microsoft.com/office/officeart/2005/8/layout/vList2"/>
    <dgm:cxn modelId="{88EAA220-9415-40CD-9C39-E9E8C0F47CF1}" type="presParOf" srcId="{D7C49A54-B95F-496E-A33A-DC2D8AA68570}" destId="{CC6DC99B-3D44-4D89-A631-6954AFD96A69}" srcOrd="4" destOrd="0" presId="urn:microsoft.com/office/officeart/2005/8/layout/vList2"/>
    <dgm:cxn modelId="{C611D13B-3B96-424E-A0E9-B5CE9961A649}" type="presParOf" srcId="{D7C49A54-B95F-496E-A33A-DC2D8AA68570}" destId="{14B7355D-EABD-4FB2-BD7B-4D01411D16AB}" srcOrd="5" destOrd="0" presId="urn:microsoft.com/office/officeart/2005/8/layout/vList2"/>
    <dgm:cxn modelId="{DB28AF8F-0764-4EF3-AE53-A5848C26E805}" type="presParOf" srcId="{D7C49A54-B95F-496E-A33A-DC2D8AA68570}" destId="{EDEF6FBF-10BA-408B-B16D-7F5B673859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48E6E-64BF-4A47-97E6-C42B82487C5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334A8-7467-410F-B6CF-51E9FB9B2096}">
      <dgm:prSet/>
      <dgm:spPr/>
      <dgm:t>
        <a:bodyPr/>
        <a:lstStyle/>
        <a:p>
          <a:r>
            <a:rPr lang="es-ES"/>
            <a:t>Tres metodologías diferentes:</a:t>
          </a:r>
          <a:endParaRPr lang="en-US"/>
        </a:p>
      </dgm:t>
    </dgm:pt>
    <dgm:pt modelId="{2CC305A7-00B7-4704-8463-DA16FF58149D}" type="parTrans" cxnId="{D1C0DD8F-37EC-4D8C-97B4-C6C331CBB312}">
      <dgm:prSet/>
      <dgm:spPr/>
      <dgm:t>
        <a:bodyPr/>
        <a:lstStyle/>
        <a:p>
          <a:endParaRPr lang="en-US"/>
        </a:p>
      </dgm:t>
    </dgm:pt>
    <dgm:pt modelId="{543893FE-A52B-4A15-9070-66BAC0AF781C}" type="sibTrans" cxnId="{D1C0DD8F-37EC-4D8C-97B4-C6C331CBB312}">
      <dgm:prSet/>
      <dgm:spPr/>
      <dgm:t>
        <a:bodyPr/>
        <a:lstStyle/>
        <a:p>
          <a:endParaRPr lang="en-US"/>
        </a:p>
      </dgm:t>
    </dgm:pt>
    <dgm:pt modelId="{5D0521B4-2A75-401F-8ACB-F89CF54A1090}">
      <dgm:prSet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  <a:endParaRPr lang="en-US" dirty="0"/>
        </a:p>
      </dgm:t>
    </dgm:pt>
    <dgm:pt modelId="{F34763FA-0D11-4A6B-900C-42B4B659F227}" type="parTrans" cxnId="{B4BEFB93-17FD-4870-96BE-704CCEB500F8}">
      <dgm:prSet/>
      <dgm:spPr/>
      <dgm:t>
        <a:bodyPr/>
        <a:lstStyle/>
        <a:p>
          <a:endParaRPr lang="en-US"/>
        </a:p>
      </dgm:t>
    </dgm:pt>
    <dgm:pt modelId="{C9D43291-220A-432D-88D9-854FA8C6EDF9}" type="sibTrans" cxnId="{B4BEFB93-17FD-4870-96BE-704CCEB500F8}">
      <dgm:prSet/>
      <dgm:spPr/>
      <dgm:t>
        <a:bodyPr/>
        <a:lstStyle/>
        <a:p>
          <a:endParaRPr lang="en-US"/>
        </a:p>
      </dgm:t>
    </dgm:pt>
    <dgm:pt modelId="{75151768-768D-4900-ACCA-D2611A537750}">
      <dgm:prSet/>
      <dgm:spPr/>
      <dgm:t>
        <a:bodyPr/>
        <a:lstStyle/>
        <a:p>
          <a:r>
            <a:rPr lang="es-ES" dirty="0"/>
            <a:t>Árbol de decisión</a:t>
          </a:r>
          <a:endParaRPr lang="en-US" dirty="0"/>
        </a:p>
      </dgm:t>
    </dgm:pt>
    <dgm:pt modelId="{3ED677C0-674B-427B-8204-20FBF034E859}" type="parTrans" cxnId="{E39A91F1-1F1B-433E-88B8-B44EFF92C0ED}">
      <dgm:prSet/>
      <dgm:spPr/>
      <dgm:t>
        <a:bodyPr/>
        <a:lstStyle/>
        <a:p>
          <a:endParaRPr lang="en-US"/>
        </a:p>
      </dgm:t>
    </dgm:pt>
    <dgm:pt modelId="{F38D55B7-4A0D-4A24-A34F-D3C759E14CC9}" type="sibTrans" cxnId="{E39A91F1-1F1B-433E-88B8-B44EFF92C0ED}">
      <dgm:prSet/>
      <dgm:spPr/>
      <dgm:t>
        <a:bodyPr/>
        <a:lstStyle/>
        <a:p>
          <a:endParaRPr lang="en-US"/>
        </a:p>
      </dgm:t>
    </dgm:pt>
    <dgm:pt modelId="{8973F1B3-43C2-4038-8FBB-DFA85C8AAD6A}">
      <dgm:prSet/>
      <dgm:spPr/>
      <dgm:t>
        <a:bodyPr/>
        <a:lstStyle/>
        <a:p>
          <a:r>
            <a:rPr lang="es-ES" dirty="0" err="1"/>
            <a:t>kNN</a:t>
          </a:r>
          <a:endParaRPr lang="en-US" dirty="0"/>
        </a:p>
      </dgm:t>
    </dgm:pt>
    <dgm:pt modelId="{740D36DF-3B32-44CD-A9E8-B4C5BBC330A0}" type="parTrans" cxnId="{335D12F2-FD56-4478-9A26-390ECBDF6CA2}">
      <dgm:prSet/>
      <dgm:spPr/>
      <dgm:t>
        <a:bodyPr/>
        <a:lstStyle/>
        <a:p>
          <a:endParaRPr lang="en-US"/>
        </a:p>
      </dgm:t>
    </dgm:pt>
    <dgm:pt modelId="{F87A2DF5-6294-4970-9DC0-BF621F03E54D}" type="sibTrans" cxnId="{335D12F2-FD56-4478-9A26-390ECBDF6CA2}">
      <dgm:prSet/>
      <dgm:spPr/>
      <dgm:t>
        <a:bodyPr/>
        <a:lstStyle/>
        <a:p>
          <a:endParaRPr lang="en-US"/>
        </a:p>
      </dgm:t>
    </dgm:pt>
    <dgm:pt modelId="{E249C5CA-426B-458B-A8C6-68760200A68A}">
      <dgm:prSet/>
      <dgm:spPr/>
      <dgm:t>
        <a:bodyPr/>
        <a:lstStyle/>
        <a:p>
          <a:r>
            <a:rPr lang="en-US" dirty="0" err="1"/>
            <a:t>Neive</a:t>
          </a:r>
          <a:r>
            <a:rPr lang="en-US" dirty="0"/>
            <a:t> Bayes</a:t>
          </a:r>
        </a:p>
      </dgm:t>
    </dgm:pt>
    <dgm:pt modelId="{A82F404F-F74C-4238-B264-D8774B343BD9}" type="parTrans" cxnId="{F545E9A9-4139-4389-9D59-8F4235B3C9E5}">
      <dgm:prSet/>
      <dgm:spPr/>
      <dgm:t>
        <a:bodyPr/>
        <a:lstStyle/>
        <a:p>
          <a:endParaRPr lang="es-ES"/>
        </a:p>
      </dgm:t>
    </dgm:pt>
    <dgm:pt modelId="{531C9684-10BA-4ECC-8CFD-70E7590B9C49}" type="sibTrans" cxnId="{F545E9A9-4139-4389-9D59-8F4235B3C9E5}">
      <dgm:prSet/>
      <dgm:spPr/>
      <dgm:t>
        <a:bodyPr/>
        <a:lstStyle/>
        <a:p>
          <a:endParaRPr lang="es-ES"/>
        </a:p>
      </dgm:t>
    </dgm:pt>
    <dgm:pt modelId="{AFE810F7-26E0-4483-8567-EDD6D5E5EF59}" type="pres">
      <dgm:prSet presAssocID="{80D48E6E-64BF-4A47-97E6-C42B82487C5E}" presName="linear" presStyleCnt="0">
        <dgm:presLayoutVars>
          <dgm:animLvl val="lvl"/>
          <dgm:resizeHandles val="exact"/>
        </dgm:presLayoutVars>
      </dgm:prSet>
      <dgm:spPr/>
    </dgm:pt>
    <dgm:pt modelId="{737106F6-47E4-4F15-9C7A-F9720348F084}" type="pres">
      <dgm:prSet presAssocID="{8D2334A8-7467-410F-B6CF-51E9FB9B20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996F75A-6A85-4B0E-A500-39F426DAE25E}" type="pres">
      <dgm:prSet presAssocID="{8D2334A8-7467-410F-B6CF-51E9FB9B20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699344-708D-4F5E-B40C-D3CECE7D2A7B}" type="presOf" srcId="{E249C5CA-426B-458B-A8C6-68760200A68A}" destId="{F996F75A-6A85-4B0E-A500-39F426DAE25E}" srcOrd="0" destOrd="1" presId="urn:microsoft.com/office/officeart/2005/8/layout/vList2"/>
    <dgm:cxn modelId="{287F7B68-4681-4A69-9128-186C42F03B09}" type="presOf" srcId="{75151768-768D-4900-ACCA-D2611A537750}" destId="{F996F75A-6A85-4B0E-A500-39F426DAE25E}" srcOrd="0" destOrd="2" presId="urn:microsoft.com/office/officeart/2005/8/layout/vList2"/>
    <dgm:cxn modelId="{3FC09868-EF36-4118-B9B5-DD825EAD426B}" type="presOf" srcId="{8973F1B3-43C2-4038-8FBB-DFA85C8AAD6A}" destId="{F996F75A-6A85-4B0E-A500-39F426DAE25E}" srcOrd="0" destOrd="3" presId="urn:microsoft.com/office/officeart/2005/8/layout/vList2"/>
    <dgm:cxn modelId="{D1C0DD8F-37EC-4D8C-97B4-C6C331CBB312}" srcId="{80D48E6E-64BF-4A47-97E6-C42B82487C5E}" destId="{8D2334A8-7467-410F-B6CF-51E9FB9B2096}" srcOrd="0" destOrd="0" parTransId="{2CC305A7-00B7-4704-8463-DA16FF58149D}" sibTransId="{543893FE-A52B-4A15-9070-66BAC0AF781C}"/>
    <dgm:cxn modelId="{B4BEFB93-17FD-4870-96BE-704CCEB500F8}" srcId="{8D2334A8-7467-410F-B6CF-51E9FB9B2096}" destId="{5D0521B4-2A75-401F-8ACB-F89CF54A1090}" srcOrd="0" destOrd="0" parTransId="{F34763FA-0D11-4A6B-900C-42B4B659F227}" sibTransId="{C9D43291-220A-432D-88D9-854FA8C6EDF9}"/>
    <dgm:cxn modelId="{F545E9A9-4139-4389-9D59-8F4235B3C9E5}" srcId="{8D2334A8-7467-410F-B6CF-51E9FB9B2096}" destId="{E249C5CA-426B-458B-A8C6-68760200A68A}" srcOrd="1" destOrd="0" parTransId="{A82F404F-F74C-4238-B264-D8774B343BD9}" sibTransId="{531C9684-10BA-4ECC-8CFD-70E7590B9C49}"/>
    <dgm:cxn modelId="{96BA09B8-00B2-4B28-8C1B-5CE724F79369}" type="presOf" srcId="{5D0521B4-2A75-401F-8ACB-F89CF54A1090}" destId="{F996F75A-6A85-4B0E-A500-39F426DAE25E}" srcOrd="0" destOrd="0" presId="urn:microsoft.com/office/officeart/2005/8/layout/vList2"/>
    <dgm:cxn modelId="{FB4E08E6-AD75-47A8-B2D3-3DC943E43B0D}" type="presOf" srcId="{8D2334A8-7467-410F-B6CF-51E9FB9B2096}" destId="{737106F6-47E4-4F15-9C7A-F9720348F084}" srcOrd="0" destOrd="0" presId="urn:microsoft.com/office/officeart/2005/8/layout/vList2"/>
    <dgm:cxn modelId="{994855ED-98A1-4A0D-B127-9D0676C7A1FD}" type="presOf" srcId="{80D48E6E-64BF-4A47-97E6-C42B82487C5E}" destId="{AFE810F7-26E0-4483-8567-EDD6D5E5EF59}" srcOrd="0" destOrd="0" presId="urn:microsoft.com/office/officeart/2005/8/layout/vList2"/>
    <dgm:cxn modelId="{E39A91F1-1F1B-433E-88B8-B44EFF92C0ED}" srcId="{8D2334A8-7467-410F-B6CF-51E9FB9B2096}" destId="{75151768-768D-4900-ACCA-D2611A537750}" srcOrd="2" destOrd="0" parTransId="{3ED677C0-674B-427B-8204-20FBF034E859}" sibTransId="{F38D55B7-4A0D-4A24-A34F-D3C759E14CC9}"/>
    <dgm:cxn modelId="{335D12F2-FD56-4478-9A26-390ECBDF6CA2}" srcId="{8D2334A8-7467-410F-B6CF-51E9FB9B2096}" destId="{8973F1B3-43C2-4038-8FBB-DFA85C8AAD6A}" srcOrd="3" destOrd="0" parTransId="{740D36DF-3B32-44CD-A9E8-B4C5BBC330A0}" sibTransId="{F87A2DF5-6294-4970-9DC0-BF621F03E54D}"/>
    <dgm:cxn modelId="{098575B1-936F-4EA9-8EB5-696A5C35D870}" type="presParOf" srcId="{AFE810F7-26E0-4483-8567-EDD6D5E5EF59}" destId="{737106F6-47E4-4F15-9C7A-F9720348F084}" srcOrd="0" destOrd="0" presId="urn:microsoft.com/office/officeart/2005/8/layout/vList2"/>
    <dgm:cxn modelId="{BF7D649D-60B4-43AA-8B9F-14ACBD5A8A77}" type="presParOf" srcId="{AFE810F7-26E0-4483-8567-EDD6D5E5EF59}" destId="{F996F75A-6A85-4B0E-A500-39F426DAE2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DB841-E347-4C09-9DAF-222C2ABB0891}">
      <dsp:nvSpPr>
        <dsp:cNvPr id="0" name=""/>
        <dsp:cNvSpPr/>
      </dsp:nvSpPr>
      <dsp:spPr>
        <a:xfrm>
          <a:off x="0" y="45272"/>
          <a:ext cx="5141912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Introducción</a:t>
          </a:r>
          <a:endParaRPr lang="en-US" sz="5200" kern="1200"/>
        </a:p>
      </dsp:txBody>
      <dsp:txXfrm>
        <a:off x="59399" y="104671"/>
        <a:ext cx="5023114" cy="1098002"/>
      </dsp:txXfrm>
    </dsp:sp>
    <dsp:sp modelId="{9DDAA637-7FB4-4D2C-B5EB-4587320FCF4F}">
      <dsp:nvSpPr>
        <dsp:cNvPr id="0" name=""/>
        <dsp:cNvSpPr/>
      </dsp:nvSpPr>
      <dsp:spPr>
        <a:xfrm>
          <a:off x="0" y="1411832"/>
          <a:ext cx="5141912" cy="121680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Metodología</a:t>
          </a:r>
          <a:endParaRPr lang="en-US" sz="5200" kern="1200"/>
        </a:p>
      </dsp:txBody>
      <dsp:txXfrm>
        <a:off x="59399" y="1471231"/>
        <a:ext cx="5023114" cy="1098002"/>
      </dsp:txXfrm>
    </dsp:sp>
    <dsp:sp modelId="{CC6DC99B-3D44-4D89-A631-6954AFD96A69}">
      <dsp:nvSpPr>
        <dsp:cNvPr id="0" name=""/>
        <dsp:cNvSpPr/>
      </dsp:nvSpPr>
      <dsp:spPr>
        <a:xfrm>
          <a:off x="0" y="2778392"/>
          <a:ext cx="5141912" cy="121680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Resultados</a:t>
          </a:r>
          <a:endParaRPr lang="en-US" sz="5200" kern="1200"/>
        </a:p>
      </dsp:txBody>
      <dsp:txXfrm>
        <a:off x="59399" y="2837791"/>
        <a:ext cx="5023114" cy="1098002"/>
      </dsp:txXfrm>
    </dsp:sp>
    <dsp:sp modelId="{EDEF6FBF-10BA-408B-B16D-7F5B67385941}">
      <dsp:nvSpPr>
        <dsp:cNvPr id="0" name=""/>
        <dsp:cNvSpPr/>
      </dsp:nvSpPr>
      <dsp:spPr>
        <a:xfrm>
          <a:off x="0" y="4144952"/>
          <a:ext cx="5141912" cy="1216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Conclusiones</a:t>
          </a:r>
          <a:endParaRPr lang="en-US" sz="5200" kern="1200"/>
        </a:p>
      </dsp:txBody>
      <dsp:txXfrm>
        <a:off x="59399" y="4204351"/>
        <a:ext cx="50231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106F6-47E4-4F15-9C7A-F9720348F084}">
      <dsp:nvSpPr>
        <dsp:cNvPr id="0" name=""/>
        <dsp:cNvSpPr/>
      </dsp:nvSpPr>
      <dsp:spPr>
        <a:xfrm>
          <a:off x="0" y="33920"/>
          <a:ext cx="10058399" cy="12402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/>
            <a:t>Tres metodologías diferentes:</a:t>
          </a:r>
          <a:endParaRPr lang="en-US" sz="5300" kern="1200"/>
        </a:p>
      </dsp:txBody>
      <dsp:txXfrm>
        <a:off x="60542" y="94462"/>
        <a:ext cx="9937315" cy="1119116"/>
      </dsp:txXfrm>
    </dsp:sp>
    <dsp:sp modelId="{F996F75A-6A85-4B0E-A500-39F426DAE25E}">
      <dsp:nvSpPr>
        <dsp:cNvPr id="0" name=""/>
        <dsp:cNvSpPr/>
      </dsp:nvSpPr>
      <dsp:spPr>
        <a:xfrm>
          <a:off x="0" y="1274120"/>
          <a:ext cx="10058399" cy="274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100" kern="1200" dirty="0" err="1"/>
            <a:t>Random</a:t>
          </a:r>
          <a:r>
            <a:rPr lang="es-ES" sz="4100" kern="1200" dirty="0"/>
            <a:t> Forest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 err="1"/>
            <a:t>Neive</a:t>
          </a:r>
          <a:r>
            <a:rPr lang="en-US" sz="4100" kern="1200" dirty="0"/>
            <a:t> Bayes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100" kern="1200" dirty="0"/>
            <a:t>Árbol de decisión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100" kern="1200" dirty="0" err="1"/>
            <a:t>kNN</a:t>
          </a:r>
          <a:endParaRPr lang="en-US" sz="4100" kern="1200" dirty="0"/>
        </a:p>
      </dsp:txBody>
      <dsp:txXfrm>
        <a:off x="0" y="1274120"/>
        <a:ext cx="10058399" cy="274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63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9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456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52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4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361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47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44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727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88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45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9B29C-63A2-CB92-94B3-5117B801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GRAFO DE ARMA BLANCA</a:t>
            </a:r>
          </a:p>
        </p:txBody>
      </p:sp>
      <p:pic>
        <p:nvPicPr>
          <p:cNvPr id="3" name="Picture 2" descr="Hombres De Mafia Gangster Foto de stock y más banco de imágenes de Gánster  - Gánster, Traje, Crimen organizado - iStock">
            <a:extLst>
              <a:ext uri="{FF2B5EF4-FFF2-40B4-BE49-F238E27FC236}">
                <a16:creationId xmlns:a16="http://schemas.microsoft.com/office/drawing/2014/main" id="{B3EFD7FD-F4E1-3C6B-00C6-B76931423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183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EAED7-3174-805B-261A-639D72C408A0}"/>
              </a:ext>
            </a:extLst>
          </p:cNvPr>
          <p:cNvSpPr txBox="1"/>
          <p:nvPr/>
        </p:nvSpPr>
        <p:spPr>
          <a:xfrm>
            <a:off x="1097279" y="5111801"/>
            <a:ext cx="2729359" cy="12293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Ana Lucía Durán </a:t>
            </a:r>
            <a:r>
              <a:rPr lang="en-US" dirty="0" err="1">
                <a:solidFill>
                  <a:srgbClr val="FFFFFF"/>
                </a:solidFill>
              </a:rPr>
              <a:t>Lengo</a:t>
            </a: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Manuel Ortega García</a:t>
            </a:r>
          </a:p>
        </p:txBody>
      </p:sp>
    </p:spTree>
    <p:extLst>
      <p:ext uri="{BB962C8B-B14F-4D97-AF65-F5344CB8AC3E}">
        <p14:creationId xmlns:p14="http://schemas.microsoft.com/office/powerpoint/2010/main" val="23222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137E2-FD15-254E-9DED-72FE8BFD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s-ES" sz="30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381AAD1-8730-98B9-D8FC-02DC81074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3564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556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293493-2D51-EF5F-4D70-78294AB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METODOS DE MACHINE LEARNING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458770E-3EDC-50CB-6219-0C3B5B4DA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8228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118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9AD0-75D0-E638-485E-C2CC1293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2" y="4170410"/>
            <a:ext cx="9418987" cy="176714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Se obtienen unos 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3F2FF1-17F9-40A2-D0AE-DED83609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98" y="227228"/>
            <a:ext cx="4638680" cy="14031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03B4D0-DC4B-940F-7CB5-86146F7CF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141" y="1806152"/>
            <a:ext cx="5883178" cy="1053840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9B0BCFB-02BC-4A44-9FC2-AF88B6BCE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152" y="291853"/>
            <a:ext cx="3822335" cy="10642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FD49A6-B959-51B5-87E2-2A9253DC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770" y="1806152"/>
            <a:ext cx="4304155" cy="857625"/>
          </a:xfrm>
          <a:prstGeom prst="rect">
            <a:avLst/>
          </a:prstGeom>
        </p:spPr>
      </p:pic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25EDBA44-E250-0134-6276-161575E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0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16D34-3ECC-9B08-82ED-E1E1C98B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Pasaremos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a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una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comparación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añadiendo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unas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medidas</a:t>
            </a:r>
            <a:r>
              <a:rPr lang="en-US" sz="5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5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relacionales</a:t>
            </a:r>
            <a:endParaRPr lang="en-US" sz="5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70CA9-6716-61A6-D995-D0FD4016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Añadiremos medidas relacionales tales como clustering o centralidades tipo:  proximidad o de grado.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7B123EB-3AC3-6C2B-AAF6-70613A190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2651923"/>
            <a:ext cx="5462001" cy="11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AE299-C3A6-3755-CF8A-9639416C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271" y="242316"/>
            <a:ext cx="4741963" cy="1971964"/>
          </a:xfrm>
        </p:spPr>
        <p:txBody>
          <a:bodyPr>
            <a:normAutofit/>
          </a:bodyPr>
          <a:lstStyle/>
          <a:p>
            <a:pPr algn="ctr"/>
            <a:r>
              <a:rPr lang="es-ES" sz="4800" dirty="0">
                <a:solidFill>
                  <a:schemeClr val="tx1"/>
                </a:solidFill>
              </a:rPr>
              <a:t>Volvemos a obtener resultados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1130772-5D5C-4B59-EA1F-029DBDB26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DA22502-A626-D4C2-F7A2-F4ABAF4FE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64236" y="3167496"/>
            <a:ext cx="4092295" cy="1417443"/>
          </a:xfr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D508AC3-B455-B068-5CBA-5D55D2663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697" y="2320940"/>
            <a:ext cx="2499577" cy="47248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44D46A7-8C28-00A2-6341-EB1EB6F8D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221" y="5273142"/>
            <a:ext cx="2057578" cy="69348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B1D51EE-2F4F-9A06-7551-FC4B7F0C6E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8230" y="5298104"/>
            <a:ext cx="168416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B4FF68-3A6F-78DB-7ABD-E5EE2272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Procesamos una comparativa 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4377709-C4A7-A7EB-36E3-987D00428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1" b="3"/>
          <a:stretch/>
        </p:blipFill>
        <p:spPr>
          <a:xfrm>
            <a:off x="3551600" y="2322523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A374E5-FC00-9CB2-A27E-36126469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85D4D-61C5-FB57-654F-84F3904B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251B1EE9-7A37-6B57-3278-DB41B0E66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3561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C3275-BB87-3084-2937-293DD22E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es-ES"/>
              <a:t>Podemos observar como en la mayoría de los casos añadiendo unas métricas relacionales mejoran las puntuaciones de los métodos, esto se da gracias a que estas métricas influyen muy positivamente en cuanto a la obtención de la predicción.</a:t>
            </a:r>
          </a:p>
        </p:txBody>
      </p:sp>
    </p:spTree>
    <p:extLst>
      <p:ext uri="{BB962C8B-B14F-4D97-AF65-F5344CB8AC3E}">
        <p14:creationId xmlns:p14="http://schemas.microsoft.com/office/powerpoint/2010/main" val="421709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17CC0-6CDE-8724-9F22-78F8025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ES" sz="48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EBD73-E164-2B67-52AD-3F1B73B4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1785623"/>
          </a:xfrm>
        </p:spPr>
        <p:txBody>
          <a:bodyPr anchor="ctr">
            <a:normAutofit/>
          </a:bodyPr>
          <a:lstStyle/>
          <a:p>
            <a:r>
              <a:rPr lang="es-ES" dirty="0"/>
              <a:t>MUCHAS GRACIAS POR LA ATENCIÓN.</a:t>
            </a:r>
          </a:p>
          <a:p>
            <a:endParaRPr lang="es-E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3131E6D7-3346-C6A9-1C41-E144B2719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37" y="19050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114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GRAFO DE ARMA BLANCA</vt:lpstr>
      <vt:lpstr>Índice</vt:lpstr>
      <vt:lpstr>METODOS DE MACHINE LEARNING</vt:lpstr>
      <vt:lpstr>Se obtienen unos resultados</vt:lpstr>
      <vt:lpstr>Pasaremos a una comparación añadiendo unas medidas relacionales</vt:lpstr>
      <vt:lpstr>Volvemos a obtener resultados</vt:lpstr>
      <vt:lpstr>Procesamos una comparativa 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Histórico</dc:title>
  <dc:creator>javmarjae@alum.us.es</dc:creator>
  <cp:lastModifiedBy>MANUEL ORTEGA GARCIA</cp:lastModifiedBy>
  <cp:revision>2</cp:revision>
  <dcterms:created xsi:type="dcterms:W3CDTF">2022-06-27T10:59:25Z</dcterms:created>
  <dcterms:modified xsi:type="dcterms:W3CDTF">2022-09-08T17:40:51Z</dcterms:modified>
</cp:coreProperties>
</file>