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F86-CABB-42ED-8BBD-DBA1E3972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C846B-1C94-4E87-8108-B8BEBF5C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D0081-FF79-40FE-975B-17C58BD3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F392-689B-42E8-B4F3-C26F80F6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7D95-B970-42BC-95D3-61BEBE8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AE39-B0E2-45D4-AD13-84275263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F9019-044D-4C8E-9066-785DBB7C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F113-18AF-4B26-910A-10BD977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7ABC-7BAD-4441-8C74-067B3F8C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B009-513B-4299-93F5-38627236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3CBCA-C889-449E-AAE3-B400263CF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81462-720E-48E7-AB54-5BE3F246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3ED6-40AF-4989-9DCE-CA1FC998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93F2-CDD1-42BF-AC75-5237C604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BEB04-3BBC-47E7-9DE0-BF5FA83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09C3-194C-4293-81CF-082ABAFA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7192-EA97-4351-BE33-4056D9A0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643F-8E49-4A63-A199-868ADD4E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7960-2C24-4434-B845-194F555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048-5689-4C2C-AE9D-6040799A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B8E-580B-4AAF-B72D-F3559C55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B5C43-A623-40A4-899F-0806029F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C043-D2DC-438B-A8A9-BD8D611E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4001-B9F9-4ED5-A581-3C6DA848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F050-B2BD-407E-8D82-084C02B9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6DA5-27D3-4BCE-89B8-A3B62B1C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3638-10CB-4AFC-B967-BF7E33C5F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B9B8-E720-40F3-89EA-1D5FDFFA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4C66-F22F-44F2-8D24-86FC3621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649E-C79F-4896-8988-5B7D55FA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8C02-C1B7-467E-AA23-2D55F4CF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3464-D194-44C1-86B9-2FA2994B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DBEB-E4EA-4CCA-8154-D6E1FA6F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DFCB9-0BF7-4592-BB94-D9B59E6A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B5ED4-343C-4607-A039-517BBC702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E33EA-C9D8-44B1-8C7F-D5FCFD8A7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A6B22-57EB-4E71-B294-4543CA90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E4157-E248-447A-A2E7-81B0CB5C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79E21-82E7-45BF-9147-003EAF8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77B1-FD06-425B-8884-72A183FE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B8E79-360F-4D8F-950B-EE4C825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4280C-37DD-4324-9346-1D93ADE3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C0B3-3DC5-4E84-B5C2-E9840B33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6BC89-7F88-4E52-A8DE-8A7AAC1E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5DEE-9B14-4AED-B989-4E7E148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600B-7413-4CAD-8B0A-6A2592E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2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1C52-16C6-4571-BF05-05C1E510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0DD5-2ED5-4955-BA06-D5C751CD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34B89-0579-48F4-B283-D9A6ED22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F034-5FF4-4271-938A-4ADE115D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A523-5036-49E1-BF06-FBB20EC1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2BE9-7751-4813-9538-23E5834E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1C7B-290C-42D1-BB5C-320E4111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A5245-07B6-4CAD-B91E-F9C048D34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E1C14-F145-49FC-B5A6-F7A06F38C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16AD-39B1-497B-B5FF-293ADE5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8063-F0BB-4796-8FB6-557B50B9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620C-9B2C-429B-A0F8-81C4B6B4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0384B-B72A-4D75-B228-B5F409E4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940A8-D100-4D7A-88B5-136F923D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0DAA-9A3F-47D7-84CD-DD7F9FD1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ADF3-F403-4BBC-81D7-A36640CBF0F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E955-24D4-4C7D-800B-291555C01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78BE-8541-4AE5-AE19-2EA3ABF6D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9DF9-B299-4A75-A5C5-913D7AFE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F1B6-D720-4D7F-85FD-8A713210F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1B01C-313F-4C9E-9185-A51ACF1E7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algebra recap</a:t>
            </a:r>
          </a:p>
        </p:txBody>
      </p:sp>
    </p:spTree>
    <p:extLst>
      <p:ext uri="{BB962C8B-B14F-4D97-AF65-F5344CB8AC3E}">
        <p14:creationId xmlns:p14="http://schemas.microsoft.com/office/powerpoint/2010/main" val="369603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161C9-7544-4667-97F6-A51AF80B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27" y="1958226"/>
            <a:ext cx="8729543" cy="32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BEFAF-C6F8-4B45-A5A3-A33F4A86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8" y="2164080"/>
            <a:ext cx="11555839" cy="17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0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70500-AA45-402E-97F4-5C8819F0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38" y="1554480"/>
            <a:ext cx="10278888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B1A5F-CFC7-40C4-B2A6-6FB5DA7D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806452"/>
            <a:ext cx="6821432" cy="54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DA05B-4E40-4488-9495-1FB68E59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8" y="2763520"/>
            <a:ext cx="9173376" cy="11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16D865-E7B8-496E-97B3-B750DAF1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1561938"/>
            <a:ext cx="10569856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5CEC-57D8-4B0F-84BD-DF8927BC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1047543"/>
            <a:ext cx="10447925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F4BF2-9F6E-4822-945D-F69D3A6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5" y="2011680"/>
            <a:ext cx="10918783" cy="26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3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1A25-0DEE-47B3-85AE-51F3700A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lemma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31828-AD4B-460C-822C-142A2A269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Let A be a matrix with all nonnegative eigen values.</a:t>
                </a:r>
              </a:p>
              <a:p>
                <a:r>
                  <a:rPr lang="en-US" dirty="0"/>
                  <a:t>So for every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We can look at x as a linear combination of the eigenvectors of A.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the eigenvectors of A.</a:t>
                </a:r>
              </a:p>
              <a:p>
                <a:r>
                  <a:rPr lang="en-US" dirty="0"/>
                  <a:t>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the corresponding eigenvalues.</a:t>
                </a:r>
              </a:p>
              <a:p>
                <a:r>
                  <a:rPr lang="en-US" dirty="0"/>
                  <a:t>And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an eigenvector of A: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know that the eigenvectors </a:t>
                </a:r>
                <a:r>
                  <a:rPr lang="en-US"/>
                  <a:t>of A are </a:t>
                </a:r>
                <a:r>
                  <a:rPr lang="en-US" dirty="0"/>
                  <a:t>all orthonormal than,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so,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cannot be negative.</a:t>
                </a:r>
              </a:p>
              <a:p>
                <a:r>
                  <a:rPr lang="en-US" dirty="0"/>
                  <a:t>And if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strictly positive, then the sum cannot be zeros as well,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and so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nonzero.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31828-AD4B-460C-822C-142A2A269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2"/>
                <a:stretch>
                  <a:fillRect l="-522" t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9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1BE4B-B213-4B05-B9D1-E2350D83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591" y="1617340"/>
            <a:ext cx="965537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33EA-1639-425A-978B-B994AD6D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12567D-975E-4BAD-B4CF-CEC36622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43" y="1690688"/>
            <a:ext cx="10533670" cy="4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3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7F46E-3ABD-4DE2-8ED1-E7AEBFCE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44" y="2621280"/>
            <a:ext cx="4656215" cy="1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0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124B1-07C7-407A-8EE0-2474D598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00" y="2727938"/>
            <a:ext cx="9304999" cy="14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0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CB8C7-3381-49EA-B398-E7D45BE6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95" y="2144918"/>
            <a:ext cx="656900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1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D186C0-9CF3-4FDA-8465-92D637AB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2865071"/>
            <a:ext cx="1040982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52DA1-F5E4-44B4-9799-63ED5B5A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651269"/>
            <a:ext cx="8878069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477616-AF9A-4EDA-92B0-2F44A8E7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2133487"/>
            <a:ext cx="8397968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0A2EC-264B-4B28-9E16-D45FE5FC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5" y="1108509"/>
            <a:ext cx="9800169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8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647A1-7622-41B3-B9E1-4D1B4F43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727476"/>
            <a:ext cx="7719729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C2B45-43A3-49D2-8520-938E9990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84" y="1028492"/>
            <a:ext cx="7757832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91BF-729B-49F8-9EDD-C79669C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 and Span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71CD31-9107-4031-9F94-A1401E6CC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829" y="2637196"/>
            <a:ext cx="9716342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E611-CE3F-40E0-8716-10CA01A6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E30A-F662-4FAB-B195-564AEF45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A00E1-DE54-4542-9678-04BE7592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7" y="2452258"/>
            <a:ext cx="10211685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A864-022D-403E-9E7A-0284246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2A232-F195-4CA7-AA15-75E62A58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12E90-6650-4C87-B496-7AF903E4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06" y="2910782"/>
            <a:ext cx="9338587" cy="19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5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3CB5-B445-4533-A626-2A1B2C66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Cauchy-Schwartz Inequality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9FEDD-30B6-4F4E-907B-BCA9C5B0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6D60A-2529-4B52-99C8-F5F63B75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54" y="2458623"/>
            <a:ext cx="8321091" cy="2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251F-0A6B-4FAD-8400-D2DCB780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2CAED-9CA7-424A-A47F-99C6BD31C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That is true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and so we can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notice that for every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b="0" dirty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we take the root of that expression, then we get: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2CAED-9CA7-424A-A47F-99C6BD31C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18D6-423B-4D19-ABD6-5D1E5D5C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F9BD93-D714-4DAF-99F5-F455A9AE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60" y="2631440"/>
            <a:ext cx="11553389" cy="24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094CF1-9180-4F80-BE03-5BBA0EB9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8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fun questions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0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Tutorial 1</vt:lpstr>
      <vt:lpstr>Vector space</vt:lpstr>
      <vt:lpstr>Linear independence and Span</vt:lpstr>
      <vt:lpstr>Inner product</vt:lpstr>
      <vt:lpstr>Inner product examples</vt:lpstr>
      <vt:lpstr>Cauchy-Schwartz Inequality</vt:lpstr>
      <vt:lpstr>Proof:</vt:lpstr>
      <vt:lpstr>Adjoint</vt:lpstr>
      <vt:lpstr>Some fun questions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of the lemma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Tutrial 1</dc:title>
  <dc:creator>Osnat Sellam</dc:creator>
  <cp:lastModifiedBy>Osnat Sellam</cp:lastModifiedBy>
  <cp:revision>42</cp:revision>
  <dcterms:created xsi:type="dcterms:W3CDTF">2020-03-15T09:55:09Z</dcterms:created>
  <dcterms:modified xsi:type="dcterms:W3CDTF">2020-03-18T12:05:17Z</dcterms:modified>
</cp:coreProperties>
</file>