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4"/>
  </p:sldMasterIdLst>
  <p:sldIdLst>
    <p:sldId id="256" r:id="rId5"/>
    <p:sldId id="258" r:id="rId6"/>
    <p:sldId id="257" r:id="rId7"/>
    <p:sldId id="278" r:id="rId8"/>
    <p:sldId id="262" r:id="rId9"/>
    <p:sldId id="263" r:id="rId10"/>
    <p:sldId id="264" r:id="rId11"/>
    <p:sldId id="273" r:id="rId12"/>
    <p:sldId id="271" r:id="rId13"/>
    <p:sldId id="265" r:id="rId14"/>
    <p:sldId id="266" r:id="rId15"/>
    <p:sldId id="267" r:id="rId16"/>
    <p:sldId id="268" r:id="rId17"/>
    <p:sldId id="269" r:id="rId18"/>
    <p:sldId id="270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2A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9EF43D-C11C-4F90-9F30-37A450D97A94}" v="4187" dt="2020-03-24T19:39:07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9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רועי וליץ" userId="c5525811-a085-4342-9e5f-dfa8f5213c70" providerId="ADAL" clId="{E19EF43D-C11C-4F90-9F30-37A450D97A94}"/>
    <pc:docChg chg="undo custSel addSld delSld modSld sldOrd">
      <pc:chgData name="רועי וליץ" userId="c5525811-a085-4342-9e5f-dfa8f5213c70" providerId="ADAL" clId="{E19EF43D-C11C-4F90-9F30-37A450D97A94}" dt="2020-03-24T19:39:07.192" v="7081"/>
      <pc:docMkLst>
        <pc:docMk/>
      </pc:docMkLst>
      <pc:sldChg chg="addSp modSp">
        <pc:chgData name="רועי וליץ" userId="c5525811-a085-4342-9e5f-dfa8f5213c70" providerId="ADAL" clId="{E19EF43D-C11C-4F90-9F30-37A450D97A94}" dt="2020-03-24T18:08:18.248" v="6765" actId="20577"/>
        <pc:sldMkLst>
          <pc:docMk/>
          <pc:sldMk cId="3500799394" sldId="256"/>
        </pc:sldMkLst>
        <pc:spChg chg="mod">
          <ac:chgData name="רועי וליץ" userId="c5525811-a085-4342-9e5f-dfa8f5213c70" providerId="ADAL" clId="{E19EF43D-C11C-4F90-9F30-37A450D97A94}" dt="2020-03-24T18:08:18.248" v="6765" actId="20577"/>
          <ac:spMkLst>
            <pc:docMk/>
            <pc:sldMk cId="3500799394" sldId="256"/>
            <ac:spMk id="3" creationId="{6F74EFD2-7592-4205-8447-AE191F3B45F2}"/>
          </ac:spMkLst>
        </pc:spChg>
        <pc:picChg chg="add mod">
          <ac:chgData name="רועי וליץ" userId="c5525811-a085-4342-9e5f-dfa8f5213c70" providerId="ADAL" clId="{E19EF43D-C11C-4F90-9F30-37A450D97A94}" dt="2020-03-24T00:39:58.509" v="3537" actId="1035"/>
          <ac:picMkLst>
            <pc:docMk/>
            <pc:sldMk cId="3500799394" sldId="256"/>
            <ac:picMk id="1026" creationId="{693D22CD-3896-4E2B-AC48-D67478D4BDF1}"/>
          </ac:picMkLst>
        </pc:picChg>
      </pc:sldChg>
      <pc:sldChg chg="addSp delSp modSp add ord modAnim">
        <pc:chgData name="רועי וליץ" userId="c5525811-a085-4342-9e5f-dfa8f5213c70" providerId="ADAL" clId="{E19EF43D-C11C-4F90-9F30-37A450D97A94}" dt="2020-03-24T17:59:22.178" v="6543" actId="1037"/>
        <pc:sldMkLst>
          <pc:docMk/>
          <pc:sldMk cId="3107517950" sldId="257"/>
        </pc:sldMkLst>
        <pc:spChg chg="mod">
          <ac:chgData name="רועי וליץ" userId="c5525811-a085-4342-9e5f-dfa8f5213c70" providerId="ADAL" clId="{E19EF43D-C11C-4F90-9F30-37A450D97A94}" dt="2020-03-24T17:52:38.890" v="6265" actId="20577"/>
          <ac:spMkLst>
            <pc:docMk/>
            <pc:sldMk cId="3107517950" sldId="257"/>
            <ac:spMk id="2" creationId="{DF50809F-0288-472B-9F4A-0F68EEF0D388}"/>
          </ac:spMkLst>
        </pc:spChg>
        <pc:spChg chg="del">
          <ac:chgData name="רועי וליץ" userId="c5525811-a085-4342-9e5f-dfa8f5213c70" providerId="ADAL" clId="{E19EF43D-C11C-4F90-9F30-37A450D97A94}" dt="2020-03-23T18:58:09.611" v="39" actId="478"/>
          <ac:spMkLst>
            <pc:docMk/>
            <pc:sldMk cId="3107517950" sldId="257"/>
            <ac:spMk id="3" creationId="{1E56C4D0-A604-4F03-AFB4-BAA77722C0D1}"/>
          </ac:spMkLst>
        </pc:spChg>
        <pc:spChg chg="add mod">
          <ac:chgData name="רועי וליץ" userId="c5525811-a085-4342-9e5f-dfa8f5213c70" providerId="ADAL" clId="{E19EF43D-C11C-4F90-9F30-37A450D97A94}" dt="2020-03-24T17:58:50.695" v="6539" actId="1076"/>
          <ac:spMkLst>
            <pc:docMk/>
            <pc:sldMk cId="3107517950" sldId="257"/>
            <ac:spMk id="3" creationId="{86CB6C34-0D90-4C3A-907D-F7A90D2887AB}"/>
          </ac:spMkLst>
        </pc:spChg>
        <pc:spChg chg="add mod">
          <ac:chgData name="רועי וליץ" userId="c5525811-a085-4342-9e5f-dfa8f5213c70" providerId="ADAL" clId="{E19EF43D-C11C-4F90-9F30-37A450D97A94}" dt="2020-03-23T19:28:42.111" v="294" actId="14100"/>
          <ac:spMkLst>
            <pc:docMk/>
            <pc:sldMk cId="3107517950" sldId="257"/>
            <ac:spMk id="4" creationId="{F479FB32-ADEA-4DF8-94AB-072CC1A219E0}"/>
          </ac:spMkLst>
        </pc:spChg>
        <pc:spChg chg="add mod">
          <ac:chgData name="רועי וליץ" userId="c5525811-a085-4342-9e5f-dfa8f5213c70" providerId="ADAL" clId="{E19EF43D-C11C-4F90-9F30-37A450D97A94}" dt="2020-03-24T17:59:22.178" v="6543" actId="1037"/>
          <ac:spMkLst>
            <pc:docMk/>
            <pc:sldMk cId="3107517950" sldId="257"/>
            <ac:spMk id="5" creationId="{D1880B3B-CBD6-42CC-96CB-3F7AF991A152}"/>
          </ac:spMkLst>
        </pc:spChg>
        <pc:spChg chg="add mod">
          <ac:chgData name="רועי וליץ" userId="c5525811-a085-4342-9e5f-dfa8f5213c70" providerId="ADAL" clId="{E19EF43D-C11C-4F90-9F30-37A450D97A94}" dt="2020-03-23T19:25:32.561" v="288" actId="164"/>
          <ac:spMkLst>
            <pc:docMk/>
            <pc:sldMk cId="3107517950" sldId="257"/>
            <ac:spMk id="23" creationId="{CD14DABB-CE31-4994-A470-AD5D04E587E5}"/>
          </ac:spMkLst>
        </pc:spChg>
        <pc:spChg chg="add mod">
          <ac:chgData name="רועי וליץ" userId="c5525811-a085-4342-9e5f-dfa8f5213c70" providerId="ADAL" clId="{E19EF43D-C11C-4F90-9F30-37A450D97A94}" dt="2020-03-24T02:52:28.324" v="4775" actId="207"/>
          <ac:spMkLst>
            <pc:docMk/>
            <pc:sldMk cId="3107517950" sldId="257"/>
            <ac:spMk id="24" creationId="{E1B4476A-78BA-4C63-AB35-3FB061CE81AC}"/>
          </ac:spMkLst>
        </pc:spChg>
        <pc:spChg chg="add mod">
          <ac:chgData name="רועי וליץ" userId="c5525811-a085-4342-9e5f-dfa8f5213c70" providerId="ADAL" clId="{E19EF43D-C11C-4F90-9F30-37A450D97A94}" dt="2020-03-23T19:25:32.561" v="288" actId="164"/>
          <ac:spMkLst>
            <pc:docMk/>
            <pc:sldMk cId="3107517950" sldId="257"/>
            <ac:spMk id="25" creationId="{A62133CC-F3A8-4300-9F6F-C61A9E28F5C2}"/>
          </ac:spMkLst>
        </pc:spChg>
        <pc:spChg chg="add del mod">
          <ac:chgData name="רועי וליץ" userId="c5525811-a085-4342-9e5f-dfa8f5213c70" providerId="ADAL" clId="{E19EF43D-C11C-4F90-9F30-37A450D97A94}" dt="2020-03-23T20:26:49.439" v="1277" actId="478"/>
          <ac:spMkLst>
            <pc:docMk/>
            <pc:sldMk cId="3107517950" sldId="257"/>
            <ac:spMk id="26" creationId="{F48B50C2-A0B5-49A1-9F0B-FE37A5638273}"/>
          </ac:spMkLst>
        </pc:spChg>
        <pc:spChg chg="add del mod">
          <ac:chgData name="רועי וליץ" userId="c5525811-a085-4342-9e5f-dfa8f5213c70" providerId="ADAL" clId="{E19EF43D-C11C-4F90-9F30-37A450D97A94}" dt="2020-03-23T20:26:31.840" v="1266" actId="478"/>
          <ac:spMkLst>
            <pc:docMk/>
            <pc:sldMk cId="3107517950" sldId="257"/>
            <ac:spMk id="30" creationId="{82301CBF-07CA-4B50-903B-EDE21B1F64D5}"/>
          </ac:spMkLst>
        </pc:spChg>
        <pc:spChg chg="add del mod">
          <ac:chgData name="רועי וליץ" userId="c5525811-a085-4342-9e5f-dfa8f5213c70" providerId="ADAL" clId="{E19EF43D-C11C-4F90-9F30-37A450D97A94}" dt="2020-03-23T20:26:51.512" v="1278" actId="478"/>
          <ac:spMkLst>
            <pc:docMk/>
            <pc:sldMk cId="3107517950" sldId="257"/>
            <ac:spMk id="35" creationId="{F3E28190-6458-4AE4-9F7A-3C727FF7E450}"/>
          </ac:spMkLst>
        </pc:spChg>
        <pc:spChg chg="add del mod">
          <ac:chgData name="רועי וליץ" userId="c5525811-a085-4342-9e5f-dfa8f5213c70" providerId="ADAL" clId="{E19EF43D-C11C-4F90-9F30-37A450D97A94}" dt="2020-03-23T19:19:25.965" v="206" actId="478"/>
          <ac:spMkLst>
            <pc:docMk/>
            <pc:sldMk cId="3107517950" sldId="257"/>
            <ac:spMk id="36" creationId="{A2D26746-1403-4F0F-810A-4558EFD83333}"/>
          </ac:spMkLst>
        </pc:spChg>
        <pc:spChg chg="add del mod">
          <ac:chgData name="רועי וליץ" userId="c5525811-a085-4342-9e5f-dfa8f5213c70" providerId="ADAL" clId="{E19EF43D-C11C-4F90-9F30-37A450D97A94}" dt="2020-03-23T20:26:53.174" v="1279" actId="478"/>
          <ac:spMkLst>
            <pc:docMk/>
            <pc:sldMk cId="3107517950" sldId="257"/>
            <ac:spMk id="41" creationId="{A8CEF908-55CF-4DBB-A03D-DBB7DE59CAC8}"/>
          </ac:spMkLst>
        </pc:spChg>
        <pc:spChg chg="add del mod">
          <ac:chgData name="רועי וליץ" userId="c5525811-a085-4342-9e5f-dfa8f5213c70" providerId="ADAL" clId="{E19EF43D-C11C-4F90-9F30-37A450D97A94}" dt="2020-03-23T20:27:01.275" v="1283" actId="478"/>
          <ac:spMkLst>
            <pc:docMk/>
            <pc:sldMk cId="3107517950" sldId="257"/>
            <ac:spMk id="49" creationId="{DABF5D2C-AF67-4D0F-9401-E08E45BD526C}"/>
          </ac:spMkLst>
        </pc:spChg>
        <pc:spChg chg="add del mod">
          <ac:chgData name="רועי וליץ" userId="c5525811-a085-4342-9e5f-dfa8f5213c70" providerId="ADAL" clId="{E19EF43D-C11C-4F90-9F30-37A450D97A94}" dt="2020-03-23T20:26:55.406" v="1280" actId="478"/>
          <ac:spMkLst>
            <pc:docMk/>
            <pc:sldMk cId="3107517950" sldId="257"/>
            <ac:spMk id="52" creationId="{102764F0-7B40-43AE-BDEF-BFC6C5BFEE1E}"/>
          </ac:spMkLst>
        </pc:spChg>
        <pc:spChg chg="add mod topLvl">
          <ac:chgData name="רועי וליץ" userId="c5525811-a085-4342-9e5f-dfa8f5213c70" providerId="ADAL" clId="{E19EF43D-C11C-4F90-9F30-37A450D97A94}" dt="2020-03-23T19:56:43.170" v="986" actId="165"/>
          <ac:spMkLst>
            <pc:docMk/>
            <pc:sldMk cId="3107517950" sldId="257"/>
            <ac:spMk id="58" creationId="{855CAB88-5F4E-47A9-BDD9-8D797507322D}"/>
          </ac:spMkLst>
        </pc:spChg>
        <pc:spChg chg="add mod topLvl">
          <ac:chgData name="רועי וליץ" userId="c5525811-a085-4342-9e5f-dfa8f5213c70" providerId="ADAL" clId="{E19EF43D-C11C-4F90-9F30-37A450D97A94}" dt="2020-03-24T17:52:56.843" v="6287" actId="20577"/>
          <ac:spMkLst>
            <pc:docMk/>
            <pc:sldMk cId="3107517950" sldId="257"/>
            <ac:spMk id="59" creationId="{BD4169DF-BD8F-4029-ADE6-BA2F24E40608}"/>
          </ac:spMkLst>
        </pc:spChg>
        <pc:spChg chg="add del mod topLvl">
          <ac:chgData name="רועי וליץ" userId="c5525811-a085-4342-9e5f-dfa8f5213c70" providerId="ADAL" clId="{E19EF43D-C11C-4F90-9F30-37A450D97A94}" dt="2020-03-23T20:27:06.989" v="1285" actId="478"/>
          <ac:spMkLst>
            <pc:docMk/>
            <pc:sldMk cId="3107517950" sldId="257"/>
            <ac:spMk id="60" creationId="{5CFBA0F1-FAED-4D8E-8CCC-3C506A7567A6}"/>
          </ac:spMkLst>
        </pc:spChg>
        <pc:spChg chg="add del mod">
          <ac:chgData name="רועי וליץ" userId="c5525811-a085-4342-9e5f-dfa8f5213c70" providerId="ADAL" clId="{E19EF43D-C11C-4F90-9F30-37A450D97A94}" dt="2020-03-23T19:37:11.671" v="519" actId="478"/>
          <ac:spMkLst>
            <pc:docMk/>
            <pc:sldMk cId="3107517950" sldId="257"/>
            <ac:spMk id="61" creationId="{230D4AD7-6472-4BB7-AB35-FB307378800B}"/>
          </ac:spMkLst>
        </pc:spChg>
        <pc:spChg chg="add mod topLvl">
          <ac:chgData name="רועי וליץ" userId="c5525811-a085-4342-9e5f-dfa8f5213c70" providerId="ADAL" clId="{E19EF43D-C11C-4F90-9F30-37A450D97A94}" dt="2020-03-23T20:01:27.833" v="989" actId="164"/>
          <ac:spMkLst>
            <pc:docMk/>
            <pc:sldMk cId="3107517950" sldId="257"/>
            <ac:spMk id="62" creationId="{E6E8FEF7-7ACE-4C0F-9AF3-47B52AB11A8C}"/>
          </ac:spMkLst>
        </pc:spChg>
        <pc:spChg chg="add del mod">
          <ac:chgData name="רועי וליץ" userId="c5525811-a085-4342-9e5f-dfa8f5213c70" providerId="ADAL" clId="{E19EF43D-C11C-4F90-9F30-37A450D97A94}" dt="2020-03-23T19:56:23.511" v="984" actId="478"/>
          <ac:spMkLst>
            <pc:docMk/>
            <pc:sldMk cId="3107517950" sldId="257"/>
            <ac:spMk id="64" creationId="{714A9C51-C6AD-41C6-84C7-438952455103}"/>
          </ac:spMkLst>
        </pc:spChg>
        <pc:spChg chg="add mod">
          <ac:chgData name="רועי וליץ" userId="c5525811-a085-4342-9e5f-dfa8f5213c70" providerId="ADAL" clId="{E19EF43D-C11C-4F90-9F30-37A450D97A94}" dt="2020-03-24T02:53:57.545" v="4786" actId="1035"/>
          <ac:spMkLst>
            <pc:docMk/>
            <pc:sldMk cId="3107517950" sldId="257"/>
            <ac:spMk id="68" creationId="{AA103FED-319D-49CD-AC04-2825953CDE94}"/>
          </ac:spMkLst>
        </pc:spChg>
        <pc:grpChg chg="add mod">
          <ac:chgData name="רועי וליץ" userId="c5525811-a085-4342-9e5f-dfa8f5213c70" providerId="ADAL" clId="{E19EF43D-C11C-4F90-9F30-37A450D97A94}" dt="2020-03-23T19:25:25.271" v="287" actId="164"/>
          <ac:grpSpMkLst>
            <pc:docMk/>
            <pc:sldMk cId="3107517950" sldId="257"/>
            <ac:grpSpMk id="56" creationId="{B113E63E-4AFA-49B1-84A3-6939AFF41FAA}"/>
          </ac:grpSpMkLst>
        </pc:grpChg>
        <pc:grpChg chg="add del mod topLvl">
          <ac:chgData name="רועי וליץ" userId="c5525811-a085-4342-9e5f-dfa8f5213c70" providerId="ADAL" clId="{E19EF43D-C11C-4F90-9F30-37A450D97A94}" dt="2020-03-23T19:56:43.170" v="986" actId="165"/>
          <ac:grpSpMkLst>
            <pc:docMk/>
            <pc:sldMk cId="3107517950" sldId="257"/>
            <ac:grpSpMk id="57" creationId="{E3D1946F-85A4-47FC-80D8-2543B675DD0D}"/>
          </ac:grpSpMkLst>
        </pc:grpChg>
        <pc:grpChg chg="add del mod">
          <ac:chgData name="רועי וליץ" userId="c5525811-a085-4342-9e5f-dfa8f5213c70" providerId="ADAL" clId="{E19EF43D-C11C-4F90-9F30-37A450D97A94}" dt="2020-03-23T19:56:43.170" v="986" actId="165"/>
          <ac:grpSpMkLst>
            <pc:docMk/>
            <pc:sldMk cId="3107517950" sldId="257"/>
            <ac:grpSpMk id="65" creationId="{4BFF34DF-C303-4618-B2D4-B71A1C5C4CFA}"/>
          </ac:grpSpMkLst>
        </pc:grpChg>
        <pc:grpChg chg="add mod">
          <ac:chgData name="רועי וליץ" userId="c5525811-a085-4342-9e5f-dfa8f5213c70" providerId="ADAL" clId="{E19EF43D-C11C-4F90-9F30-37A450D97A94}" dt="2020-03-23T20:01:27.833" v="989" actId="164"/>
          <ac:grpSpMkLst>
            <pc:docMk/>
            <pc:sldMk cId="3107517950" sldId="257"/>
            <ac:grpSpMk id="66" creationId="{258D52D3-5D7F-49C7-A6B5-2D6C5FCBE2E6}"/>
          </ac:grpSpMkLst>
        </pc:grpChg>
        <pc:picChg chg="add mod topLvl">
          <ac:chgData name="רועי וליץ" userId="c5525811-a085-4342-9e5f-dfa8f5213c70" providerId="ADAL" clId="{E19EF43D-C11C-4F90-9F30-37A450D97A94}" dt="2020-03-23T20:01:27.833" v="989" actId="164"/>
          <ac:picMkLst>
            <pc:docMk/>
            <pc:sldMk cId="3107517950" sldId="257"/>
            <ac:picMk id="63" creationId="{DBD66281-0308-4F3E-BBA2-94BEB2E0999B}"/>
          </ac:picMkLst>
        </pc:picChg>
        <pc:cxnChg chg="add mod">
          <ac:chgData name="רועי וליץ" userId="c5525811-a085-4342-9e5f-dfa8f5213c70" providerId="ADAL" clId="{E19EF43D-C11C-4F90-9F30-37A450D97A94}" dt="2020-03-23T19:25:32.561" v="288" actId="164"/>
          <ac:cxnSpMkLst>
            <pc:docMk/>
            <pc:sldMk cId="3107517950" sldId="257"/>
            <ac:cxnSpMk id="6" creationId="{DB46979B-CF19-41EE-A7FA-5A5A2BA265B3}"/>
          </ac:cxnSpMkLst>
        </pc:cxnChg>
        <pc:cxnChg chg="add mod">
          <ac:chgData name="רועי וליץ" userId="c5525811-a085-4342-9e5f-dfa8f5213c70" providerId="ADAL" clId="{E19EF43D-C11C-4F90-9F30-37A450D97A94}" dt="2020-03-23T19:25:32.561" v="288" actId="164"/>
          <ac:cxnSpMkLst>
            <pc:docMk/>
            <pc:sldMk cId="3107517950" sldId="257"/>
            <ac:cxnSpMk id="8" creationId="{7E9466F3-B14D-4511-B56F-1FA4B0DD2984}"/>
          </ac:cxnSpMkLst>
        </pc:cxnChg>
        <pc:cxnChg chg="add mod">
          <ac:chgData name="רועי וליץ" userId="c5525811-a085-4342-9e5f-dfa8f5213c70" providerId="ADAL" clId="{E19EF43D-C11C-4F90-9F30-37A450D97A94}" dt="2020-03-23T19:25:32.561" v="288" actId="164"/>
          <ac:cxnSpMkLst>
            <pc:docMk/>
            <pc:sldMk cId="3107517950" sldId="257"/>
            <ac:cxnSpMk id="10" creationId="{4FB9E3A7-6927-4984-8AD7-A5D07662A6F3}"/>
          </ac:cxnSpMkLst>
        </pc:cxnChg>
        <pc:cxnChg chg="add del mod">
          <ac:chgData name="רועי וליץ" userId="c5525811-a085-4342-9e5f-dfa8f5213c70" providerId="ADAL" clId="{E19EF43D-C11C-4F90-9F30-37A450D97A94}" dt="2020-03-23T19:37:08.280" v="516" actId="478"/>
          <ac:cxnSpMkLst>
            <pc:docMk/>
            <pc:sldMk cId="3107517950" sldId="257"/>
            <ac:cxnSpMk id="17" creationId="{3C369C0B-0ABD-4DB0-A699-927F7D96070F}"/>
          </ac:cxnSpMkLst>
        </pc:cxnChg>
        <pc:cxnChg chg="add del mod">
          <ac:chgData name="רועי וליץ" userId="c5525811-a085-4342-9e5f-dfa8f5213c70" providerId="ADAL" clId="{E19EF43D-C11C-4F90-9F30-37A450D97A94}" dt="2020-03-23T20:25:49.494" v="1255" actId="478"/>
          <ac:cxnSpMkLst>
            <pc:docMk/>
            <pc:sldMk cId="3107517950" sldId="257"/>
            <ac:cxnSpMk id="19" creationId="{1B27E402-03B5-4814-A78A-B913005F6332}"/>
          </ac:cxnSpMkLst>
        </pc:cxnChg>
        <pc:cxnChg chg="add del mod">
          <ac:chgData name="רועי וליץ" userId="c5525811-a085-4342-9e5f-dfa8f5213c70" providerId="ADAL" clId="{E19EF43D-C11C-4F90-9F30-37A450D97A94}" dt="2020-03-23T20:27:13.298" v="1286" actId="692"/>
          <ac:cxnSpMkLst>
            <pc:docMk/>
            <pc:sldMk cId="3107517950" sldId="257"/>
            <ac:cxnSpMk id="28" creationId="{1FF34365-08DA-4ED2-B970-6197912D9F2D}"/>
          </ac:cxnSpMkLst>
        </pc:cxnChg>
        <pc:cxnChg chg="add del mod">
          <ac:chgData name="רועי וליץ" userId="c5525811-a085-4342-9e5f-dfa8f5213c70" providerId="ADAL" clId="{E19EF43D-C11C-4F90-9F30-37A450D97A94}" dt="2020-03-23T20:25:41.802" v="1253" actId="478"/>
          <ac:cxnSpMkLst>
            <pc:docMk/>
            <pc:sldMk cId="3107517950" sldId="257"/>
            <ac:cxnSpMk id="32" creationId="{EB488250-7ABE-4FA8-8D47-A67A30FB3472}"/>
          </ac:cxnSpMkLst>
        </pc:cxnChg>
        <pc:cxnChg chg="add del mod">
          <ac:chgData name="רועי וליץ" userId="c5525811-a085-4342-9e5f-dfa8f5213c70" providerId="ADAL" clId="{E19EF43D-C11C-4F90-9F30-37A450D97A94}" dt="2020-03-23T20:26:59.136" v="1282" actId="478"/>
          <ac:cxnSpMkLst>
            <pc:docMk/>
            <pc:sldMk cId="3107517950" sldId="257"/>
            <ac:cxnSpMk id="38" creationId="{84CC13F5-048E-44C3-9E30-CC0C8860A942}"/>
          </ac:cxnSpMkLst>
        </pc:cxnChg>
        <pc:cxnChg chg="add del mod">
          <ac:chgData name="רועי וליץ" userId="c5525811-a085-4342-9e5f-dfa8f5213c70" providerId="ADAL" clId="{E19EF43D-C11C-4F90-9F30-37A450D97A94}" dt="2020-03-23T20:25:47.583" v="1254" actId="478"/>
          <ac:cxnSpMkLst>
            <pc:docMk/>
            <pc:sldMk cId="3107517950" sldId="257"/>
            <ac:cxnSpMk id="44" creationId="{A0944172-A362-4E02-9170-421FC1856B5A}"/>
          </ac:cxnSpMkLst>
        </pc:cxnChg>
        <pc:cxnChg chg="add mod">
          <ac:chgData name="רועי וליץ" userId="c5525811-a085-4342-9e5f-dfa8f5213c70" providerId="ADAL" clId="{E19EF43D-C11C-4F90-9F30-37A450D97A94}" dt="2020-03-23T19:22:13.030" v="232" actId="571"/>
          <ac:cxnSpMkLst>
            <pc:docMk/>
            <pc:sldMk cId="3107517950" sldId="257"/>
            <ac:cxnSpMk id="47" creationId="{BB61D092-24A4-4250-9AE4-5E33B4F5DDAA}"/>
          </ac:cxnSpMkLst>
        </pc:cxnChg>
        <pc:cxnChg chg="add del mod">
          <ac:chgData name="רועי וליץ" userId="c5525811-a085-4342-9e5f-dfa8f5213c70" providerId="ADAL" clId="{E19EF43D-C11C-4F90-9F30-37A450D97A94}" dt="2020-03-23T20:27:03.163" v="1284" actId="478"/>
          <ac:cxnSpMkLst>
            <pc:docMk/>
            <pc:sldMk cId="3107517950" sldId="257"/>
            <ac:cxnSpMk id="48" creationId="{85ED384F-DCF4-430F-8DC8-73EDB1534A32}"/>
          </ac:cxnSpMkLst>
        </pc:cxnChg>
        <pc:cxnChg chg="add del mod">
          <ac:chgData name="רועי וליץ" userId="c5525811-a085-4342-9e5f-dfa8f5213c70" providerId="ADAL" clId="{E19EF43D-C11C-4F90-9F30-37A450D97A94}" dt="2020-03-23T20:26:57.483" v="1281" actId="478"/>
          <ac:cxnSpMkLst>
            <pc:docMk/>
            <pc:sldMk cId="3107517950" sldId="257"/>
            <ac:cxnSpMk id="51" creationId="{D191619F-7224-4FB0-AE39-C90A791F0224}"/>
          </ac:cxnSpMkLst>
        </pc:cxnChg>
      </pc:sldChg>
      <pc:sldChg chg="addSp delSp modSp add modAnim">
        <pc:chgData name="רועי וליץ" userId="c5525811-a085-4342-9e5f-dfa8f5213c70" providerId="ADAL" clId="{E19EF43D-C11C-4F90-9F30-37A450D97A94}" dt="2020-03-24T17:56:07.140" v="6464"/>
        <pc:sldMkLst>
          <pc:docMk/>
          <pc:sldMk cId="3238732219" sldId="258"/>
        </pc:sldMkLst>
        <pc:spChg chg="mod">
          <ac:chgData name="רועי וליץ" userId="c5525811-a085-4342-9e5f-dfa8f5213c70" providerId="ADAL" clId="{E19EF43D-C11C-4F90-9F30-37A450D97A94}" dt="2020-03-24T17:38:41.896" v="6027" actId="20577"/>
          <ac:spMkLst>
            <pc:docMk/>
            <pc:sldMk cId="3238732219" sldId="258"/>
            <ac:spMk id="2" creationId="{9D36858C-106F-4242-89ED-75012ED61365}"/>
          </ac:spMkLst>
        </pc:spChg>
        <pc:spChg chg="mod">
          <ac:chgData name="רועי וליץ" userId="c5525811-a085-4342-9e5f-dfa8f5213c70" providerId="ADAL" clId="{E19EF43D-C11C-4F90-9F30-37A450D97A94}" dt="2020-03-24T17:56:02.068" v="6463" actId="27636"/>
          <ac:spMkLst>
            <pc:docMk/>
            <pc:sldMk cId="3238732219" sldId="258"/>
            <ac:spMk id="3" creationId="{2FF8641D-BD05-4964-8F24-F2DB539C8D70}"/>
          </ac:spMkLst>
        </pc:spChg>
        <pc:grpChg chg="add del mod">
          <ac:chgData name="רועי וליץ" userId="c5525811-a085-4342-9e5f-dfa8f5213c70" providerId="ADAL" clId="{E19EF43D-C11C-4F90-9F30-37A450D97A94}" dt="2020-03-23T19:56:11.500" v="981"/>
          <ac:grpSpMkLst>
            <pc:docMk/>
            <pc:sldMk cId="3238732219" sldId="258"/>
            <ac:grpSpMk id="4" creationId="{03129EAE-5BDB-4240-A571-05A086CA6D2B}"/>
          </ac:grpSpMkLst>
        </pc:grpChg>
      </pc:sldChg>
      <pc:sldChg chg="modSp add del modAnim">
        <pc:chgData name="רועי וליץ" userId="c5525811-a085-4342-9e5f-dfa8f5213c70" providerId="ADAL" clId="{E19EF43D-C11C-4F90-9F30-37A450D97A94}" dt="2020-03-24T17:56:20.141" v="6465" actId="2696"/>
        <pc:sldMkLst>
          <pc:docMk/>
          <pc:sldMk cId="697284574" sldId="259"/>
        </pc:sldMkLst>
        <pc:spChg chg="mod">
          <ac:chgData name="רועי וליץ" userId="c5525811-a085-4342-9e5f-dfa8f5213c70" providerId="ADAL" clId="{E19EF43D-C11C-4F90-9F30-37A450D97A94}" dt="2020-03-23T20:02:44.884" v="991"/>
          <ac:spMkLst>
            <pc:docMk/>
            <pc:sldMk cId="697284574" sldId="259"/>
            <ac:spMk id="2" creationId="{D754DFE9-4D2E-4DA0-BF47-17D615D6704B}"/>
          </ac:spMkLst>
        </pc:spChg>
        <pc:spChg chg="mod">
          <ac:chgData name="רועי וליץ" userId="c5525811-a085-4342-9e5f-dfa8f5213c70" providerId="ADAL" clId="{E19EF43D-C11C-4F90-9F30-37A450D97A94}" dt="2020-03-23T21:23:08.621" v="2017" actId="20577"/>
          <ac:spMkLst>
            <pc:docMk/>
            <pc:sldMk cId="697284574" sldId="259"/>
            <ac:spMk id="3" creationId="{DB8D6EAE-0AC0-4704-96E4-58DA72772452}"/>
          </ac:spMkLst>
        </pc:spChg>
      </pc:sldChg>
      <pc:sldChg chg="addSp delSp modSp add del ord">
        <pc:chgData name="רועי וליץ" userId="c5525811-a085-4342-9e5f-dfa8f5213c70" providerId="ADAL" clId="{E19EF43D-C11C-4F90-9F30-37A450D97A94}" dt="2020-03-23T21:13:09.896" v="1562" actId="2696"/>
        <pc:sldMkLst>
          <pc:docMk/>
          <pc:sldMk cId="1806778356" sldId="260"/>
        </pc:sldMkLst>
        <pc:spChg chg="mod">
          <ac:chgData name="רועי וליץ" userId="c5525811-a085-4342-9e5f-dfa8f5213c70" providerId="ADAL" clId="{E19EF43D-C11C-4F90-9F30-37A450D97A94}" dt="2020-03-23T20:17:16.203" v="1246" actId="20577"/>
          <ac:spMkLst>
            <pc:docMk/>
            <pc:sldMk cId="1806778356" sldId="260"/>
            <ac:spMk id="2" creationId="{4F34C871-87A3-4831-9D0D-A0C2C7A40D0E}"/>
          </ac:spMkLst>
        </pc:spChg>
        <pc:spChg chg="del">
          <ac:chgData name="רועי וליץ" userId="c5525811-a085-4342-9e5f-dfa8f5213c70" providerId="ADAL" clId="{E19EF43D-C11C-4F90-9F30-37A450D97A94}" dt="2020-03-23T20:17:20.308" v="1247" actId="478"/>
          <ac:spMkLst>
            <pc:docMk/>
            <pc:sldMk cId="1806778356" sldId="260"/>
            <ac:spMk id="3" creationId="{F8081AA1-4B48-4194-8F40-ABAABACAAE00}"/>
          </ac:spMkLst>
        </pc:spChg>
        <pc:grpChg chg="add mod">
          <ac:chgData name="רועי וליץ" userId="c5525811-a085-4342-9e5f-dfa8f5213c70" providerId="ADAL" clId="{E19EF43D-C11C-4F90-9F30-37A450D97A94}" dt="2020-03-23T20:17:34.196" v="1249" actId="1076"/>
          <ac:grpSpMkLst>
            <pc:docMk/>
            <pc:sldMk cId="1806778356" sldId="260"/>
            <ac:grpSpMk id="4" creationId="{452E4672-E866-4A5F-8F68-0BE38F8D7AAD}"/>
          </ac:grpSpMkLst>
        </pc:grpChg>
      </pc:sldChg>
      <pc:sldChg chg="addSp delSp modSp add del ord addAnim delAnim modAnim">
        <pc:chgData name="רועי וליץ" userId="c5525811-a085-4342-9e5f-dfa8f5213c70" providerId="ADAL" clId="{E19EF43D-C11C-4F90-9F30-37A450D97A94}" dt="2020-03-24T11:00:26.369" v="5496" actId="2696"/>
        <pc:sldMkLst>
          <pc:docMk/>
          <pc:sldMk cId="4282394081" sldId="261"/>
        </pc:sldMkLst>
        <pc:spChg chg="add del">
          <ac:chgData name="רועי וליץ" userId="c5525811-a085-4342-9e5f-dfa8f5213c70" providerId="ADAL" clId="{E19EF43D-C11C-4F90-9F30-37A450D97A94}" dt="2020-03-23T20:28:00.653" v="1292"/>
          <ac:spMkLst>
            <pc:docMk/>
            <pc:sldMk cId="4282394081" sldId="261"/>
            <ac:spMk id="2" creationId="{3630E866-AF66-454C-B595-A34D7399BA92}"/>
          </ac:spMkLst>
        </pc:spChg>
        <pc:spChg chg="add del">
          <ac:chgData name="רועי וליץ" userId="c5525811-a085-4342-9e5f-dfa8f5213c70" providerId="ADAL" clId="{E19EF43D-C11C-4F90-9F30-37A450D97A94}" dt="2020-03-23T20:28:00.653" v="1292"/>
          <ac:spMkLst>
            <pc:docMk/>
            <pc:sldMk cId="4282394081" sldId="261"/>
            <ac:spMk id="3" creationId="{0F7287C6-4008-437E-A0F9-4E31BD9E25DC}"/>
          </ac:spMkLst>
        </pc:spChg>
        <pc:spChg chg="add del mod">
          <ac:chgData name="רועי וליץ" userId="c5525811-a085-4342-9e5f-dfa8f5213c70" providerId="ADAL" clId="{E19EF43D-C11C-4F90-9F30-37A450D97A94}" dt="2020-03-23T20:27:51.208" v="1291"/>
          <ac:spMkLst>
            <pc:docMk/>
            <pc:sldMk cId="4282394081" sldId="261"/>
            <ac:spMk id="4" creationId="{69DDD1B0-EE4B-4B27-A59F-E957450E9F7A}"/>
          </ac:spMkLst>
        </pc:spChg>
        <pc:spChg chg="add del mod">
          <ac:chgData name="רועי וליץ" userId="c5525811-a085-4342-9e5f-dfa8f5213c70" providerId="ADAL" clId="{E19EF43D-C11C-4F90-9F30-37A450D97A94}" dt="2020-03-23T20:27:51.208" v="1291"/>
          <ac:spMkLst>
            <pc:docMk/>
            <pc:sldMk cId="4282394081" sldId="261"/>
            <ac:spMk id="5" creationId="{D11AF29D-139A-4C16-87FD-19F5689136B5}"/>
          </ac:spMkLst>
        </pc:spChg>
        <pc:spChg chg="add del mod">
          <ac:chgData name="רועי וליץ" userId="c5525811-a085-4342-9e5f-dfa8f5213c70" providerId="ADAL" clId="{E19EF43D-C11C-4F90-9F30-37A450D97A94}" dt="2020-03-23T20:27:51.208" v="1291"/>
          <ac:spMkLst>
            <pc:docMk/>
            <pc:sldMk cId="4282394081" sldId="261"/>
            <ac:spMk id="6" creationId="{5B95237B-AE40-47CB-B2D5-92A042B05D8B}"/>
          </ac:spMkLst>
        </pc:spChg>
        <pc:spChg chg="add del mod">
          <ac:chgData name="רועי וליץ" userId="c5525811-a085-4342-9e5f-dfa8f5213c70" providerId="ADAL" clId="{E19EF43D-C11C-4F90-9F30-37A450D97A94}" dt="2020-03-23T20:27:51.208" v="1291"/>
          <ac:spMkLst>
            <pc:docMk/>
            <pc:sldMk cId="4282394081" sldId="261"/>
            <ac:spMk id="7" creationId="{95B5A593-EFDD-479C-97DF-B0E919BE4511}"/>
          </ac:spMkLst>
        </pc:spChg>
        <pc:spChg chg="add del mod">
          <ac:chgData name="רועי וליץ" userId="c5525811-a085-4342-9e5f-dfa8f5213c70" providerId="ADAL" clId="{E19EF43D-C11C-4F90-9F30-37A450D97A94}" dt="2020-03-23T20:27:51.208" v="1291"/>
          <ac:spMkLst>
            <pc:docMk/>
            <pc:sldMk cId="4282394081" sldId="261"/>
            <ac:spMk id="8" creationId="{24351D5A-4A3B-43A6-BAEF-7BB8BBF8B0D6}"/>
          </ac:spMkLst>
        </pc:spChg>
        <pc:spChg chg="add mod">
          <ac:chgData name="רועי וליץ" userId="c5525811-a085-4342-9e5f-dfa8f5213c70" providerId="ADAL" clId="{E19EF43D-C11C-4F90-9F30-37A450D97A94}" dt="2020-03-23T20:28:43.402" v="1323" actId="20577"/>
          <ac:spMkLst>
            <pc:docMk/>
            <pc:sldMk cId="4282394081" sldId="261"/>
            <ac:spMk id="9" creationId="{9AFEB9E2-A4DF-469C-9C50-5896E50C35DD}"/>
          </ac:spMkLst>
        </pc:spChg>
        <pc:spChg chg="add del mod">
          <ac:chgData name="רועי וליץ" userId="c5525811-a085-4342-9e5f-dfa8f5213c70" providerId="ADAL" clId="{E19EF43D-C11C-4F90-9F30-37A450D97A94}" dt="2020-03-23T20:28:17.318" v="1293" actId="478"/>
          <ac:spMkLst>
            <pc:docMk/>
            <pc:sldMk cId="4282394081" sldId="261"/>
            <ac:spMk id="10" creationId="{4D2E738A-0DDD-4334-8F3E-D52EDF466A6D}"/>
          </ac:spMkLst>
        </pc:spChg>
        <pc:spChg chg="add mod">
          <ac:chgData name="רועי וליץ" userId="c5525811-a085-4342-9e5f-dfa8f5213c70" providerId="ADAL" clId="{E19EF43D-C11C-4F90-9F30-37A450D97A94}" dt="2020-03-24T09:40:03.651" v="5048"/>
          <ac:spMkLst>
            <pc:docMk/>
            <pc:sldMk cId="4282394081" sldId="261"/>
            <ac:spMk id="11" creationId="{DF61D0CB-5E8C-4946-8C38-A407D463C5D4}"/>
          </ac:spMkLst>
        </pc:spChg>
        <pc:spChg chg="mod topLvl">
          <ac:chgData name="רועי וליץ" userId="c5525811-a085-4342-9e5f-dfa8f5213c70" providerId="ADAL" clId="{E19EF43D-C11C-4F90-9F30-37A450D97A94}" dt="2020-03-24T09:55:43.825" v="5166" actId="164"/>
          <ac:spMkLst>
            <pc:docMk/>
            <pc:sldMk cId="4282394081" sldId="261"/>
            <ac:spMk id="13" creationId="{721C1AE8-7501-4F3C-850C-3279B5E4AC99}"/>
          </ac:spMkLst>
        </pc:spChg>
        <pc:spChg chg="mod topLvl">
          <ac:chgData name="רועי וליץ" userId="c5525811-a085-4342-9e5f-dfa8f5213c70" providerId="ADAL" clId="{E19EF43D-C11C-4F90-9F30-37A450D97A94}" dt="2020-03-24T09:55:43.825" v="5166" actId="164"/>
          <ac:spMkLst>
            <pc:docMk/>
            <pc:sldMk cId="4282394081" sldId="261"/>
            <ac:spMk id="19" creationId="{9B7A6867-D5B7-46BD-973E-ADBB090B1963}"/>
          </ac:spMkLst>
        </pc:spChg>
        <pc:spChg chg="mod topLvl">
          <ac:chgData name="רועי וליץ" userId="c5525811-a085-4342-9e5f-dfa8f5213c70" providerId="ADAL" clId="{E19EF43D-C11C-4F90-9F30-37A450D97A94}" dt="2020-03-24T09:55:43.825" v="5166" actId="164"/>
          <ac:spMkLst>
            <pc:docMk/>
            <pc:sldMk cId="4282394081" sldId="261"/>
            <ac:spMk id="20" creationId="{00095F6B-454D-43F8-B996-1F78217EC269}"/>
          </ac:spMkLst>
        </pc:spChg>
        <pc:spChg chg="mod topLvl">
          <ac:chgData name="רועי וליץ" userId="c5525811-a085-4342-9e5f-dfa8f5213c70" providerId="ADAL" clId="{E19EF43D-C11C-4F90-9F30-37A450D97A94}" dt="2020-03-24T09:55:43.825" v="5166" actId="164"/>
          <ac:spMkLst>
            <pc:docMk/>
            <pc:sldMk cId="4282394081" sldId="261"/>
            <ac:spMk id="21" creationId="{4D59862C-FA9B-442D-BB2F-CB8BCA11E784}"/>
          </ac:spMkLst>
        </pc:spChg>
        <pc:spChg chg="mod topLvl">
          <ac:chgData name="רועי וליץ" userId="c5525811-a085-4342-9e5f-dfa8f5213c70" providerId="ADAL" clId="{E19EF43D-C11C-4F90-9F30-37A450D97A94}" dt="2020-03-24T09:55:43.825" v="5166" actId="164"/>
          <ac:spMkLst>
            <pc:docMk/>
            <pc:sldMk cId="4282394081" sldId="261"/>
            <ac:spMk id="22" creationId="{6203EFAA-5AF1-4375-9716-B7C6232A6BF8}"/>
          </ac:spMkLst>
        </pc:spChg>
        <pc:spChg chg="mod topLvl">
          <ac:chgData name="רועי וליץ" userId="c5525811-a085-4342-9e5f-dfa8f5213c70" providerId="ADAL" clId="{E19EF43D-C11C-4F90-9F30-37A450D97A94}" dt="2020-03-24T09:55:43.825" v="5166" actId="164"/>
          <ac:spMkLst>
            <pc:docMk/>
            <pc:sldMk cId="4282394081" sldId="261"/>
            <ac:spMk id="24" creationId="{0C972543-8E45-41B3-9209-E1C7AC5ADAF7}"/>
          </ac:spMkLst>
        </pc:spChg>
        <pc:spChg chg="mod topLvl">
          <ac:chgData name="רועי וליץ" userId="c5525811-a085-4342-9e5f-dfa8f5213c70" providerId="ADAL" clId="{E19EF43D-C11C-4F90-9F30-37A450D97A94}" dt="2020-03-24T09:55:43.825" v="5166" actId="164"/>
          <ac:spMkLst>
            <pc:docMk/>
            <pc:sldMk cId="4282394081" sldId="261"/>
            <ac:spMk id="26" creationId="{A8D39CE7-DFA4-4893-AA9C-30C5A1B28A42}"/>
          </ac:spMkLst>
        </pc:spChg>
        <pc:spChg chg="mod topLvl">
          <ac:chgData name="רועי וליץ" userId="c5525811-a085-4342-9e5f-dfa8f5213c70" providerId="ADAL" clId="{E19EF43D-C11C-4F90-9F30-37A450D97A94}" dt="2020-03-24T09:55:02.207" v="5157" actId="207"/>
          <ac:spMkLst>
            <pc:docMk/>
            <pc:sldMk cId="4282394081" sldId="261"/>
            <ac:spMk id="28" creationId="{60A8DCB2-119B-4D40-BF9E-498A2F359CCA}"/>
          </ac:spMkLst>
        </pc:spChg>
        <pc:spChg chg="mod topLvl">
          <ac:chgData name="רועי וליץ" userId="c5525811-a085-4342-9e5f-dfa8f5213c70" providerId="ADAL" clId="{E19EF43D-C11C-4F90-9F30-37A450D97A94}" dt="2020-03-24T09:54:05.877" v="5153" actId="164"/>
          <ac:spMkLst>
            <pc:docMk/>
            <pc:sldMk cId="4282394081" sldId="261"/>
            <ac:spMk id="31" creationId="{8F2743E0-7FB3-46FB-80D0-44B4343C7E90}"/>
          </ac:spMkLst>
        </pc:spChg>
        <pc:spChg chg="mod topLvl">
          <ac:chgData name="רועי וליץ" userId="c5525811-a085-4342-9e5f-dfa8f5213c70" providerId="ADAL" clId="{E19EF43D-C11C-4F90-9F30-37A450D97A94}" dt="2020-03-24T09:55:07.062" v="5158" actId="207"/>
          <ac:spMkLst>
            <pc:docMk/>
            <pc:sldMk cId="4282394081" sldId="261"/>
            <ac:spMk id="33" creationId="{E657C53C-F23D-46B8-B939-56F75B5A3299}"/>
          </ac:spMkLst>
        </pc:spChg>
        <pc:spChg chg="add mod">
          <ac:chgData name="רועי וליץ" userId="c5525811-a085-4342-9e5f-dfa8f5213c70" providerId="ADAL" clId="{E19EF43D-C11C-4F90-9F30-37A450D97A94}" dt="2020-03-24T09:43:58.624" v="5088" actId="164"/>
          <ac:spMkLst>
            <pc:docMk/>
            <pc:sldMk cId="4282394081" sldId="261"/>
            <ac:spMk id="36" creationId="{23AB9F1E-164A-4929-A50A-8B8FA10E3CA4}"/>
          </ac:spMkLst>
        </pc:spChg>
        <pc:spChg chg="add del mod">
          <ac:chgData name="רועי וליץ" userId="c5525811-a085-4342-9e5f-dfa8f5213c70" providerId="ADAL" clId="{E19EF43D-C11C-4F90-9F30-37A450D97A94}" dt="2020-03-23T21:11:13.167" v="1492"/>
          <ac:spMkLst>
            <pc:docMk/>
            <pc:sldMk cId="4282394081" sldId="261"/>
            <ac:spMk id="39" creationId="{BEB4F920-BEB5-4448-93A1-BEB6AC8505E3}"/>
          </ac:spMkLst>
        </pc:spChg>
        <pc:spChg chg="add mod">
          <ac:chgData name="רועי וליץ" userId="c5525811-a085-4342-9e5f-dfa8f5213c70" providerId="ADAL" clId="{E19EF43D-C11C-4F90-9F30-37A450D97A94}" dt="2020-03-24T10:48:24.415" v="5449" actId="1076"/>
          <ac:spMkLst>
            <pc:docMk/>
            <pc:sldMk cId="4282394081" sldId="261"/>
            <ac:spMk id="40" creationId="{5844E852-08F3-4E27-8517-6DE6DCEDBFD0}"/>
          </ac:spMkLst>
        </pc:spChg>
        <pc:spChg chg="add mod">
          <ac:chgData name="רועי וליץ" userId="c5525811-a085-4342-9e5f-dfa8f5213c70" providerId="ADAL" clId="{E19EF43D-C11C-4F90-9F30-37A450D97A94}" dt="2020-03-23T21:12:28.550" v="1559" actId="164"/>
          <ac:spMkLst>
            <pc:docMk/>
            <pc:sldMk cId="4282394081" sldId="261"/>
            <ac:spMk id="44" creationId="{83BA3D61-7D02-4AA0-B079-E7610DD0DB01}"/>
          </ac:spMkLst>
        </pc:spChg>
        <pc:spChg chg="add del mod">
          <ac:chgData name="רועי וליץ" userId="c5525811-a085-4342-9e5f-dfa8f5213c70" providerId="ADAL" clId="{E19EF43D-C11C-4F90-9F30-37A450D97A94}" dt="2020-03-24T09:41:20.340" v="5074" actId="478"/>
          <ac:spMkLst>
            <pc:docMk/>
            <pc:sldMk cId="4282394081" sldId="261"/>
            <ac:spMk id="47" creationId="{545B2C49-AB45-457C-9C0E-8E9AEA4BEA9F}"/>
          </ac:spMkLst>
        </pc:spChg>
        <pc:spChg chg="add mod">
          <ac:chgData name="רועי וליץ" userId="c5525811-a085-4342-9e5f-dfa8f5213c70" providerId="ADAL" clId="{E19EF43D-C11C-4F90-9F30-37A450D97A94}" dt="2020-03-24T09:48:22.815" v="5135" actId="207"/>
          <ac:spMkLst>
            <pc:docMk/>
            <pc:sldMk cId="4282394081" sldId="261"/>
            <ac:spMk id="48" creationId="{7CBC178E-402D-414E-B30A-35C8689D7F14}"/>
          </ac:spMkLst>
        </pc:spChg>
        <pc:spChg chg="add mod">
          <ac:chgData name="רועי וליץ" userId="c5525811-a085-4342-9e5f-dfa8f5213c70" providerId="ADAL" clId="{E19EF43D-C11C-4F90-9F30-37A450D97A94}" dt="2020-03-24T09:40:28.567" v="5061" actId="1036"/>
          <ac:spMkLst>
            <pc:docMk/>
            <pc:sldMk cId="4282394081" sldId="261"/>
            <ac:spMk id="49" creationId="{4EB9E2DB-AD30-4E13-9499-6CB8DA6FC808}"/>
          </ac:spMkLst>
        </pc:spChg>
        <pc:spChg chg="add del mod">
          <ac:chgData name="רועי וליץ" userId="c5525811-a085-4342-9e5f-dfa8f5213c70" providerId="ADAL" clId="{E19EF43D-C11C-4F90-9F30-37A450D97A94}" dt="2020-03-24T10:47:42.876" v="5441" actId="207"/>
          <ac:spMkLst>
            <pc:docMk/>
            <pc:sldMk cId="4282394081" sldId="261"/>
            <ac:spMk id="50" creationId="{F94C1F84-35F0-4A0D-8697-9EF422201401}"/>
          </ac:spMkLst>
        </pc:spChg>
        <pc:grpChg chg="add del mod">
          <ac:chgData name="רועי וליץ" userId="c5525811-a085-4342-9e5f-dfa8f5213c70" providerId="ADAL" clId="{E19EF43D-C11C-4F90-9F30-37A450D97A94}" dt="2020-03-24T09:52:58.223" v="5144" actId="165"/>
          <ac:grpSpMkLst>
            <pc:docMk/>
            <pc:sldMk cId="4282394081" sldId="261"/>
            <ac:grpSpMk id="12" creationId="{796F9FDD-6226-41F8-AEEF-009AB4B176DB}"/>
          </ac:grpSpMkLst>
        </pc:grpChg>
        <pc:grpChg chg="add mod">
          <ac:chgData name="רועי וליץ" userId="c5525811-a085-4342-9e5f-dfa8f5213c70" providerId="ADAL" clId="{E19EF43D-C11C-4F90-9F30-37A450D97A94}" dt="2020-03-24T10:48:05.631" v="5442"/>
          <ac:grpSpMkLst>
            <pc:docMk/>
            <pc:sldMk cId="4282394081" sldId="261"/>
            <ac:grpSpMk id="45" creationId="{1A064343-3D45-46A5-821C-B4D9904908E6}"/>
          </ac:grpSpMkLst>
        </pc:grpChg>
        <pc:grpChg chg="add mod">
          <ac:chgData name="רועי וליץ" userId="c5525811-a085-4342-9e5f-dfa8f5213c70" providerId="ADAL" clId="{E19EF43D-C11C-4F90-9F30-37A450D97A94}" dt="2020-03-24T10:46:11.627" v="5375" actId="1076"/>
          <ac:grpSpMkLst>
            <pc:docMk/>
            <pc:sldMk cId="4282394081" sldId="261"/>
            <ac:grpSpMk id="46" creationId="{C967E06D-321B-46B6-9E03-469042F35E96}"/>
          </ac:grpSpMkLst>
        </pc:grpChg>
        <pc:grpChg chg="add mod">
          <ac:chgData name="רועי וליץ" userId="c5525811-a085-4342-9e5f-dfa8f5213c70" providerId="ADAL" clId="{E19EF43D-C11C-4F90-9F30-37A450D97A94}" dt="2020-03-24T09:55:43.825" v="5166" actId="164"/>
          <ac:grpSpMkLst>
            <pc:docMk/>
            <pc:sldMk cId="4282394081" sldId="261"/>
            <ac:grpSpMk id="53" creationId="{0D7E6F7E-3912-428C-8D52-2A4AF64C4F11}"/>
          </ac:grpSpMkLst>
        </pc:grpChg>
        <pc:grpChg chg="add mod">
          <ac:chgData name="רועי וליץ" userId="c5525811-a085-4342-9e5f-dfa8f5213c70" providerId="ADAL" clId="{E19EF43D-C11C-4F90-9F30-37A450D97A94}" dt="2020-03-24T09:55:43.825" v="5166" actId="164"/>
          <ac:grpSpMkLst>
            <pc:docMk/>
            <pc:sldMk cId="4282394081" sldId="261"/>
            <ac:grpSpMk id="60" creationId="{96487029-9670-4949-B614-B5DA12AEC461}"/>
          </ac:grpSpMkLst>
        </pc:grpChg>
        <pc:grpChg chg="add mod">
          <ac:chgData name="רועי וליץ" userId="c5525811-a085-4342-9e5f-dfa8f5213c70" providerId="ADAL" clId="{E19EF43D-C11C-4F90-9F30-37A450D97A94}" dt="2020-03-24T09:55:43.825" v="5166" actId="164"/>
          <ac:grpSpMkLst>
            <pc:docMk/>
            <pc:sldMk cId="4282394081" sldId="261"/>
            <ac:grpSpMk id="61" creationId="{C45B2D57-814A-4B67-85BC-BE23C9B89336}"/>
          </ac:grpSpMkLst>
        </pc:grpChg>
        <pc:grpChg chg="add mod">
          <ac:chgData name="רועי וליץ" userId="c5525811-a085-4342-9e5f-dfa8f5213c70" providerId="ADAL" clId="{E19EF43D-C11C-4F90-9F30-37A450D97A94}" dt="2020-03-24T09:55:43.825" v="5166" actId="164"/>
          <ac:grpSpMkLst>
            <pc:docMk/>
            <pc:sldMk cId="4282394081" sldId="261"/>
            <ac:grpSpMk id="62" creationId="{03BC01E3-B6D3-4545-9E0F-C81B52DEC2F8}"/>
          </ac:grpSpMkLst>
        </pc:grpChg>
        <pc:grpChg chg="add mod">
          <ac:chgData name="רועי וליץ" userId="c5525811-a085-4342-9e5f-dfa8f5213c70" providerId="ADAL" clId="{E19EF43D-C11C-4F90-9F30-37A450D97A94}" dt="2020-03-24T09:55:30.485" v="5162" actId="164"/>
          <ac:grpSpMkLst>
            <pc:docMk/>
            <pc:sldMk cId="4282394081" sldId="261"/>
            <ac:grpSpMk id="63" creationId="{3EDA404F-4A63-4095-A8D6-8234DC55A5B9}"/>
          </ac:grpSpMkLst>
        </pc:grpChg>
        <pc:grpChg chg="add mod">
          <ac:chgData name="רועי וליץ" userId="c5525811-a085-4342-9e5f-dfa8f5213c70" providerId="ADAL" clId="{E19EF43D-C11C-4F90-9F30-37A450D97A94}" dt="2020-03-24T09:55:43.825" v="5166" actId="164"/>
          <ac:grpSpMkLst>
            <pc:docMk/>
            <pc:sldMk cId="4282394081" sldId="261"/>
            <ac:grpSpMk id="64" creationId="{73A9DD07-678D-412F-869F-9CFBC566F07B}"/>
          </ac:grpSpMkLst>
        </pc:grpChg>
        <pc:cxnChg chg="mod topLvl">
          <ac:chgData name="רועי וליץ" userId="c5525811-a085-4342-9e5f-dfa8f5213c70" providerId="ADAL" clId="{E19EF43D-C11C-4F90-9F30-37A450D97A94}" dt="2020-03-24T09:55:43.825" v="5166" actId="164"/>
          <ac:cxnSpMkLst>
            <pc:docMk/>
            <pc:sldMk cId="4282394081" sldId="261"/>
            <ac:cxnSpMk id="14" creationId="{377FE836-EEFA-4D6D-A47B-8D3A0C01E1D8}"/>
          </ac:cxnSpMkLst>
        </pc:cxnChg>
        <pc:cxnChg chg="mod topLvl">
          <ac:chgData name="רועי וליץ" userId="c5525811-a085-4342-9e5f-dfa8f5213c70" providerId="ADAL" clId="{E19EF43D-C11C-4F90-9F30-37A450D97A94}" dt="2020-03-24T09:55:43.825" v="5166" actId="164"/>
          <ac:cxnSpMkLst>
            <pc:docMk/>
            <pc:sldMk cId="4282394081" sldId="261"/>
            <ac:cxnSpMk id="15" creationId="{0962C4FA-9B8C-4769-BDAA-A77FB5C58988}"/>
          </ac:cxnSpMkLst>
        </pc:cxnChg>
        <pc:cxnChg chg="mod topLvl">
          <ac:chgData name="רועי וליץ" userId="c5525811-a085-4342-9e5f-dfa8f5213c70" providerId="ADAL" clId="{E19EF43D-C11C-4F90-9F30-37A450D97A94}" dt="2020-03-24T09:55:43.825" v="5166" actId="164"/>
          <ac:cxnSpMkLst>
            <pc:docMk/>
            <pc:sldMk cId="4282394081" sldId="261"/>
            <ac:cxnSpMk id="16" creationId="{F4D6CEF0-2AAA-4116-9F3F-08DC5197C271}"/>
          </ac:cxnSpMkLst>
        </pc:cxnChg>
        <pc:cxnChg chg="mod topLvl">
          <ac:chgData name="רועי וליץ" userId="c5525811-a085-4342-9e5f-dfa8f5213c70" providerId="ADAL" clId="{E19EF43D-C11C-4F90-9F30-37A450D97A94}" dt="2020-03-24T09:55:43.825" v="5166" actId="164"/>
          <ac:cxnSpMkLst>
            <pc:docMk/>
            <pc:sldMk cId="4282394081" sldId="261"/>
            <ac:cxnSpMk id="17" creationId="{0691E3C1-043F-45DF-874A-054FF4ECBF38}"/>
          </ac:cxnSpMkLst>
        </pc:cxnChg>
        <pc:cxnChg chg="mod topLvl">
          <ac:chgData name="רועי וליץ" userId="c5525811-a085-4342-9e5f-dfa8f5213c70" providerId="ADAL" clId="{E19EF43D-C11C-4F90-9F30-37A450D97A94}" dt="2020-03-24T09:55:43.825" v="5166" actId="164"/>
          <ac:cxnSpMkLst>
            <pc:docMk/>
            <pc:sldMk cId="4282394081" sldId="261"/>
            <ac:cxnSpMk id="18" creationId="{DCD16EFF-1329-48FB-A1E6-2588FD0A3754}"/>
          </ac:cxnSpMkLst>
        </pc:cxnChg>
        <pc:cxnChg chg="mod topLvl">
          <ac:chgData name="רועי וליץ" userId="c5525811-a085-4342-9e5f-dfa8f5213c70" providerId="ADAL" clId="{E19EF43D-C11C-4F90-9F30-37A450D97A94}" dt="2020-03-24T09:55:43.825" v="5166" actId="164"/>
          <ac:cxnSpMkLst>
            <pc:docMk/>
            <pc:sldMk cId="4282394081" sldId="261"/>
            <ac:cxnSpMk id="23" creationId="{003278A7-7369-4D39-B2D5-6A7DF5D4E938}"/>
          </ac:cxnSpMkLst>
        </pc:cxnChg>
        <pc:cxnChg chg="mod topLvl">
          <ac:chgData name="רועי וליץ" userId="c5525811-a085-4342-9e5f-dfa8f5213c70" providerId="ADAL" clId="{E19EF43D-C11C-4F90-9F30-37A450D97A94}" dt="2020-03-24T09:55:43.825" v="5166" actId="164"/>
          <ac:cxnSpMkLst>
            <pc:docMk/>
            <pc:sldMk cId="4282394081" sldId="261"/>
            <ac:cxnSpMk id="25" creationId="{4BC1F73F-99CB-4D57-ACFF-0CB42065CA19}"/>
          </ac:cxnSpMkLst>
        </pc:cxnChg>
        <pc:cxnChg chg="mod topLvl">
          <ac:chgData name="רועי וליץ" userId="c5525811-a085-4342-9e5f-dfa8f5213c70" providerId="ADAL" clId="{E19EF43D-C11C-4F90-9F30-37A450D97A94}" dt="2020-03-24T09:53:03.982" v="5145" actId="164"/>
          <ac:cxnSpMkLst>
            <pc:docMk/>
            <pc:sldMk cId="4282394081" sldId="261"/>
            <ac:cxnSpMk id="27" creationId="{92D43C1A-2471-4D9A-96EC-08AF87A80B46}"/>
          </ac:cxnSpMkLst>
        </pc:cxnChg>
        <pc:cxnChg chg="mod topLvl">
          <ac:chgData name="רועי וליץ" userId="c5525811-a085-4342-9e5f-dfa8f5213c70" providerId="ADAL" clId="{E19EF43D-C11C-4F90-9F30-37A450D97A94}" dt="2020-03-24T09:55:43.825" v="5166" actId="164"/>
          <ac:cxnSpMkLst>
            <pc:docMk/>
            <pc:sldMk cId="4282394081" sldId="261"/>
            <ac:cxnSpMk id="29" creationId="{8BDA89AF-7CE5-4FD1-BF1B-22E56EADACF4}"/>
          </ac:cxnSpMkLst>
        </pc:cxnChg>
        <pc:cxnChg chg="mod topLvl">
          <ac:chgData name="רועי וליץ" userId="c5525811-a085-4342-9e5f-dfa8f5213c70" providerId="ADAL" clId="{E19EF43D-C11C-4F90-9F30-37A450D97A94}" dt="2020-03-24T09:54:05.877" v="5153" actId="164"/>
          <ac:cxnSpMkLst>
            <pc:docMk/>
            <pc:sldMk cId="4282394081" sldId="261"/>
            <ac:cxnSpMk id="30" creationId="{9E7528F6-CF7A-454C-AFC8-74A86D2C985E}"/>
          </ac:cxnSpMkLst>
        </pc:cxnChg>
        <pc:cxnChg chg="mod topLvl">
          <ac:chgData name="רועי וליץ" userId="c5525811-a085-4342-9e5f-dfa8f5213c70" providerId="ADAL" clId="{E19EF43D-C11C-4F90-9F30-37A450D97A94}" dt="2020-03-24T09:53:25.703" v="5149" actId="164"/>
          <ac:cxnSpMkLst>
            <pc:docMk/>
            <pc:sldMk cId="4282394081" sldId="261"/>
            <ac:cxnSpMk id="32" creationId="{EE01F812-2B43-4109-88E8-CD6E27CD9260}"/>
          </ac:cxnSpMkLst>
        </pc:cxnChg>
        <pc:cxnChg chg="add del mod">
          <ac:chgData name="רועי וליץ" userId="c5525811-a085-4342-9e5f-dfa8f5213c70" providerId="ADAL" clId="{E19EF43D-C11C-4F90-9F30-37A450D97A94}" dt="2020-03-24T09:43:49.897" v="5087" actId="478"/>
          <ac:cxnSpMkLst>
            <pc:docMk/>
            <pc:sldMk cId="4282394081" sldId="261"/>
            <ac:cxnSpMk id="35" creationId="{C582BD17-E3B9-4209-B559-DDF4E1DCD029}"/>
          </ac:cxnSpMkLst>
        </pc:cxnChg>
        <pc:cxnChg chg="add mod">
          <ac:chgData name="רועי וליץ" userId="c5525811-a085-4342-9e5f-dfa8f5213c70" providerId="ADAL" clId="{E19EF43D-C11C-4F90-9F30-37A450D97A94}" dt="2020-03-24T10:46:19.623" v="5378" actId="14100"/>
          <ac:cxnSpMkLst>
            <pc:docMk/>
            <pc:sldMk cId="4282394081" sldId="261"/>
            <ac:cxnSpMk id="38" creationId="{9042EEF2-9B2E-4061-A0A6-A969C7D0E6BC}"/>
          </ac:cxnSpMkLst>
        </pc:cxnChg>
        <pc:cxnChg chg="add mod">
          <ac:chgData name="רועי וליץ" userId="c5525811-a085-4342-9e5f-dfa8f5213c70" providerId="ADAL" clId="{E19EF43D-C11C-4F90-9F30-37A450D97A94}" dt="2020-03-24T10:46:13.776" v="5376" actId="14100"/>
          <ac:cxnSpMkLst>
            <pc:docMk/>
            <pc:sldMk cId="4282394081" sldId="261"/>
            <ac:cxnSpMk id="41" creationId="{F9658E84-A959-4B0E-9769-CF88DAC3D0FF}"/>
          </ac:cxnSpMkLst>
        </pc:cxnChg>
        <pc:cxnChg chg="add mod">
          <ac:chgData name="רועי וליץ" userId="c5525811-a085-4342-9e5f-dfa8f5213c70" providerId="ADAL" clId="{E19EF43D-C11C-4F90-9F30-37A450D97A94}" dt="2020-03-24T09:46:43.472" v="5116" actId="692"/>
          <ac:cxnSpMkLst>
            <pc:docMk/>
            <pc:sldMk cId="4282394081" sldId="261"/>
            <ac:cxnSpMk id="52" creationId="{87DE2E6F-42C3-4785-8792-2DD3A01091EA}"/>
          </ac:cxnSpMkLst>
        </pc:cxnChg>
        <pc:cxnChg chg="add mod">
          <ac:chgData name="רועי וליץ" userId="c5525811-a085-4342-9e5f-dfa8f5213c70" providerId="ADAL" clId="{E19EF43D-C11C-4F90-9F30-37A450D97A94}" dt="2020-03-24T09:55:43.825" v="5166" actId="164"/>
          <ac:cxnSpMkLst>
            <pc:docMk/>
            <pc:sldMk cId="4282394081" sldId="261"/>
            <ac:cxnSpMk id="55" creationId="{B2D6C942-767B-458D-9EF4-C45CD18F07C0}"/>
          </ac:cxnSpMkLst>
        </pc:cxnChg>
        <pc:cxnChg chg="add mod">
          <ac:chgData name="רועי וליץ" userId="c5525811-a085-4342-9e5f-dfa8f5213c70" providerId="ADAL" clId="{E19EF43D-C11C-4F90-9F30-37A450D97A94}" dt="2020-03-24T09:55:43.825" v="5166" actId="164"/>
          <ac:cxnSpMkLst>
            <pc:docMk/>
            <pc:sldMk cId="4282394081" sldId="261"/>
            <ac:cxnSpMk id="59" creationId="{58C0A1B4-B7F6-4480-9393-65A8DF88C385}"/>
          </ac:cxnSpMkLst>
        </pc:cxnChg>
      </pc:sldChg>
      <pc:sldChg chg="addSp delSp modSp add modAnim">
        <pc:chgData name="רועי וליץ" userId="c5525811-a085-4342-9e5f-dfa8f5213c70" providerId="ADAL" clId="{E19EF43D-C11C-4F90-9F30-37A450D97A94}" dt="2020-03-24T19:32:55.943" v="7027" actId="20577"/>
        <pc:sldMkLst>
          <pc:docMk/>
          <pc:sldMk cId="2687128903" sldId="262"/>
        </pc:sldMkLst>
        <pc:spChg chg="del">
          <ac:chgData name="רועי וליץ" userId="c5525811-a085-4342-9e5f-dfa8f5213c70" providerId="ADAL" clId="{E19EF43D-C11C-4F90-9F30-37A450D97A94}" dt="2020-03-23T21:13:19.160" v="1564"/>
          <ac:spMkLst>
            <pc:docMk/>
            <pc:sldMk cId="2687128903" sldId="262"/>
            <ac:spMk id="2" creationId="{7B155316-672B-426B-8FA1-0DD0E95666DC}"/>
          </ac:spMkLst>
        </pc:spChg>
        <pc:spChg chg="del">
          <ac:chgData name="רועי וליץ" userId="c5525811-a085-4342-9e5f-dfa8f5213c70" providerId="ADAL" clId="{E19EF43D-C11C-4F90-9F30-37A450D97A94}" dt="2020-03-23T21:13:19.160" v="1564"/>
          <ac:spMkLst>
            <pc:docMk/>
            <pc:sldMk cId="2687128903" sldId="262"/>
            <ac:spMk id="3" creationId="{D9CA144D-E096-4F74-96D3-C45915B41070}"/>
          </ac:spMkLst>
        </pc:spChg>
        <pc:spChg chg="del">
          <ac:chgData name="רועי וליץ" userId="c5525811-a085-4342-9e5f-dfa8f5213c70" providerId="ADAL" clId="{E19EF43D-C11C-4F90-9F30-37A450D97A94}" dt="2020-03-23T21:13:19.160" v="1564"/>
          <ac:spMkLst>
            <pc:docMk/>
            <pc:sldMk cId="2687128903" sldId="262"/>
            <ac:spMk id="4" creationId="{D9AA004F-5A4E-40C3-BF3C-969129C44FB3}"/>
          </ac:spMkLst>
        </pc:spChg>
        <pc:spChg chg="add mod">
          <ac:chgData name="רועי וליץ" userId="c5525811-a085-4342-9e5f-dfa8f5213c70" providerId="ADAL" clId="{E19EF43D-C11C-4F90-9F30-37A450D97A94}" dt="2020-03-23T21:13:38.446" v="1609" actId="20577"/>
          <ac:spMkLst>
            <pc:docMk/>
            <pc:sldMk cId="2687128903" sldId="262"/>
            <ac:spMk id="5" creationId="{8FA40A81-542E-47A9-99D5-6787A4C14365}"/>
          </ac:spMkLst>
        </pc:spChg>
        <pc:spChg chg="add mod">
          <ac:chgData name="רועי וליץ" userId="c5525811-a085-4342-9e5f-dfa8f5213c70" providerId="ADAL" clId="{E19EF43D-C11C-4F90-9F30-37A450D97A94}" dt="2020-03-24T19:32:55.943" v="7027" actId="20577"/>
          <ac:spMkLst>
            <pc:docMk/>
            <pc:sldMk cId="2687128903" sldId="262"/>
            <ac:spMk id="6" creationId="{7F4A1EDA-7B41-4093-B2A2-EC670E5E9D3B}"/>
          </ac:spMkLst>
        </pc:spChg>
      </pc:sldChg>
      <pc:sldChg chg="modSp add modAnim">
        <pc:chgData name="רועי וליץ" userId="c5525811-a085-4342-9e5f-dfa8f5213c70" providerId="ADAL" clId="{E19EF43D-C11C-4F90-9F30-37A450D97A94}" dt="2020-03-24T10:13:37.504" v="5278" actId="20577"/>
        <pc:sldMkLst>
          <pc:docMk/>
          <pc:sldMk cId="3836872656" sldId="263"/>
        </pc:sldMkLst>
        <pc:spChg chg="mod">
          <ac:chgData name="רועי וליץ" userId="c5525811-a085-4342-9e5f-dfa8f5213c70" providerId="ADAL" clId="{E19EF43D-C11C-4F90-9F30-37A450D97A94}" dt="2020-03-24T09:56:41.168" v="5173" actId="20577"/>
          <ac:spMkLst>
            <pc:docMk/>
            <pc:sldMk cId="3836872656" sldId="263"/>
            <ac:spMk id="2" creationId="{4ECC1575-B0EC-40C7-B149-3898D285042A}"/>
          </ac:spMkLst>
        </pc:spChg>
        <pc:spChg chg="mod">
          <ac:chgData name="רועי וליץ" userId="c5525811-a085-4342-9e5f-dfa8f5213c70" providerId="ADAL" clId="{E19EF43D-C11C-4F90-9F30-37A450D97A94}" dt="2020-03-24T10:13:37.504" v="5278" actId="20577"/>
          <ac:spMkLst>
            <pc:docMk/>
            <pc:sldMk cId="3836872656" sldId="263"/>
            <ac:spMk id="3" creationId="{16F88924-970A-4F6F-90AB-7934FA8A2E92}"/>
          </ac:spMkLst>
        </pc:spChg>
      </pc:sldChg>
      <pc:sldChg chg="modSp add modAnim">
        <pc:chgData name="רועי וליץ" userId="c5525811-a085-4342-9e5f-dfa8f5213c70" providerId="ADAL" clId="{E19EF43D-C11C-4F90-9F30-37A450D97A94}" dt="2020-03-24T11:54:01.059" v="5539" actId="20577"/>
        <pc:sldMkLst>
          <pc:docMk/>
          <pc:sldMk cId="994907645" sldId="264"/>
        </pc:sldMkLst>
        <pc:spChg chg="mod">
          <ac:chgData name="רועי וליץ" userId="c5525811-a085-4342-9e5f-dfa8f5213c70" providerId="ADAL" clId="{E19EF43D-C11C-4F90-9F30-37A450D97A94}" dt="2020-03-24T09:56:53.036" v="5182" actId="20577"/>
          <ac:spMkLst>
            <pc:docMk/>
            <pc:sldMk cId="994907645" sldId="264"/>
            <ac:spMk id="2" creationId="{4ECC1575-B0EC-40C7-B149-3898D285042A}"/>
          </ac:spMkLst>
        </pc:spChg>
        <pc:spChg chg="mod">
          <ac:chgData name="רועי וליץ" userId="c5525811-a085-4342-9e5f-dfa8f5213c70" providerId="ADAL" clId="{E19EF43D-C11C-4F90-9F30-37A450D97A94}" dt="2020-03-24T11:54:01.059" v="5539" actId="20577"/>
          <ac:spMkLst>
            <pc:docMk/>
            <pc:sldMk cId="994907645" sldId="264"/>
            <ac:spMk id="3" creationId="{16F88924-970A-4F6F-90AB-7934FA8A2E92}"/>
          </ac:spMkLst>
        </pc:spChg>
      </pc:sldChg>
      <pc:sldChg chg="modSp add modAnim">
        <pc:chgData name="רועי וליץ" userId="c5525811-a085-4342-9e5f-dfa8f5213c70" providerId="ADAL" clId="{E19EF43D-C11C-4F90-9F30-37A450D97A94}" dt="2020-03-24T10:02:52.996" v="5249"/>
        <pc:sldMkLst>
          <pc:docMk/>
          <pc:sldMk cId="4069845441" sldId="265"/>
        </pc:sldMkLst>
        <pc:spChg chg="mod">
          <ac:chgData name="רועי וליץ" userId="c5525811-a085-4342-9e5f-dfa8f5213c70" providerId="ADAL" clId="{E19EF43D-C11C-4F90-9F30-37A450D97A94}" dt="2020-03-23T22:42:25.629" v="2808" actId="20577"/>
          <ac:spMkLst>
            <pc:docMk/>
            <pc:sldMk cId="4069845441" sldId="265"/>
            <ac:spMk id="2" creationId="{37D46285-2604-42A0-A139-303E574F5001}"/>
          </ac:spMkLst>
        </pc:spChg>
        <pc:spChg chg="mod">
          <ac:chgData name="רועי וליץ" userId="c5525811-a085-4342-9e5f-dfa8f5213c70" providerId="ADAL" clId="{E19EF43D-C11C-4F90-9F30-37A450D97A94}" dt="2020-03-23T22:48:02.275" v="2926" actId="20577"/>
          <ac:spMkLst>
            <pc:docMk/>
            <pc:sldMk cId="4069845441" sldId="265"/>
            <ac:spMk id="3" creationId="{1C35FA12-5A43-4DF0-B355-F990E1CB753E}"/>
          </ac:spMkLst>
        </pc:spChg>
      </pc:sldChg>
      <pc:sldChg chg="modSp add modAnim">
        <pc:chgData name="רועי וליץ" userId="c5525811-a085-4342-9e5f-dfa8f5213c70" providerId="ADAL" clId="{E19EF43D-C11C-4F90-9F30-37A450D97A94}" dt="2020-03-24T10:02:36.484" v="5248"/>
        <pc:sldMkLst>
          <pc:docMk/>
          <pc:sldMk cId="3071109829" sldId="266"/>
        </pc:sldMkLst>
        <pc:spChg chg="mod">
          <ac:chgData name="רועי וליץ" userId="c5525811-a085-4342-9e5f-dfa8f5213c70" providerId="ADAL" clId="{E19EF43D-C11C-4F90-9F30-37A450D97A94}" dt="2020-03-24T10:00:24.741" v="5202" actId="20577"/>
          <ac:spMkLst>
            <pc:docMk/>
            <pc:sldMk cId="3071109829" sldId="266"/>
            <ac:spMk id="2" creationId="{D6A2434C-7463-4CBC-8DAA-830C5E14DD4C}"/>
          </ac:spMkLst>
        </pc:spChg>
        <pc:spChg chg="mod">
          <ac:chgData name="רועי וליץ" userId="c5525811-a085-4342-9e5f-dfa8f5213c70" providerId="ADAL" clId="{E19EF43D-C11C-4F90-9F30-37A450D97A94}" dt="2020-03-24T10:01:48.665" v="5247" actId="20577"/>
          <ac:spMkLst>
            <pc:docMk/>
            <pc:sldMk cId="3071109829" sldId="266"/>
            <ac:spMk id="3" creationId="{8A8BB6DF-B7AE-40D8-92BE-6F2E014EE4EA}"/>
          </ac:spMkLst>
        </pc:spChg>
      </pc:sldChg>
      <pc:sldChg chg="addSp modSp add">
        <pc:chgData name="רועי וליץ" userId="c5525811-a085-4342-9e5f-dfa8f5213c70" providerId="ADAL" clId="{E19EF43D-C11C-4F90-9F30-37A450D97A94}" dt="2020-03-24T00:03:33.931" v="3360" actId="20577"/>
        <pc:sldMkLst>
          <pc:docMk/>
          <pc:sldMk cId="479573348" sldId="267"/>
        </pc:sldMkLst>
        <pc:spChg chg="mod">
          <ac:chgData name="רועי וליץ" userId="c5525811-a085-4342-9e5f-dfa8f5213c70" providerId="ADAL" clId="{E19EF43D-C11C-4F90-9F30-37A450D97A94}" dt="2020-03-23T23:15:26.424" v="3143" actId="20577"/>
          <ac:spMkLst>
            <pc:docMk/>
            <pc:sldMk cId="479573348" sldId="267"/>
            <ac:spMk id="2" creationId="{66301E82-B942-409D-9C31-23CC572C6737}"/>
          </ac:spMkLst>
        </pc:spChg>
        <pc:spChg chg="mod">
          <ac:chgData name="רועי וליץ" userId="c5525811-a085-4342-9e5f-dfa8f5213c70" providerId="ADAL" clId="{E19EF43D-C11C-4F90-9F30-37A450D97A94}" dt="2020-03-24T00:03:33.931" v="3360" actId="20577"/>
          <ac:spMkLst>
            <pc:docMk/>
            <pc:sldMk cId="479573348" sldId="267"/>
            <ac:spMk id="3" creationId="{DBB8FFC2-7ACC-44A5-87C0-4A50B43E9E9B}"/>
          </ac:spMkLst>
        </pc:spChg>
        <pc:spChg chg="add mod">
          <ac:chgData name="רועי וליץ" userId="c5525811-a085-4342-9e5f-dfa8f5213c70" providerId="ADAL" clId="{E19EF43D-C11C-4F90-9F30-37A450D97A94}" dt="2020-03-23T23:44:52.512" v="3249" actId="571"/>
          <ac:spMkLst>
            <pc:docMk/>
            <pc:sldMk cId="479573348" sldId="267"/>
            <ac:spMk id="4" creationId="{4BC166E4-2724-4675-B686-F7317C4CE4BD}"/>
          </ac:spMkLst>
        </pc:spChg>
      </pc:sldChg>
      <pc:sldChg chg="addSp delSp modSp add modTransition addAnim delAnim modAnim">
        <pc:chgData name="רועי וליץ" userId="c5525811-a085-4342-9e5f-dfa8f5213c70" providerId="ADAL" clId="{E19EF43D-C11C-4F90-9F30-37A450D97A94}" dt="2020-03-24T02:10:37.347" v="4253"/>
        <pc:sldMkLst>
          <pc:docMk/>
          <pc:sldMk cId="153606987" sldId="268"/>
        </pc:sldMkLst>
        <pc:spChg chg="mod">
          <ac:chgData name="רועי וליץ" userId="c5525811-a085-4342-9e5f-dfa8f5213c70" providerId="ADAL" clId="{E19EF43D-C11C-4F90-9F30-37A450D97A94}" dt="2020-03-23T23:48:37.472" v="3266" actId="20577"/>
          <ac:spMkLst>
            <pc:docMk/>
            <pc:sldMk cId="153606987" sldId="268"/>
            <ac:spMk id="2" creationId="{E6D1B310-EF95-4A26-8C5B-A7FC0CFC538E}"/>
          </ac:spMkLst>
        </pc:spChg>
        <pc:spChg chg="mod">
          <ac:chgData name="רועי וליץ" userId="c5525811-a085-4342-9e5f-dfa8f5213c70" providerId="ADAL" clId="{E19EF43D-C11C-4F90-9F30-37A450D97A94}" dt="2020-03-24T00:35:15.460" v="3457" actId="1076"/>
          <ac:spMkLst>
            <pc:docMk/>
            <pc:sldMk cId="153606987" sldId="268"/>
            <ac:spMk id="3" creationId="{2D97096F-958E-4B5C-A407-19D13CF870AD}"/>
          </ac:spMkLst>
        </pc:spChg>
        <pc:spChg chg="add del mod">
          <ac:chgData name="רועי וליץ" userId="c5525811-a085-4342-9e5f-dfa8f5213c70" providerId="ADAL" clId="{E19EF43D-C11C-4F90-9F30-37A450D97A94}" dt="2020-03-23T23:57:31.493" v="3301" actId="478"/>
          <ac:spMkLst>
            <pc:docMk/>
            <pc:sldMk cId="153606987" sldId="268"/>
            <ac:spMk id="4" creationId="{5B8644E7-A8A1-444E-9CE5-956A1DB9D52A}"/>
          </ac:spMkLst>
        </pc:spChg>
        <pc:spChg chg="add mod">
          <ac:chgData name="רועי וליץ" userId="c5525811-a085-4342-9e5f-dfa8f5213c70" providerId="ADAL" clId="{E19EF43D-C11C-4F90-9F30-37A450D97A94}" dt="2020-03-24T00:35:15.460" v="3457" actId="1076"/>
          <ac:spMkLst>
            <pc:docMk/>
            <pc:sldMk cId="153606987" sldId="268"/>
            <ac:spMk id="5" creationId="{35D1B651-142D-4FBF-94E5-1F444D3BCE63}"/>
          </ac:spMkLst>
        </pc:spChg>
        <pc:spChg chg="add del mod">
          <ac:chgData name="רועי וליץ" userId="c5525811-a085-4342-9e5f-dfa8f5213c70" providerId="ADAL" clId="{E19EF43D-C11C-4F90-9F30-37A450D97A94}" dt="2020-03-24T02:10:00.401" v="4242" actId="478"/>
          <ac:spMkLst>
            <pc:docMk/>
            <pc:sldMk cId="153606987" sldId="268"/>
            <ac:spMk id="6" creationId="{BC0D0E77-0861-4DDB-B67F-983633051DCB}"/>
          </ac:spMkLst>
        </pc:spChg>
        <pc:spChg chg="add mod topLvl">
          <ac:chgData name="רועי וליץ" userId="c5525811-a085-4342-9e5f-dfa8f5213c70" providerId="ADAL" clId="{E19EF43D-C11C-4F90-9F30-37A450D97A94}" dt="2020-03-24T02:10:11.328" v="4247" actId="165"/>
          <ac:spMkLst>
            <pc:docMk/>
            <pc:sldMk cId="153606987" sldId="268"/>
            <ac:spMk id="7" creationId="{2D11D2A8-CD32-4FBA-93BA-E3901E26FA75}"/>
          </ac:spMkLst>
        </pc:spChg>
        <pc:spChg chg="add mod">
          <ac:chgData name="רועי וליץ" userId="c5525811-a085-4342-9e5f-dfa8f5213c70" providerId="ADAL" clId="{E19EF43D-C11C-4F90-9F30-37A450D97A94}" dt="2020-03-24T00:35:15.460" v="3457" actId="1076"/>
          <ac:spMkLst>
            <pc:docMk/>
            <pc:sldMk cId="153606987" sldId="268"/>
            <ac:spMk id="8" creationId="{898D65D5-8EE4-4D1B-BD85-7B68ED3D2987}"/>
          </ac:spMkLst>
        </pc:spChg>
        <pc:spChg chg="add del mod">
          <ac:chgData name="רועי וליץ" userId="c5525811-a085-4342-9e5f-dfa8f5213c70" providerId="ADAL" clId="{E19EF43D-C11C-4F90-9F30-37A450D97A94}" dt="2020-03-24T00:34:15.092" v="3448"/>
          <ac:spMkLst>
            <pc:docMk/>
            <pc:sldMk cId="153606987" sldId="268"/>
            <ac:spMk id="9" creationId="{B8FAFDCD-325B-4DC3-A3BE-3246CB4D3A61}"/>
          </ac:spMkLst>
        </pc:spChg>
        <pc:spChg chg="add del mod">
          <ac:chgData name="רועי וליץ" userId="c5525811-a085-4342-9e5f-dfa8f5213c70" providerId="ADAL" clId="{E19EF43D-C11C-4F90-9F30-37A450D97A94}" dt="2020-03-24T00:34:38.650" v="3453" actId="478"/>
          <ac:spMkLst>
            <pc:docMk/>
            <pc:sldMk cId="153606987" sldId="268"/>
            <ac:spMk id="10" creationId="{DADF5CD1-EA77-4703-BCAC-D30DB450E72F}"/>
          </ac:spMkLst>
        </pc:spChg>
        <pc:grpChg chg="add mod">
          <ac:chgData name="רועי וליץ" userId="c5525811-a085-4342-9e5f-dfa8f5213c70" providerId="ADAL" clId="{E19EF43D-C11C-4F90-9F30-37A450D97A94}" dt="2020-03-24T00:37:56.197" v="3486" actId="164"/>
          <ac:grpSpMkLst>
            <pc:docMk/>
            <pc:sldMk cId="153606987" sldId="268"/>
            <ac:grpSpMk id="13" creationId="{65BC62F7-EA08-44DD-8B40-97538745252C}"/>
          </ac:grpSpMkLst>
        </pc:grpChg>
        <pc:grpChg chg="add del mod">
          <ac:chgData name="רועי וליץ" userId="c5525811-a085-4342-9e5f-dfa8f5213c70" providerId="ADAL" clId="{E19EF43D-C11C-4F90-9F30-37A450D97A94}" dt="2020-03-24T02:10:11.328" v="4247" actId="165"/>
          <ac:grpSpMkLst>
            <pc:docMk/>
            <pc:sldMk cId="153606987" sldId="268"/>
            <ac:grpSpMk id="14" creationId="{2EB61729-5614-4248-8F07-6E05910872A2}"/>
          </ac:grpSpMkLst>
        </pc:grpChg>
        <pc:cxnChg chg="add del mod topLvl">
          <ac:chgData name="רועי וליץ" userId="c5525811-a085-4342-9e5f-dfa8f5213c70" providerId="ADAL" clId="{E19EF43D-C11C-4F90-9F30-37A450D97A94}" dt="2020-03-24T02:10:13.053" v="4248" actId="478"/>
          <ac:cxnSpMkLst>
            <pc:docMk/>
            <pc:sldMk cId="153606987" sldId="268"/>
            <ac:cxnSpMk id="12" creationId="{961FA049-F3B9-4A0B-9CED-AC94DD407087}"/>
          </ac:cxnSpMkLst>
        </pc:cxnChg>
      </pc:sldChg>
      <pc:sldChg chg="addSp delSp modSp add">
        <pc:chgData name="רועי וליץ" userId="c5525811-a085-4342-9e5f-dfa8f5213c70" providerId="ADAL" clId="{E19EF43D-C11C-4F90-9F30-37A450D97A94}" dt="2020-03-24T17:02:31.445" v="5995" actId="20577"/>
        <pc:sldMkLst>
          <pc:docMk/>
          <pc:sldMk cId="741523963" sldId="269"/>
        </pc:sldMkLst>
        <pc:spChg chg="mod">
          <ac:chgData name="רועי וליץ" userId="c5525811-a085-4342-9e5f-dfa8f5213c70" providerId="ADAL" clId="{E19EF43D-C11C-4F90-9F30-37A450D97A94}" dt="2020-03-24T00:38:54.840" v="3525" actId="20577"/>
          <ac:spMkLst>
            <pc:docMk/>
            <pc:sldMk cId="741523963" sldId="269"/>
            <ac:spMk id="2" creationId="{2F6D24F4-7CA5-425D-ABD0-B8EE11D8D0E9}"/>
          </ac:spMkLst>
        </pc:spChg>
        <pc:spChg chg="mod">
          <ac:chgData name="רועי וליץ" userId="c5525811-a085-4342-9e5f-dfa8f5213c70" providerId="ADAL" clId="{E19EF43D-C11C-4F90-9F30-37A450D97A94}" dt="2020-03-24T17:02:31.445" v="5995" actId="20577"/>
          <ac:spMkLst>
            <pc:docMk/>
            <pc:sldMk cId="741523963" sldId="269"/>
            <ac:spMk id="3" creationId="{18E89291-9D32-4678-864B-2E62E33C5A23}"/>
          </ac:spMkLst>
        </pc:spChg>
        <pc:graphicFrameChg chg="add del modGraphic">
          <ac:chgData name="רועי וליץ" userId="c5525811-a085-4342-9e5f-dfa8f5213c70" providerId="ADAL" clId="{E19EF43D-C11C-4F90-9F30-37A450D97A94}" dt="2020-03-24T00:55:46.383" v="3683" actId="27309"/>
          <ac:graphicFrameMkLst>
            <pc:docMk/>
            <pc:sldMk cId="741523963" sldId="269"/>
            <ac:graphicFrameMk id="5" creationId="{09F47F3B-A490-43DE-8BDA-4C4BF0D4A6ED}"/>
          </ac:graphicFrameMkLst>
        </pc:graphicFrameChg>
      </pc:sldChg>
      <pc:sldChg chg="addSp delSp modSp add modAnim">
        <pc:chgData name="רועי וליץ" userId="c5525811-a085-4342-9e5f-dfa8f5213c70" providerId="ADAL" clId="{E19EF43D-C11C-4F90-9F30-37A450D97A94}" dt="2020-03-24T19:39:07.192" v="7081"/>
        <pc:sldMkLst>
          <pc:docMk/>
          <pc:sldMk cId="1947426319" sldId="270"/>
        </pc:sldMkLst>
        <pc:spChg chg="mod">
          <ac:chgData name="רועי וליץ" userId="c5525811-a085-4342-9e5f-dfa8f5213c70" providerId="ADAL" clId="{E19EF43D-C11C-4F90-9F30-37A450D97A94}" dt="2020-03-24T19:38:16.021" v="7064" actId="1076"/>
          <ac:spMkLst>
            <pc:docMk/>
            <pc:sldMk cId="1947426319" sldId="270"/>
            <ac:spMk id="2" creationId="{C8166E15-EE65-4AC3-9C15-697543B5F1D3}"/>
          </ac:spMkLst>
        </pc:spChg>
        <pc:spChg chg="del">
          <ac:chgData name="רועי וליץ" userId="c5525811-a085-4342-9e5f-dfa8f5213c70" providerId="ADAL" clId="{E19EF43D-C11C-4F90-9F30-37A450D97A94}" dt="2020-03-24T00:55:50.213" v="3684" actId="478"/>
          <ac:spMkLst>
            <pc:docMk/>
            <pc:sldMk cId="1947426319" sldId="270"/>
            <ac:spMk id="3" creationId="{F4A470AE-8300-4E5E-AD36-2F351806EC24}"/>
          </ac:spMkLst>
        </pc:spChg>
        <pc:spChg chg="add mod">
          <ac:chgData name="רועי וליץ" userId="c5525811-a085-4342-9e5f-dfa8f5213c70" providerId="ADAL" clId="{E19EF43D-C11C-4F90-9F30-37A450D97A94}" dt="2020-03-24T19:38:22.132" v="7075" actId="1037"/>
          <ac:spMkLst>
            <pc:docMk/>
            <pc:sldMk cId="1947426319" sldId="270"/>
            <ac:spMk id="4" creationId="{0EF5628B-C550-4FC5-8B74-A2091CDFF5CA}"/>
          </ac:spMkLst>
        </pc:spChg>
        <pc:spChg chg="add del mod">
          <ac:chgData name="רועי וליץ" userId="c5525811-a085-4342-9e5f-dfa8f5213c70" providerId="ADAL" clId="{E19EF43D-C11C-4F90-9F30-37A450D97A94}" dt="2020-03-24T00:56:47.332" v="3697" actId="478"/>
          <ac:spMkLst>
            <pc:docMk/>
            <pc:sldMk cId="1947426319" sldId="270"/>
            <ac:spMk id="5" creationId="{7051701B-DA27-4432-92C7-4CB8E3D354B3}"/>
          </ac:spMkLst>
        </pc:spChg>
        <pc:spChg chg="add del mod">
          <ac:chgData name="רועי וליץ" userId="c5525811-a085-4342-9e5f-dfa8f5213c70" providerId="ADAL" clId="{E19EF43D-C11C-4F90-9F30-37A450D97A94}" dt="2020-03-24T00:56:44.682" v="3696" actId="478"/>
          <ac:spMkLst>
            <pc:docMk/>
            <pc:sldMk cId="1947426319" sldId="270"/>
            <ac:spMk id="6" creationId="{6CDA4528-80C7-4EA8-B3AB-F0E4F9FBEFE5}"/>
          </ac:spMkLst>
        </pc:spChg>
        <pc:spChg chg="add del mod">
          <ac:chgData name="רועי וליץ" userId="c5525811-a085-4342-9e5f-dfa8f5213c70" providerId="ADAL" clId="{E19EF43D-C11C-4F90-9F30-37A450D97A94}" dt="2020-03-24T00:57:05.104" v="3702" actId="478"/>
          <ac:spMkLst>
            <pc:docMk/>
            <pc:sldMk cId="1947426319" sldId="270"/>
            <ac:spMk id="7" creationId="{ED5A12A3-C50A-4BD8-A27A-97B70E674D3B}"/>
          </ac:spMkLst>
        </pc:spChg>
        <pc:spChg chg="add del mod">
          <ac:chgData name="רועי וליץ" userId="c5525811-a085-4342-9e5f-dfa8f5213c70" providerId="ADAL" clId="{E19EF43D-C11C-4F90-9F30-37A450D97A94}" dt="2020-03-24T02:16:34.358" v="4300" actId="478"/>
          <ac:spMkLst>
            <pc:docMk/>
            <pc:sldMk cId="1947426319" sldId="270"/>
            <ac:spMk id="8" creationId="{F080DAF3-38D8-4BF8-964D-AC0E3763C6B8}"/>
          </ac:spMkLst>
        </pc:spChg>
        <pc:spChg chg="add mod">
          <ac:chgData name="רועי וליץ" userId="c5525811-a085-4342-9e5f-dfa8f5213c70" providerId="ADAL" clId="{E19EF43D-C11C-4F90-9F30-37A450D97A94}" dt="2020-03-24T19:38:22.132" v="7075" actId="1037"/>
          <ac:spMkLst>
            <pc:docMk/>
            <pc:sldMk cId="1947426319" sldId="270"/>
            <ac:spMk id="9" creationId="{8B6A9CB2-2D3B-4A33-B23E-A245816EB5EB}"/>
          </ac:spMkLst>
        </pc:spChg>
        <pc:spChg chg="add mod">
          <ac:chgData name="רועי וליץ" userId="c5525811-a085-4342-9e5f-dfa8f5213c70" providerId="ADAL" clId="{E19EF43D-C11C-4F90-9F30-37A450D97A94}" dt="2020-03-24T19:38:54.121" v="7080" actId="14100"/>
          <ac:spMkLst>
            <pc:docMk/>
            <pc:sldMk cId="1947426319" sldId="270"/>
            <ac:spMk id="10" creationId="{4729E897-6AF1-4ADB-828B-2CB2CFA131A2}"/>
          </ac:spMkLst>
        </pc:spChg>
        <pc:spChg chg="add mod">
          <ac:chgData name="רועי וליץ" userId="c5525811-a085-4342-9e5f-dfa8f5213c70" providerId="ADAL" clId="{E19EF43D-C11C-4F90-9F30-37A450D97A94}" dt="2020-03-24T19:38:22.132" v="7075" actId="1037"/>
          <ac:spMkLst>
            <pc:docMk/>
            <pc:sldMk cId="1947426319" sldId="270"/>
            <ac:spMk id="11" creationId="{CA034A32-8A5B-442D-9936-B1431CC3F7E0}"/>
          </ac:spMkLst>
        </pc:spChg>
        <pc:spChg chg="add mod">
          <ac:chgData name="רועי וליץ" userId="c5525811-a085-4342-9e5f-dfa8f5213c70" providerId="ADAL" clId="{E19EF43D-C11C-4F90-9F30-37A450D97A94}" dt="2020-03-24T19:38:27.805" v="7076" actId="1076"/>
          <ac:spMkLst>
            <pc:docMk/>
            <pc:sldMk cId="1947426319" sldId="270"/>
            <ac:spMk id="12" creationId="{9B4A3A58-BB5A-48C2-93A8-EDAD38785C8E}"/>
          </ac:spMkLst>
        </pc:spChg>
        <pc:spChg chg="add mod">
          <ac:chgData name="רועי וליץ" userId="c5525811-a085-4342-9e5f-dfa8f5213c70" providerId="ADAL" clId="{E19EF43D-C11C-4F90-9F30-37A450D97A94}" dt="2020-03-24T19:38:34.036" v="7077" actId="1076"/>
          <ac:spMkLst>
            <pc:docMk/>
            <pc:sldMk cId="1947426319" sldId="270"/>
            <ac:spMk id="13" creationId="{B622DF78-40B4-4389-9897-2C6B607D77AF}"/>
          </ac:spMkLst>
        </pc:spChg>
        <pc:spChg chg="add mod">
          <ac:chgData name="רועי וליץ" userId="c5525811-a085-4342-9e5f-dfa8f5213c70" providerId="ADAL" clId="{E19EF43D-C11C-4F90-9F30-37A450D97A94}" dt="2020-03-24T19:38:37.401" v="7078" actId="1076"/>
          <ac:spMkLst>
            <pc:docMk/>
            <pc:sldMk cId="1947426319" sldId="270"/>
            <ac:spMk id="14" creationId="{0F2D15B2-9282-4E9C-AC35-05CD335A3968}"/>
          </ac:spMkLst>
        </pc:spChg>
        <pc:spChg chg="add mod">
          <ac:chgData name="רועי וליץ" userId="c5525811-a085-4342-9e5f-dfa8f5213c70" providerId="ADAL" clId="{E19EF43D-C11C-4F90-9F30-37A450D97A94}" dt="2020-03-24T19:38:44.472" v="7079" actId="1076"/>
          <ac:spMkLst>
            <pc:docMk/>
            <pc:sldMk cId="1947426319" sldId="270"/>
            <ac:spMk id="15" creationId="{851DFE16-2EF4-4A21-91BE-3B3DB3F80341}"/>
          </ac:spMkLst>
        </pc:spChg>
        <pc:spChg chg="add mod">
          <ac:chgData name="רועי וליץ" userId="c5525811-a085-4342-9e5f-dfa8f5213c70" providerId="ADAL" clId="{E19EF43D-C11C-4F90-9F30-37A450D97A94}" dt="2020-03-24T19:38:44.472" v="7079" actId="1076"/>
          <ac:spMkLst>
            <pc:docMk/>
            <pc:sldMk cId="1947426319" sldId="270"/>
            <ac:spMk id="16" creationId="{6B3A85F8-D7E2-4A90-BA44-897868FCA2D0}"/>
          </ac:spMkLst>
        </pc:spChg>
        <pc:spChg chg="add del mod">
          <ac:chgData name="רועי וליץ" userId="c5525811-a085-4342-9e5f-dfa8f5213c70" providerId="ADAL" clId="{E19EF43D-C11C-4F90-9F30-37A450D97A94}" dt="2020-03-24T02:26:57.751" v="4367" actId="478"/>
          <ac:spMkLst>
            <pc:docMk/>
            <pc:sldMk cId="1947426319" sldId="270"/>
            <ac:spMk id="17" creationId="{0C0C0B4B-A2D1-4A8C-AFFD-5C6835EFC9D7}"/>
          </ac:spMkLst>
        </pc:spChg>
        <pc:spChg chg="add mod">
          <ac:chgData name="רועי וליץ" userId="c5525811-a085-4342-9e5f-dfa8f5213c70" providerId="ADAL" clId="{E19EF43D-C11C-4F90-9F30-37A450D97A94}" dt="2020-03-24T19:38:44.472" v="7079" actId="1076"/>
          <ac:spMkLst>
            <pc:docMk/>
            <pc:sldMk cId="1947426319" sldId="270"/>
            <ac:spMk id="17" creationId="{D52190C6-5EA5-48FA-A084-EACF3034B47A}"/>
          </ac:spMkLst>
        </pc:spChg>
        <pc:spChg chg="add mod">
          <ac:chgData name="רועי וליץ" userId="c5525811-a085-4342-9e5f-dfa8f5213c70" providerId="ADAL" clId="{E19EF43D-C11C-4F90-9F30-37A450D97A94}" dt="2020-03-24T19:38:44.472" v="7079" actId="1076"/>
          <ac:spMkLst>
            <pc:docMk/>
            <pc:sldMk cId="1947426319" sldId="270"/>
            <ac:spMk id="18" creationId="{ADB5A0F6-2E1E-458A-B71C-99AD03F93725}"/>
          </ac:spMkLst>
        </pc:spChg>
        <pc:spChg chg="add mod">
          <ac:chgData name="רועי וליץ" userId="c5525811-a085-4342-9e5f-dfa8f5213c70" providerId="ADAL" clId="{E19EF43D-C11C-4F90-9F30-37A450D97A94}" dt="2020-03-24T19:38:44.472" v="7079" actId="1076"/>
          <ac:spMkLst>
            <pc:docMk/>
            <pc:sldMk cId="1947426319" sldId="270"/>
            <ac:spMk id="19" creationId="{6D42A365-C0C6-4131-80E5-975105D0A42D}"/>
          </ac:spMkLst>
        </pc:spChg>
        <pc:spChg chg="add mod">
          <ac:chgData name="רועי וליץ" userId="c5525811-a085-4342-9e5f-dfa8f5213c70" providerId="ADAL" clId="{E19EF43D-C11C-4F90-9F30-37A450D97A94}" dt="2020-03-24T02:32:26.079" v="4417" actId="164"/>
          <ac:spMkLst>
            <pc:docMk/>
            <pc:sldMk cId="1947426319" sldId="270"/>
            <ac:spMk id="20" creationId="{8364E236-2C2A-4B4C-94A7-03D7AB307B5E}"/>
          </ac:spMkLst>
        </pc:spChg>
        <pc:spChg chg="add mod">
          <ac:chgData name="רועי וליץ" userId="c5525811-a085-4342-9e5f-dfa8f5213c70" providerId="ADAL" clId="{E19EF43D-C11C-4F90-9F30-37A450D97A94}" dt="2020-03-24T02:32:26.079" v="4417" actId="164"/>
          <ac:spMkLst>
            <pc:docMk/>
            <pc:sldMk cId="1947426319" sldId="270"/>
            <ac:spMk id="21" creationId="{D171BDD7-9609-42FD-8497-50764BABA634}"/>
          </ac:spMkLst>
        </pc:spChg>
        <pc:spChg chg="add mod">
          <ac:chgData name="רועי וליץ" userId="c5525811-a085-4342-9e5f-dfa8f5213c70" providerId="ADAL" clId="{E19EF43D-C11C-4F90-9F30-37A450D97A94}" dt="2020-03-24T13:26:57.723" v="5919" actId="571"/>
          <ac:spMkLst>
            <pc:docMk/>
            <pc:sldMk cId="1947426319" sldId="270"/>
            <ac:spMk id="23" creationId="{023B3B4F-82F6-4CE6-98FD-DE907DF7B6DB}"/>
          </ac:spMkLst>
        </pc:spChg>
        <pc:spChg chg="add mod">
          <ac:chgData name="רועי וליץ" userId="c5525811-a085-4342-9e5f-dfa8f5213c70" providerId="ADAL" clId="{E19EF43D-C11C-4F90-9F30-37A450D97A94}" dt="2020-03-24T19:36:02.735" v="7032" actId="571"/>
          <ac:spMkLst>
            <pc:docMk/>
            <pc:sldMk cId="1947426319" sldId="270"/>
            <ac:spMk id="23" creationId="{D5E02F75-116E-4E7A-83EC-DB8A291D4AFD}"/>
          </ac:spMkLst>
        </pc:spChg>
        <pc:spChg chg="add mod">
          <ac:chgData name="רועי וליץ" userId="c5525811-a085-4342-9e5f-dfa8f5213c70" providerId="ADAL" clId="{E19EF43D-C11C-4F90-9F30-37A450D97A94}" dt="2020-03-24T19:38:22.132" v="7075" actId="1037"/>
          <ac:spMkLst>
            <pc:docMk/>
            <pc:sldMk cId="1947426319" sldId="270"/>
            <ac:spMk id="24" creationId="{435E4256-CE7E-4C59-8754-C6D5DB8EC725}"/>
          </ac:spMkLst>
        </pc:spChg>
        <pc:spChg chg="add mod">
          <ac:chgData name="רועי וליץ" userId="c5525811-a085-4342-9e5f-dfa8f5213c70" providerId="ADAL" clId="{E19EF43D-C11C-4F90-9F30-37A450D97A94}" dt="2020-03-24T19:36:02.735" v="7032" actId="571"/>
          <ac:spMkLst>
            <pc:docMk/>
            <pc:sldMk cId="1947426319" sldId="270"/>
            <ac:spMk id="25" creationId="{6C302A1A-74EA-4215-BAC1-B00A90192F7B}"/>
          </ac:spMkLst>
        </pc:spChg>
        <pc:spChg chg="add mod">
          <ac:chgData name="רועי וליץ" userId="c5525811-a085-4342-9e5f-dfa8f5213c70" providerId="ADAL" clId="{E19EF43D-C11C-4F90-9F30-37A450D97A94}" dt="2020-03-24T19:38:22.132" v="7075" actId="1037"/>
          <ac:spMkLst>
            <pc:docMk/>
            <pc:sldMk cId="1947426319" sldId="270"/>
            <ac:spMk id="26" creationId="{BD703D70-4A2E-4D11-A4F0-0F636E29473B}"/>
          </ac:spMkLst>
        </pc:spChg>
        <pc:grpChg chg="add mod">
          <ac:chgData name="רועי וליץ" userId="c5525811-a085-4342-9e5f-dfa8f5213c70" providerId="ADAL" clId="{E19EF43D-C11C-4F90-9F30-37A450D97A94}" dt="2020-03-24T19:38:44.472" v="7079" actId="1076"/>
          <ac:grpSpMkLst>
            <pc:docMk/>
            <pc:sldMk cId="1947426319" sldId="270"/>
            <ac:grpSpMk id="22" creationId="{B312A60E-4C53-4962-9423-0702852EA79B}"/>
          </ac:grpSpMkLst>
        </pc:grpChg>
      </pc:sldChg>
      <pc:sldChg chg="addSp delSp modSp add delAnim modAnim">
        <pc:chgData name="רועי וליץ" userId="c5525811-a085-4342-9e5f-dfa8f5213c70" providerId="ADAL" clId="{E19EF43D-C11C-4F90-9F30-37A450D97A94}" dt="2020-03-24T13:01:06.313" v="5906"/>
        <pc:sldMkLst>
          <pc:docMk/>
          <pc:sldMk cId="3338611299" sldId="271"/>
        </pc:sldMkLst>
        <pc:spChg chg="mod">
          <ac:chgData name="רועי וליץ" userId="c5525811-a085-4342-9e5f-dfa8f5213c70" providerId="ADAL" clId="{E19EF43D-C11C-4F90-9F30-37A450D97A94}" dt="2020-03-24T02:09:44.467" v="4240" actId="20577"/>
          <ac:spMkLst>
            <pc:docMk/>
            <pc:sldMk cId="3338611299" sldId="271"/>
            <ac:spMk id="2" creationId="{52645309-9FA9-4677-B810-107A8310F01E}"/>
          </ac:spMkLst>
        </pc:spChg>
        <pc:spChg chg="del mod">
          <ac:chgData name="רועי וליץ" userId="c5525811-a085-4342-9e5f-dfa8f5213c70" providerId="ADAL" clId="{E19EF43D-C11C-4F90-9F30-37A450D97A94}" dt="2020-03-24T01:50:37.107" v="3878" actId="478"/>
          <ac:spMkLst>
            <pc:docMk/>
            <pc:sldMk cId="3338611299" sldId="271"/>
            <ac:spMk id="3" creationId="{C7B546A4-C488-4E2D-9EEA-844DDD51B9DF}"/>
          </ac:spMkLst>
        </pc:spChg>
        <pc:spChg chg="add mod">
          <ac:chgData name="רועי וליץ" userId="c5525811-a085-4342-9e5f-dfa8f5213c70" providerId="ADAL" clId="{E19EF43D-C11C-4F90-9F30-37A450D97A94}" dt="2020-03-24T12:18:51.202" v="5602" actId="1035"/>
          <ac:spMkLst>
            <pc:docMk/>
            <pc:sldMk cId="3338611299" sldId="271"/>
            <ac:spMk id="3" creationId="{E395CC9A-255B-46CD-A8DF-92B117D2E44B}"/>
          </ac:spMkLst>
        </pc:spChg>
        <pc:spChg chg="add del mod">
          <ac:chgData name="רועי וליץ" userId="c5525811-a085-4342-9e5f-dfa8f5213c70" providerId="ADAL" clId="{E19EF43D-C11C-4F90-9F30-37A450D97A94}" dt="2020-03-24T01:57:51.914" v="3945" actId="478"/>
          <ac:spMkLst>
            <pc:docMk/>
            <pc:sldMk cId="3338611299" sldId="271"/>
            <ac:spMk id="4" creationId="{56E931AF-A525-4000-84C3-75AC56426712}"/>
          </ac:spMkLst>
        </pc:spChg>
        <pc:spChg chg="add mod">
          <ac:chgData name="רועי וליץ" userId="c5525811-a085-4342-9e5f-dfa8f5213c70" providerId="ADAL" clId="{E19EF43D-C11C-4F90-9F30-37A450D97A94}" dt="2020-03-24T12:57:30.031" v="5877" actId="1035"/>
          <ac:spMkLst>
            <pc:docMk/>
            <pc:sldMk cId="3338611299" sldId="271"/>
            <ac:spMk id="4" creationId="{869B854E-4A05-455D-ADD7-18660A17B570}"/>
          </ac:spMkLst>
        </pc:spChg>
        <pc:spChg chg="add mod">
          <ac:chgData name="רועי וליץ" userId="c5525811-a085-4342-9e5f-dfa8f5213c70" providerId="ADAL" clId="{E19EF43D-C11C-4F90-9F30-37A450D97A94}" dt="2020-03-24T12:53:53.411" v="5837" actId="1076"/>
          <ac:spMkLst>
            <pc:docMk/>
            <pc:sldMk cId="3338611299" sldId="271"/>
            <ac:spMk id="5" creationId="{D1748331-8AB2-4140-BA8C-4A65A8F693DB}"/>
          </ac:spMkLst>
        </pc:spChg>
        <pc:spChg chg="add mod">
          <ac:chgData name="רועי וליץ" userId="c5525811-a085-4342-9e5f-dfa8f5213c70" providerId="ADAL" clId="{E19EF43D-C11C-4F90-9F30-37A450D97A94}" dt="2020-03-24T12:57:49.799" v="5881" actId="1076"/>
          <ac:spMkLst>
            <pc:docMk/>
            <pc:sldMk cId="3338611299" sldId="271"/>
            <ac:spMk id="6" creationId="{93705D42-2234-441F-B3EA-FB127290E412}"/>
          </ac:spMkLst>
        </pc:spChg>
        <pc:spChg chg="add del mod">
          <ac:chgData name="רועי וליץ" userId="c5525811-a085-4342-9e5f-dfa8f5213c70" providerId="ADAL" clId="{E19EF43D-C11C-4F90-9F30-37A450D97A94}" dt="2020-03-24T01:50:40.282" v="3880" actId="478"/>
          <ac:spMkLst>
            <pc:docMk/>
            <pc:sldMk cId="3338611299" sldId="271"/>
            <ac:spMk id="7" creationId="{6EAA8711-845A-42E0-AC81-42AE5D1F0191}"/>
          </ac:spMkLst>
        </pc:spChg>
        <pc:spChg chg="add mod">
          <ac:chgData name="רועי וליץ" userId="c5525811-a085-4342-9e5f-dfa8f5213c70" providerId="ADAL" clId="{E19EF43D-C11C-4F90-9F30-37A450D97A94}" dt="2020-03-24T12:53:53.411" v="5837" actId="1076"/>
          <ac:spMkLst>
            <pc:docMk/>
            <pc:sldMk cId="3338611299" sldId="271"/>
            <ac:spMk id="8" creationId="{3E8CA2E7-6DD2-40B5-B499-0550D2529C30}"/>
          </ac:spMkLst>
        </pc:spChg>
        <pc:spChg chg="add mod">
          <ac:chgData name="רועי וליץ" userId="c5525811-a085-4342-9e5f-dfa8f5213c70" providerId="ADAL" clId="{E19EF43D-C11C-4F90-9F30-37A450D97A94}" dt="2020-03-24T13:00:35.052" v="5896"/>
          <ac:spMkLst>
            <pc:docMk/>
            <pc:sldMk cId="3338611299" sldId="271"/>
            <ac:spMk id="9" creationId="{2248C848-EE9C-4F49-916D-EB3F9667D173}"/>
          </ac:spMkLst>
        </pc:spChg>
        <pc:spChg chg="add del mod">
          <ac:chgData name="רועי וליץ" userId="c5525811-a085-4342-9e5f-dfa8f5213c70" providerId="ADAL" clId="{E19EF43D-C11C-4F90-9F30-37A450D97A94}" dt="2020-03-24T12:57:36.570" v="5879" actId="478"/>
          <ac:spMkLst>
            <pc:docMk/>
            <pc:sldMk cId="3338611299" sldId="271"/>
            <ac:spMk id="10" creationId="{016AC0D8-A38F-4375-BA0A-ABB997ECFAC5}"/>
          </ac:spMkLst>
        </pc:spChg>
        <pc:spChg chg="add del mod">
          <ac:chgData name="רועי וליץ" userId="c5525811-a085-4342-9e5f-dfa8f5213c70" providerId="ADAL" clId="{E19EF43D-C11C-4F90-9F30-37A450D97A94}" dt="2020-03-24T12:56:07.163" v="5851"/>
          <ac:spMkLst>
            <pc:docMk/>
            <pc:sldMk cId="3338611299" sldId="271"/>
            <ac:spMk id="11" creationId="{767F222B-ACD3-4A7E-9269-7E4228864769}"/>
          </ac:spMkLst>
        </pc:spChg>
        <pc:spChg chg="add del mod topLvl">
          <ac:chgData name="רועי וליץ" userId="c5525811-a085-4342-9e5f-dfa8f5213c70" providerId="ADAL" clId="{E19EF43D-C11C-4F90-9F30-37A450D97A94}" dt="2020-03-24T12:56:23.419" v="5856" actId="478"/>
          <ac:spMkLst>
            <pc:docMk/>
            <pc:sldMk cId="3338611299" sldId="271"/>
            <ac:spMk id="12" creationId="{4F0EBDDA-14A3-4FAD-9D78-AC3B34607E57}"/>
          </ac:spMkLst>
        </pc:spChg>
        <pc:spChg chg="add del mod topLvl">
          <ac:chgData name="רועי וליץ" userId="c5525811-a085-4342-9e5f-dfa8f5213c70" providerId="ADAL" clId="{E19EF43D-C11C-4F90-9F30-37A450D97A94}" dt="2020-03-24T12:56:14.030" v="5854" actId="478"/>
          <ac:spMkLst>
            <pc:docMk/>
            <pc:sldMk cId="3338611299" sldId="271"/>
            <ac:spMk id="13" creationId="{85A886E2-1511-4C6B-9244-A9749C84F595}"/>
          </ac:spMkLst>
        </pc:spChg>
        <pc:spChg chg="add mod">
          <ac:chgData name="רועי וליץ" userId="c5525811-a085-4342-9e5f-dfa8f5213c70" providerId="ADAL" clId="{E19EF43D-C11C-4F90-9F30-37A450D97A94}" dt="2020-03-24T12:53:53.411" v="5837" actId="1076"/>
          <ac:spMkLst>
            <pc:docMk/>
            <pc:sldMk cId="3338611299" sldId="271"/>
            <ac:spMk id="16" creationId="{F85BFF4F-0604-4C9B-9882-162B37752277}"/>
          </ac:spMkLst>
        </pc:spChg>
        <pc:spChg chg="add mod">
          <ac:chgData name="רועי וליץ" userId="c5525811-a085-4342-9e5f-dfa8f5213c70" providerId="ADAL" clId="{E19EF43D-C11C-4F90-9F30-37A450D97A94}" dt="2020-03-24T12:53:53.411" v="5837" actId="1076"/>
          <ac:spMkLst>
            <pc:docMk/>
            <pc:sldMk cId="3338611299" sldId="271"/>
            <ac:spMk id="17" creationId="{B808DF76-4345-4826-B001-3EE0D128F62D}"/>
          </ac:spMkLst>
        </pc:spChg>
        <pc:spChg chg="add mod">
          <ac:chgData name="רועי וליץ" userId="c5525811-a085-4342-9e5f-dfa8f5213c70" providerId="ADAL" clId="{E19EF43D-C11C-4F90-9F30-37A450D97A94}" dt="2020-03-24T13:00:47.149" v="5898"/>
          <ac:spMkLst>
            <pc:docMk/>
            <pc:sldMk cId="3338611299" sldId="271"/>
            <ac:spMk id="18" creationId="{54C3D23F-AC5D-4F9B-B52F-88D0189AD88C}"/>
          </ac:spMkLst>
        </pc:spChg>
        <pc:spChg chg="add mod">
          <ac:chgData name="רועי וליץ" userId="c5525811-a085-4342-9e5f-dfa8f5213c70" providerId="ADAL" clId="{E19EF43D-C11C-4F90-9F30-37A450D97A94}" dt="2020-03-24T13:00:54.291" v="5902"/>
          <ac:spMkLst>
            <pc:docMk/>
            <pc:sldMk cId="3338611299" sldId="271"/>
            <ac:spMk id="19" creationId="{1E6F6648-1528-4E5A-B5E8-99F321BC7A1D}"/>
          </ac:spMkLst>
        </pc:spChg>
        <pc:spChg chg="add del mod">
          <ac:chgData name="רועי וליץ" userId="c5525811-a085-4342-9e5f-dfa8f5213c70" providerId="ADAL" clId="{E19EF43D-C11C-4F90-9F30-37A450D97A94}" dt="2020-03-24T12:57:33.035" v="5878" actId="478"/>
          <ac:spMkLst>
            <pc:docMk/>
            <pc:sldMk cId="3338611299" sldId="271"/>
            <ac:spMk id="20" creationId="{2F8C2A40-6D9F-418A-93B4-10DF7019A5E6}"/>
          </ac:spMkLst>
        </pc:spChg>
        <pc:spChg chg="add mod">
          <ac:chgData name="רועי וליץ" userId="c5525811-a085-4342-9e5f-dfa8f5213c70" providerId="ADAL" clId="{E19EF43D-C11C-4F90-9F30-37A450D97A94}" dt="2020-03-24T13:00:50.879" v="5900"/>
          <ac:spMkLst>
            <pc:docMk/>
            <pc:sldMk cId="3338611299" sldId="271"/>
            <ac:spMk id="21" creationId="{E3AC3003-379C-4DEF-8FE1-84985D06F0AB}"/>
          </ac:spMkLst>
        </pc:spChg>
        <pc:spChg chg="add mod">
          <ac:chgData name="רועי וליץ" userId="c5525811-a085-4342-9e5f-dfa8f5213c70" providerId="ADAL" clId="{E19EF43D-C11C-4F90-9F30-37A450D97A94}" dt="2020-03-24T13:01:06.313" v="5906"/>
          <ac:spMkLst>
            <pc:docMk/>
            <pc:sldMk cId="3338611299" sldId="271"/>
            <ac:spMk id="22" creationId="{57F25764-D47F-4250-A6C2-B7CE4E7B7E1F}"/>
          </ac:spMkLst>
        </pc:spChg>
        <pc:spChg chg="add mod">
          <ac:chgData name="רועי וליץ" userId="c5525811-a085-4342-9e5f-dfa8f5213c70" providerId="ADAL" clId="{E19EF43D-C11C-4F90-9F30-37A450D97A94}" dt="2020-03-24T12:57:19.076" v="5872" actId="1076"/>
          <ac:spMkLst>
            <pc:docMk/>
            <pc:sldMk cId="3338611299" sldId="271"/>
            <ac:spMk id="23" creationId="{8EF7032F-8936-4F25-A817-377063FA116A}"/>
          </ac:spMkLst>
        </pc:spChg>
        <pc:grpChg chg="add del mod">
          <ac:chgData name="רועי וליץ" userId="c5525811-a085-4342-9e5f-dfa8f5213c70" providerId="ADAL" clId="{E19EF43D-C11C-4F90-9F30-37A450D97A94}" dt="2020-03-24T12:56:14.030" v="5854" actId="478"/>
          <ac:grpSpMkLst>
            <pc:docMk/>
            <pc:sldMk cId="3338611299" sldId="271"/>
            <ac:grpSpMk id="14" creationId="{EC83D117-3CFC-47FD-9C83-C8DA8641651C}"/>
          </ac:grpSpMkLst>
        </pc:grpChg>
        <pc:grpChg chg="add del mod">
          <ac:chgData name="רועי וליץ" userId="c5525811-a085-4342-9e5f-dfa8f5213c70" providerId="ADAL" clId="{E19EF43D-C11C-4F90-9F30-37A450D97A94}" dt="2020-03-24T12:56:07.163" v="5851"/>
          <ac:grpSpMkLst>
            <pc:docMk/>
            <pc:sldMk cId="3338611299" sldId="271"/>
            <ac:grpSpMk id="15" creationId="{2F5D1DE1-975B-47D1-B6F0-0AE7CEC06A2C}"/>
          </ac:grpSpMkLst>
        </pc:grpChg>
        <pc:grpChg chg="add del mod">
          <ac:chgData name="רועי וליץ" userId="c5525811-a085-4342-9e5f-dfa8f5213c70" providerId="ADAL" clId="{E19EF43D-C11C-4F90-9F30-37A450D97A94}" dt="2020-03-24T02:58:44.140" v="4792" actId="478"/>
          <ac:grpSpMkLst>
            <pc:docMk/>
            <pc:sldMk cId="3338611299" sldId="271"/>
            <ac:grpSpMk id="16" creationId="{D726186F-E80C-4187-8AFF-BAD263CA5798}"/>
          </ac:grpSpMkLst>
        </pc:grpChg>
        <pc:picChg chg="add del mod">
          <ac:chgData name="רועי וליץ" userId="c5525811-a085-4342-9e5f-dfa8f5213c70" providerId="ADAL" clId="{E19EF43D-C11C-4F90-9F30-37A450D97A94}" dt="2020-03-24T02:59:21.323" v="4796" actId="478"/>
          <ac:picMkLst>
            <pc:docMk/>
            <pc:sldMk cId="3338611299" sldId="271"/>
            <ac:picMk id="38" creationId="{E3A38C69-63E3-4A83-9F81-DD06E41D6F50}"/>
          </ac:picMkLst>
        </pc:picChg>
        <pc:picChg chg="add del mod">
          <ac:chgData name="רועי וליץ" userId="c5525811-a085-4342-9e5f-dfa8f5213c70" providerId="ADAL" clId="{E19EF43D-C11C-4F90-9F30-37A450D97A94}" dt="2020-03-24T03:00:51.501" v="4803" actId="478"/>
          <ac:picMkLst>
            <pc:docMk/>
            <pc:sldMk cId="3338611299" sldId="271"/>
            <ac:picMk id="39" creationId="{CC5B51A2-C872-46C5-91C6-CBC031C5E0B6}"/>
          </ac:picMkLst>
        </pc:picChg>
        <pc:picChg chg="add mod">
          <ac:chgData name="רועי וליץ" userId="c5525811-a085-4342-9e5f-dfa8f5213c70" providerId="ADAL" clId="{E19EF43D-C11C-4F90-9F30-37A450D97A94}" dt="2020-03-24T03:00:59.497" v="4808" actId="1076"/>
          <ac:picMkLst>
            <pc:docMk/>
            <pc:sldMk cId="3338611299" sldId="271"/>
            <ac:picMk id="40" creationId="{6FA259AC-E60B-43A2-948F-0E29E1E0C9C3}"/>
          </ac:picMkLst>
        </pc:picChg>
      </pc:sldChg>
      <pc:sldChg chg="addSp delSp modSp add del modAnim">
        <pc:chgData name="רועי וליץ" userId="c5525811-a085-4342-9e5f-dfa8f5213c70" providerId="ADAL" clId="{E19EF43D-C11C-4F90-9F30-37A450D97A94}" dt="2020-03-24T02:09:49.633" v="4241" actId="2696"/>
        <pc:sldMkLst>
          <pc:docMk/>
          <pc:sldMk cId="4255951396" sldId="272"/>
        </pc:sldMkLst>
        <pc:spChg chg="mod">
          <ac:chgData name="רועי וליץ" userId="c5525811-a085-4342-9e5f-dfa8f5213c70" providerId="ADAL" clId="{E19EF43D-C11C-4F90-9F30-37A450D97A94}" dt="2020-03-24T02:05:34.740" v="4172"/>
          <ac:spMkLst>
            <pc:docMk/>
            <pc:sldMk cId="4255951396" sldId="272"/>
            <ac:spMk id="2" creationId="{8DFA0716-861E-4AD6-B308-242589B1D977}"/>
          </ac:spMkLst>
        </pc:spChg>
        <pc:spChg chg="del">
          <ac:chgData name="רועי וליץ" userId="c5525811-a085-4342-9e5f-dfa8f5213c70" providerId="ADAL" clId="{E19EF43D-C11C-4F90-9F30-37A450D97A94}" dt="2020-03-24T02:05:43.098" v="4173" actId="478"/>
          <ac:spMkLst>
            <pc:docMk/>
            <pc:sldMk cId="4255951396" sldId="272"/>
            <ac:spMk id="3" creationId="{CE10FCE0-1E87-46E7-A137-9910A41A7B19}"/>
          </ac:spMkLst>
        </pc:spChg>
        <pc:spChg chg="add del mod">
          <ac:chgData name="רועי וליץ" userId="c5525811-a085-4342-9e5f-dfa8f5213c70" providerId="ADAL" clId="{E19EF43D-C11C-4F90-9F30-37A450D97A94}" dt="2020-03-24T02:06:03.035" v="4178" actId="478"/>
          <ac:spMkLst>
            <pc:docMk/>
            <pc:sldMk cId="4255951396" sldId="272"/>
            <ac:spMk id="4" creationId="{86DC6EC9-0C20-459F-B8CC-CA056C377438}"/>
          </ac:spMkLst>
        </pc:spChg>
        <pc:spChg chg="add del">
          <ac:chgData name="רועי וליץ" userId="c5525811-a085-4342-9e5f-dfa8f5213c70" providerId="ADAL" clId="{E19EF43D-C11C-4F90-9F30-37A450D97A94}" dt="2020-03-24T02:06:00.709" v="4177"/>
          <ac:spMkLst>
            <pc:docMk/>
            <pc:sldMk cId="4255951396" sldId="272"/>
            <ac:spMk id="5" creationId="{B781F252-DC5D-4D6F-B5CD-81C30BB8A6D3}"/>
          </ac:spMkLst>
        </pc:spChg>
        <pc:spChg chg="add del mod">
          <ac:chgData name="רועי וליץ" userId="c5525811-a085-4342-9e5f-dfa8f5213c70" providerId="ADAL" clId="{E19EF43D-C11C-4F90-9F30-37A450D97A94}" dt="2020-03-24T02:08:20.693" v="4195" actId="478"/>
          <ac:spMkLst>
            <pc:docMk/>
            <pc:sldMk cId="4255951396" sldId="272"/>
            <ac:spMk id="6" creationId="{9A6617E7-22FC-40AD-A146-E388ED0EDE89}"/>
          </ac:spMkLst>
        </pc:spChg>
      </pc:sldChg>
      <pc:sldChg chg="modSp add modAnim">
        <pc:chgData name="רועי וליץ" userId="c5525811-a085-4342-9e5f-dfa8f5213c70" providerId="ADAL" clId="{E19EF43D-C11C-4F90-9F30-37A450D97A94}" dt="2020-03-24T10:03:07.811" v="5250"/>
        <pc:sldMkLst>
          <pc:docMk/>
          <pc:sldMk cId="305188215" sldId="273"/>
        </pc:sldMkLst>
        <pc:spChg chg="mod">
          <ac:chgData name="רועי וליץ" userId="c5525811-a085-4342-9e5f-dfa8f5213c70" providerId="ADAL" clId="{E19EF43D-C11C-4F90-9F30-37A450D97A94}" dt="2020-03-24T02:08:43.760" v="4200"/>
          <ac:spMkLst>
            <pc:docMk/>
            <pc:sldMk cId="305188215" sldId="273"/>
            <ac:spMk id="2" creationId="{A26602F4-0380-4E18-97EE-4B51E4708A14}"/>
          </ac:spMkLst>
        </pc:spChg>
        <pc:spChg chg="mod">
          <ac:chgData name="רועי וליץ" userId="c5525811-a085-4342-9e5f-dfa8f5213c70" providerId="ADAL" clId="{E19EF43D-C11C-4F90-9F30-37A450D97A94}" dt="2020-03-24T02:09:14.337" v="4209" actId="20577"/>
          <ac:spMkLst>
            <pc:docMk/>
            <pc:sldMk cId="305188215" sldId="273"/>
            <ac:spMk id="3" creationId="{4F0ADE8D-EE50-4C2C-95AD-9F08B45ACAEA}"/>
          </ac:spMkLst>
        </pc:spChg>
      </pc:sldChg>
      <pc:sldChg chg="add del ord">
        <pc:chgData name="רועי וליץ" userId="c5525811-a085-4342-9e5f-dfa8f5213c70" providerId="ADAL" clId="{E19EF43D-C11C-4F90-9F30-37A450D97A94}" dt="2020-03-24T02:08:39.834" v="4198" actId="2696"/>
        <pc:sldMkLst>
          <pc:docMk/>
          <pc:sldMk cId="2156794326" sldId="273"/>
        </pc:sldMkLst>
      </pc:sldChg>
      <pc:sldChg chg="modSp add">
        <pc:chgData name="רועי וליץ" userId="c5525811-a085-4342-9e5f-dfa8f5213c70" providerId="ADAL" clId="{E19EF43D-C11C-4F90-9F30-37A450D97A94}" dt="2020-03-24T02:42:52.052" v="4635" actId="20577"/>
        <pc:sldMkLst>
          <pc:docMk/>
          <pc:sldMk cId="3789195989" sldId="274"/>
        </pc:sldMkLst>
        <pc:spChg chg="mod">
          <ac:chgData name="רועי וליץ" userId="c5525811-a085-4342-9e5f-dfa8f5213c70" providerId="ADAL" clId="{E19EF43D-C11C-4F90-9F30-37A450D97A94}" dt="2020-03-24T02:37:59.930" v="4422" actId="20577"/>
          <ac:spMkLst>
            <pc:docMk/>
            <pc:sldMk cId="3789195989" sldId="274"/>
            <ac:spMk id="2" creationId="{A41B0B41-0EA3-45EA-BF48-B52E519B2908}"/>
          </ac:spMkLst>
        </pc:spChg>
        <pc:spChg chg="mod">
          <ac:chgData name="רועי וליץ" userId="c5525811-a085-4342-9e5f-dfa8f5213c70" providerId="ADAL" clId="{E19EF43D-C11C-4F90-9F30-37A450D97A94}" dt="2020-03-24T02:42:52.052" v="4635" actId="20577"/>
          <ac:spMkLst>
            <pc:docMk/>
            <pc:sldMk cId="3789195989" sldId="274"/>
            <ac:spMk id="3" creationId="{0AA6B263-DC32-4A9B-B40C-6C3249FA6C06}"/>
          </ac:spMkLst>
        </pc:spChg>
      </pc:sldChg>
      <pc:sldChg chg="addSp delSp modSp add addAnim delAnim modAnim">
        <pc:chgData name="רועי וליץ" userId="c5525811-a085-4342-9e5f-dfa8f5213c70" providerId="ADAL" clId="{E19EF43D-C11C-4F90-9F30-37A450D97A94}" dt="2020-03-24T13:57:28.166" v="5966"/>
        <pc:sldMkLst>
          <pc:docMk/>
          <pc:sldMk cId="3729134339" sldId="275"/>
        </pc:sldMkLst>
        <pc:spChg chg="mod">
          <ac:chgData name="רועי וליץ" userId="c5525811-a085-4342-9e5f-dfa8f5213c70" providerId="ADAL" clId="{E19EF43D-C11C-4F90-9F30-37A450D97A94}" dt="2020-03-24T02:43:16.096" v="4638" actId="20577"/>
          <ac:spMkLst>
            <pc:docMk/>
            <pc:sldMk cId="3729134339" sldId="275"/>
            <ac:spMk id="2" creationId="{556FEF3F-97CD-40E1-8B51-ECDEA5C36B34}"/>
          </ac:spMkLst>
        </pc:spChg>
        <pc:spChg chg="del">
          <ac:chgData name="רועי וליץ" userId="c5525811-a085-4342-9e5f-dfa8f5213c70" providerId="ADAL" clId="{E19EF43D-C11C-4F90-9F30-37A450D97A94}" dt="2020-03-24T02:43:30.751" v="4639" actId="478"/>
          <ac:spMkLst>
            <pc:docMk/>
            <pc:sldMk cId="3729134339" sldId="275"/>
            <ac:spMk id="3" creationId="{A5FD6DEE-276B-4010-968A-960546313059}"/>
          </ac:spMkLst>
        </pc:spChg>
        <pc:spChg chg="add del mod">
          <ac:chgData name="רועי וליץ" userId="c5525811-a085-4342-9e5f-dfa8f5213c70" providerId="ADAL" clId="{E19EF43D-C11C-4F90-9F30-37A450D97A94}" dt="2020-03-24T02:48:33.057" v="4690" actId="1076"/>
          <ac:spMkLst>
            <pc:docMk/>
            <pc:sldMk cId="3729134339" sldId="275"/>
            <ac:spMk id="4" creationId="{D2FEA799-5676-4A94-A005-A906452FEAF1}"/>
          </ac:spMkLst>
        </pc:spChg>
        <pc:spChg chg="add mod">
          <ac:chgData name="רועי וליץ" userId="c5525811-a085-4342-9e5f-dfa8f5213c70" providerId="ADAL" clId="{E19EF43D-C11C-4F90-9F30-37A450D97A94}" dt="2020-03-24T02:48:42.872" v="4692" actId="14100"/>
          <ac:spMkLst>
            <pc:docMk/>
            <pc:sldMk cId="3729134339" sldId="275"/>
            <ac:spMk id="5" creationId="{776308F8-AC5E-41C0-ABF8-2980F6CCA7A6}"/>
          </ac:spMkLst>
        </pc:spChg>
        <pc:spChg chg="add mod">
          <ac:chgData name="רועי וליץ" userId="c5525811-a085-4342-9e5f-dfa8f5213c70" providerId="ADAL" clId="{E19EF43D-C11C-4F90-9F30-37A450D97A94}" dt="2020-03-24T02:48:33.057" v="4690" actId="1076"/>
          <ac:spMkLst>
            <pc:docMk/>
            <pc:sldMk cId="3729134339" sldId="275"/>
            <ac:spMk id="6" creationId="{F524B046-31ED-4CDF-84E1-FD3336DAB6B8}"/>
          </ac:spMkLst>
        </pc:spChg>
        <pc:spChg chg="add mod">
          <ac:chgData name="רועי וליץ" userId="c5525811-a085-4342-9e5f-dfa8f5213c70" providerId="ADAL" clId="{E19EF43D-C11C-4F90-9F30-37A450D97A94}" dt="2020-03-24T02:48:33.057" v="4690" actId="1076"/>
          <ac:spMkLst>
            <pc:docMk/>
            <pc:sldMk cId="3729134339" sldId="275"/>
            <ac:spMk id="7" creationId="{43292110-BCE1-475B-AF5C-05D92E52FE9D}"/>
          </ac:spMkLst>
        </pc:spChg>
        <pc:spChg chg="add mod">
          <ac:chgData name="רועי וליץ" userId="c5525811-a085-4342-9e5f-dfa8f5213c70" providerId="ADAL" clId="{E19EF43D-C11C-4F90-9F30-37A450D97A94}" dt="2020-03-24T13:56:32.809" v="5947" actId="14100"/>
          <ac:spMkLst>
            <pc:docMk/>
            <pc:sldMk cId="3729134339" sldId="275"/>
            <ac:spMk id="8" creationId="{F2DC716C-F339-438F-9BA8-904D4AB29486}"/>
          </ac:spMkLst>
        </pc:spChg>
        <pc:spChg chg="add del mod">
          <ac:chgData name="רועי וליץ" userId="c5525811-a085-4342-9e5f-dfa8f5213c70" providerId="ADAL" clId="{E19EF43D-C11C-4F90-9F30-37A450D97A94}" dt="2020-03-24T13:56:28.827" v="5946" actId="478"/>
          <ac:spMkLst>
            <pc:docMk/>
            <pc:sldMk cId="3729134339" sldId="275"/>
            <ac:spMk id="9" creationId="{4953BD71-E469-4793-8417-338D148662EF}"/>
          </ac:spMkLst>
        </pc:spChg>
        <pc:spChg chg="add mod">
          <ac:chgData name="רועי וליץ" userId="c5525811-a085-4342-9e5f-dfa8f5213c70" providerId="ADAL" clId="{E19EF43D-C11C-4F90-9F30-37A450D97A94}" dt="2020-03-24T13:57:09.672" v="5963" actId="1076"/>
          <ac:spMkLst>
            <pc:docMk/>
            <pc:sldMk cId="3729134339" sldId="275"/>
            <ac:spMk id="10" creationId="{BCF91B14-A9D3-4949-9293-0350D7968130}"/>
          </ac:spMkLst>
        </pc:spChg>
        <pc:spChg chg="mod">
          <ac:chgData name="רועי וליץ" userId="c5525811-a085-4342-9e5f-dfa8f5213c70" providerId="ADAL" clId="{E19EF43D-C11C-4F90-9F30-37A450D97A94}" dt="2020-03-24T13:57:28.166" v="5966"/>
          <ac:spMkLst>
            <pc:docMk/>
            <pc:sldMk cId="3729134339" sldId="275"/>
            <ac:spMk id="13" creationId="{3E290E9B-553A-43D3-9547-1E8E98893EFF}"/>
          </ac:spMkLst>
        </pc:spChg>
        <pc:grpChg chg="add mod">
          <ac:chgData name="רועי וליץ" userId="c5525811-a085-4342-9e5f-dfa8f5213c70" providerId="ADAL" clId="{E19EF43D-C11C-4F90-9F30-37A450D97A94}" dt="2020-03-24T13:57:28.166" v="5966"/>
          <ac:grpSpMkLst>
            <pc:docMk/>
            <pc:sldMk cId="3729134339" sldId="275"/>
            <ac:grpSpMk id="11" creationId="{8D728987-5F3D-4788-AF78-EA4D2A245CBA}"/>
          </ac:grpSpMkLst>
        </pc:grpChg>
      </pc:sldChg>
      <pc:sldChg chg="modSp add">
        <pc:chgData name="רועי וליץ" userId="c5525811-a085-4342-9e5f-dfa8f5213c70" providerId="ADAL" clId="{E19EF43D-C11C-4F90-9F30-37A450D97A94}" dt="2020-03-24T03:03:50.863" v="4847" actId="20577"/>
        <pc:sldMkLst>
          <pc:docMk/>
          <pc:sldMk cId="1546971933" sldId="276"/>
        </pc:sldMkLst>
        <pc:spChg chg="mod">
          <ac:chgData name="רועי וליץ" userId="c5525811-a085-4342-9e5f-dfa8f5213c70" providerId="ADAL" clId="{E19EF43D-C11C-4F90-9F30-37A450D97A94}" dt="2020-03-24T02:49:09.859" v="4700" actId="20577"/>
          <ac:spMkLst>
            <pc:docMk/>
            <pc:sldMk cId="1546971933" sldId="276"/>
            <ac:spMk id="2" creationId="{3F0E8ED9-A753-4BE2-8CA3-D3F427D6BBFC}"/>
          </ac:spMkLst>
        </pc:spChg>
        <pc:spChg chg="mod">
          <ac:chgData name="רועי וליץ" userId="c5525811-a085-4342-9e5f-dfa8f5213c70" providerId="ADAL" clId="{E19EF43D-C11C-4F90-9F30-37A450D97A94}" dt="2020-03-24T03:03:50.863" v="4847" actId="20577"/>
          <ac:spMkLst>
            <pc:docMk/>
            <pc:sldMk cId="1546971933" sldId="276"/>
            <ac:spMk id="3" creationId="{80CA60D6-7B50-47D0-A4E2-81A971743759}"/>
          </ac:spMkLst>
        </pc:spChg>
      </pc:sldChg>
      <pc:sldChg chg="addSp delSp modSp add modAnim">
        <pc:chgData name="רועי וליץ" userId="c5525811-a085-4342-9e5f-dfa8f5213c70" providerId="ADAL" clId="{E19EF43D-C11C-4F90-9F30-37A450D97A94}" dt="2020-03-24T14:07:50.292" v="5981"/>
        <pc:sldMkLst>
          <pc:docMk/>
          <pc:sldMk cId="760803876" sldId="277"/>
        </pc:sldMkLst>
        <pc:spChg chg="mod">
          <ac:chgData name="רועי וליץ" userId="c5525811-a085-4342-9e5f-dfa8f5213c70" providerId="ADAL" clId="{E19EF43D-C11C-4F90-9F30-37A450D97A94}" dt="2020-03-24T03:04:07.250" v="4860" actId="20577"/>
          <ac:spMkLst>
            <pc:docMk/>
            <pc:sldMk cId="760803876" sldId="277"/>
            <ac:spMk id="2" creationId="{1D0871C1-689F-445B-A320-952F1D46F563}"/>
          </ac:spMkLst>
        </pc:spChg>
        <pc:spChg chg="del">
          <ac:chgData name="רועי וליץ" userId="c5525811-a085-4342-9e5f-dfa8f5213c70" providerId="ADAL" clId="{E19EF43D-C11C-4F90-9F30-37A450D97A94}" dt="2020-03-24T03:04:18.567" v="4861" actId="478"/>
          <ac:spMkLst>
            <pc:docMk/>
            <pc:sldMk cId="760803876" sldId="277"/>
            <ac:spMk id="3" creationId="{3213CC81-A60B-4C68-9579-B753B6316E94}"/>
          </ac:spMkLst>
        </pc:spChg>
        <pc:spChg chg="add mod">
          <ac:chgData name="רועי וליץ" userId="c5525811-a085-4342-9e5f-dfa8f5213c70" providerId="ADAL" clId="{E19EF43D-C11C-4F90-9F30-37A450D97A94}" dt="2020-03-24T03:05:43.364" v="4895" actId="20577"/>
          <ac:spMkLst>
            <pc:docMk/>
            <pc:sldMk cId="760803876" sldId="277"/>
            <ac:spMk id="4" creationId="{7E3F8BA4-9CA5-4A6F-9F34-F272374E28C5}"/>
          </ac:spMkLst>
        </pc:spChg>
        <pc:spChg chg="add mod">
          <ac:chgData name="רועי וליץ" userId="c5525811-a085-4342-9e5f-dfa8f5213c70" providerId="ADAL" clId="{E19EF43D-C11C-4F90-9F30-37A450D97A94}" dt="2020-03-24T03:05:47.349" v="4897" actId="1076"/>
          <ac:spMkLst>
            <pc:docMk/>
            <pc:sldMk cId="760803876" sldId="277"/>
            <ac:spMk id="5" creationId="{7F4BAF52-9DD4-495F-B764-281B3771601B}"/>
          </ac:spMkLst>
        </pc:spChg>
        <pc:spChg chg="add mod">
          <ac:chgData name="רועי וליץ" userId="c5525811-a085-4342-9e5f-dfa8f5213c70" providerId="ADAL" clId="{E19EF43D-C11C-4F90-9F30-37A450D97A94}" dt="2020-03-24T03:06:28.807" v="4906"/>
          <ac:spMkLst>
            <pc:docMk/>
            <pc:sldMk cId="760803876" sldId="277"/>
            <ac:spMk id="6" creationId="{4B12B79D-282F-4305-8D45-9585DEE6D06F}"/>
          </ac:spMkLst>
        </pc:spChg>
        <pc:spChg chg="add mod">
          <ac:chgData name="רועי וליץ" userId="c5525811-a085-4342-9e5f-dfa8f5213c70" providerId="ADAL" clId="{E19EF43D-C11C-4F90-9F30-37A450D97A94}" dt="2020-03-24T03:07:32.073" v="4928" actId="1076"/>
          <ac:spMkLst>
            <pc:docMk/>
            <pc:sldMk cId="760803876" sldId="277"/>
            <ac:spMk id="7" creationId="{78678B08-595B-4B67-8804-A43B9E3BBA5A}"/>
          </ac:spMkLst>
        </pc:spChg>
        <pc:spChg chg="add mod">
          <ac:chgData name="רועי וליץ" userId="c5525811-a085-4342-9e5f-dfa8f5213c70" providerId="ADAL" clId="{E19EF43D-C11C-4F90-9F30-37A450D97A94}" dt="2020-03-24T10:22:41.382" v="5287" actId="113"/>
          <ac:spMkLst>
            <pc:docMk/>
            <pc:sldMk cId="760803876" sldId="277"/>
            <ac:spMk id="8" creationId="{5ADC675E-22EB-4CB6-ACC2-0745AE340DBD}"/>
          </ac:spMkLst>
        </pc:spChg>
        <pc:spChg chg="add mod">
          <ac:chgData name="רועי וליץ" userId="c5525811-a085-4342-9e5f-dfa8f5213c70" providerId="ADAL" clId="{E19EF43D-C11C-4F90-9F30-37A450D97A94}" dt="2020-03-24T14:07:50.292" v="5981"/>
          <ac:spMkLst>
            <pc:docMk/>
            <pc:sldMk cId="760803876" sldId="277"/>
            <ac:spMk id="9" creationId="{B8402DFD-A568-4D81-875A-3038331C2E58}"/>
          </ac:spMkLst>
        </pc:spChg>
        <pc:spChg chg="add mod">
          <ac:chgData name="רועי וליץ" userId="c5525811-a085-4342-9e5f-dfa8f5213c70" providerId="ADAL" clId="{E19EF43D-C11C-4F90-9F30-37A450D97A94}" dt="2020-03-24T03:11:35.337" v="4999" actId="20577"/>
          <ac:spMkLst>
            <pc:docMk/>
            <pc:sldMk cId="760803876" sldId="277"/>
            <ac:spMk id="10" creationId="{295FA150-DCDA-4280-9BAE-F291DABAB49D}"/>
          </ac:spMkLst>
        </pc:spChg>
        <pc:spChg chg="add mod">
          <ac:chgData name="רועי וליץ" userId="c5525811-a085-4342-9e5f-dfa8f5213c70" providerId="ADAL" clId="{E19EF43D-C11C-4F90-9F30-37A450D97A94}" dt="2020-03-24T03:12:36.520" v="5002" actId="20577"/>
          <ac:spMkLst>
            <pc:docMk/>
            <pc:sldMk cId="760803876" sldId="277"/>
            <ac:spMk id="11" creationId="{C33F3452-D921-46C6-B0B5-C23CEEAD3B79}"/>
          </ac:spMkLst>
        </pc:spChg>
        <pc:spChg chg="add mod">
          <ac:chgData name="רועי וליץ" userId="c5525811-a085-4342-9e5f-dfa8f5213c70" providerId="ADAL" clId="{E19EF43D-C11C-4F90-9F30-37A450D97A94}" dt="2020-03-24T03:13:01.342" v="5011" actId="1076"/>
          <ac:spMkLst>
            <pc:docMk/>
            <pc:sldMk cId="760803876" sldId="277"/>
            <ac:spMk id="12" creationId="{D4AA925E-D1BE-4123-A81C-2424612B5350}"/>
          </ac:spMkLst>
        </pc:spChg>
        <pc:spChg chg="add mod">
          <ac:chgData name="רועי וליץ" userId="c5525811-a085-4342-9e5f-dfa8f5213c70" providerId="ADAL" clId="{E19EF43D-C11C-4F90-9F30-37A450D97A94}" dt="2020-03-24T03:14:11.043" v="5024" actId="164"/>
          <ac:spMkLst>
            <pc:docMk/>
            <pc:sldMk cId="760803876" sldId="277"/>
            <ac:spMk id="13" creationId="{1C7B0516-1E8E-4BF3-BB3A-ACB1F034DB10}"/>
          </ac:spMkLst>
        </pc:spChg>
        <pc:spChg chg="add mod">
          <ac:chgData name="רועי וליץ" userId="c5525811-a085-4342-9e5f-dfa8f5213c70" providerId="ADAL" clId="{E19EF43D-C11C-4F90-9F30-37A450D97A94}" dt="2020-03-24T03:14:11.043" v="5024" actId="164"/>
          <ac:spMkLst>
            <pc:docMk/>
            <pc:sldMk cId="760803876" sldId="277"/>
            <ac:spMk id="14" creationId="{9F84C829-B119-4CB2-9BD4-A68071345CA7}"/>
          </ac:spMkLst>
        </pc:spChg>
        <pc:spChg chg="add mod">
          <ac:chgData name="רועי וליץ" userId="c5525811-a085-4342-9e5f-dfa8f5213c70" providerId="ADAL" clId="{E19EF43D-C11C-4F90-9F30-37A450D97A94}" dt="2020-03-24T13:57:56.231" v="5975" actId="1076"/>
          <ac:spMkLst>
            <pc:docMk/>
            <pc:sldMk cId="760803876" sldId="277"/>
            <ac:spMk id="16" creationId="{C75D59AB-C2FC-4E5E-A183-B08CA193AAEE}"/>
          </ac:spMkLst>
        </pc:spChg>
        <pc:grpChg chg="add mod">
          <ac:chgData name="רועי וליץ" userId="c5525811-a085-4342-9e5f-dfa8f5213c70" providerId="ADAL" clId="{E19EF43D-C11C-4F90-9F30-37A450D97A94}" dt="2020-03-24T03:14:11.043" v="5024" actId="164"/>
          <ac:grpSpMkLst>
            <pc:docMk/>
            <pc:sldMk cId="760803876" sldId="277"/>
            <ac:grpSpMk id="15" creationId="{D19B4DF0-DDEC-4ECA-BF1C-FAD1C1928DBD}"/>
          </ac:grpSpMkLst>
        </pc:grpChg>
      </pc:sldChg>
      <pc:sldChg chg="addSp delSp modSp add delAnim modAnim">
        <pc:chgData name="רועי וליץ" userId="c5525811-a085-4342-9e5f-dfa8f5213c70" providerId="ADAL" clId="{E19EF43D-C11C-4F90-9F30-37A450D97A94}" dt="2020-03-24T19:14:10.359" v="7021" actId="20577"/>
        <pc:sldMkLst>
          <pc:docMk/>
          <pc:sldMk cId="4171259179" sldId="278"/>
        </pc:sldMkLst>
        <pc:spChg chg="del">
          <ac:chgData name="רועי וליץ" userId="c5525811-a085-4342-9e5f-dfa8f5213c70" providerId="ADAL" clId="{E19EF43D-C11C-4F90-9F30-37A450D97A94}" dt="2020-03-24T10:49:48.466" v="5451"/>
          <ac:spMkLst>
            <pc:docMk/>
            <pc:sldMk cId="4171259179" sldId="278"/>
            <ac:spMk id="2" creationId="{B4964D88-8532-4741-BDF9-D907A5FB8B88}"/>
          </ac:spMkLst>
        </pc:spChg>
        <pc:spChg chg="del">
          <ac:chgData name="רועי וליץ" userId="c5525811-a085-4342-9e5f-dfa8f5213c70" providerId="ADAL" clId="{E19EF43D-C11C-4F90-9F30-37A450D97A94}" dt="2020-03-24T10:49:48.466" v="5451"/>
          <ac:spMkLst>
            <pc:docMk/>
            <pc:sldMk cId="4171259179" sldId="278"/>
            <ac:spMk id="3" creationId="{EC257BBE-41F4-404F-84C2-79E763D0F8F8}"/>
          </ac:spMkLst>
        </pc:spChg>
        <pc:spChg chg="del">
          <ac:chgData name="רועי וליץ" userId="c5525811-a085-4342-9e5f-dfa8f5213c70" providerId="ADAL" clId="{E19EF43D-C11C-4F90-9F30-37A450D97A94}" dt="2020-03-24T10:49:48.466" v="5451"/>
          <ac:spMkLst>
            <pc:docMk/>
            <pc:sldMk cId="4171259179" sldId="278"/>
            <ac:spMk id="4" creationId="{1BD37646-BA4E-4B25-A070-E0C3F6A0DBC7}"/>
          </ac:spMkLst>
        </pc:spChg>
        <pc:spChg chg="add mod">
          <ac:chgData name="רועי וליץ" userId="c5525811-a085-4342-9e5f-dfa8f5213c70" providerId="ADAL" clId="{E19EF43D-C11C-4F90-9F30-37A450D97A94}" dt="2020-03-24T10:49:49.268" v="5452"/>
          <ac:spMkLst>
            <pc:docMk/>
            <pc:sldMk cId="4171259179" sldId="278"/>
            <ac:spMk id="5" creationId="{77187D1E-4D18-4D49-B0FD-781907C7400A}"/>
          </ac:spMkLst>
        </pc:spChg>
        <pc:spChg chg="add del mod">
          <ac:chgData name="רועי וליץ" userId="c5525811-a085-4342-9e5f-dfa8f5213c70" providerId="ADAL" clId="{E19EF43D-C11C-4F90-9F30-37A450D97A94}" dt="2020-03-24T10:49:55.495" v="5453" actId="478"/>
          <ac:spMkLst>
            <pc:docMk/>
            <pc:sldMk cId="4171259179" sldId="278"/>
            <ac:spMk id="6" creationId="{F5B67905-ACBD-4517-939C-F3A2634E4EB4}"/>
          </ac:spMkLst>
        </pc:spChg>
        <pc:spChg chg="add mod">
          <ac:chgData name="רועי וליץ" userId="c5525811-a085-4342-9e5f-dfa8f5213c70" providerId="ADAL" clId="{E19EF43D-C11C-4F90-9F30-37A450D97A94}" dt="2020-03-24T18:13:58.765" v="6938" actId="113"/>
          <ac:spMkLst>
            <pc:docMk/>
            <pc:sldMk cId="4171259179" sldId="278"/>
            <ac:spMk id="7" creationId="{BE95D83C-FEF7-4B7D-AC85-BD1571563CC0}"/>
          </ac:spMkLst>
        </pc:spChg>
        <pc:spChg chg="add">
          <ac:chgData name="רועי וליץ" userId="c5525811-a085-4342-9e5f-dfa8f5213c70" providerId="ADAL" clId="{E19EF43D-C11C-4F90-9F30-37A450D97A94}" dt="2020-03-24T10:50:15.318" v="5454"/>
          <ac:spMkLst>
            <pc:docMk/>
            <pc:sldMk cId="4171259179" sldId="278"/>
            <ac:spMk id="8" creationId="{B78677C2-AD1C-430A-94BC-2B92C1E96343}"/>
          </ac:spMkLst>
        </pc:spChg>
        <pc:spChg chg="add">
          <ac:chgData name="רועי וליץ" userId="c5525811-a085-4342-9e5f-dfa8f5213c70" providerId="ADAL" clId="{E19EF43D-C11C-4F90-9F30-37A450D97A94}" dt="2020-03-24T10:50:15.318" v="5454"/>
          <ac:spMkLst>
            <pc:docMk/>
            <pc:sldMk cId="4171259179" sldId="278"/>
            <ac:spMk id="14" creationId="{35D17C2E-E523-446F-9217-47CE4F567398}"/>
          </ac:spMkLst>
        </pc:spChg>
        <pc:spChg chg="add del">
          <ac:chgData name="רועי וליץ" userId="c5525811-a085-4342-9e5f-dfa8f5213c70" providerId="ADAL" clId="{E19EF43D-C11C-4F90-9F30-37A450D97A94}" dt="2020-03-24T19:04:28.184" v="6972" actId="478"/>
          <ac:spMkLst>
            <pc:docMk/>
            <pc:sldMk cId="4171259179" sldId="278"/>
            <ac:spMk id="15" creationId="{D59CB9E2-52BE-41DC-99E4-AEE253B49C02}"/>
          </ac:spMkLst>
        </pc:spChg>
        <pc:spChg chg="add">
          <ac:chgData name="רועי וליץ" userId="c5525811-a085-4342-9e5f-dfa8f5213c70" providerId="ADAL" clId="{E19EF43D-C11C-4F90-9F30-37A450D97A94}" dt="2020-03-24T10:50:15.318" v="5454"/>
          <ac:spMkLst>
            <pc:docMk/>
            <pc:sldMk cId="4171259179" sldId="278"/>
            <ac:spMk id="16" creationId="{1CFC3C29-56F5-42DF-9DB6-2C30970ABF0E}"/>
          </ac:spMkLst>
        </pc:spChg>
        <pc:spChg chg="add">
          <ac:chgData name="רועי וליץ" userId="c5525811-a085-4342-9e5f-dfa8f5213c70" providerId="ADAL" clId="{E19EF43D-C11C-4F90-9F30-37A450D97A94}" dt="2020-03-24T10:50:15.318" v="5454"/>
          <ac:spMkLst>
            <pc:docMk/>
            <pc:sldMk cId="4171259179" sldId="278"/>
            <ac:spMk id="17" creationId="{4BA6F764-0167-43A7-89A8-614D2391424F}"/>
          </ac:spMkLst>
        </pc:spChg>
        <pc:spChg chg="add">
          <ac:chgData name="רועי וליץ" userId="c5525811-a085-4342-9e5f-dfa8f5213c70" providerId="ADAL" clId="{E19EF43D-C11C-4F90-9F30-37A450D97A94}" dt="2020-03-24T10:50:15.318" v="5454"/>
          <ac:spMkLst>
            <pc:docMk/>
            <pc:sldMk cId="4171259179" sldId="278"/>
            <ac:spMk id="19" creationId="{19759AE3-F0B0-4C70-B121-0A0A45BFE095}"/>
          </ac:spMkLst>
        </pc:spChg>
        <pc:spChg chg="add">
          <ac:chgData name="רועי וליץ" userId="c5525811-a085-4342-9e5f-dfa8f5213c70" providerId="ADAL" clId="{E19EF43D-C11C-4F90-9F30-37A450D97A94}" dt="2020-03-24T10:50:15.318" v="5454"/>
          <ac:spMkLst>
            <pc:docMk/>
            <pc:sldMk cId="4171259179" sldId="278"/>
            <ac:spMk id="21" creationId="{1EF4B787-579D-40C8-844F-A6572504146F}"/>
          </ac:spMkLst>
        </pc:spChg>
        <pc:spChg chg="mod">
          <ac:chgData name="רועי וליץ" userId="c5525811-a085-4342-9e5f-dfa8f5213c70" providerId="ADAL" clId="{E19EF43D-C11C-4F90-9F30-37A450D97A94}" dt="2020-03-24T19:14:10.359" v="7021" actId="20577"/>
          <ac:spMkLst>
            <pc:docMk/>
            <pc:sldMk cId="4171259179" sldId="278"/>
            <ac:spMk id="34" creationId="{793F46DE-47BF-45AC-A833-A30AB435152D}"/>
          </ac:spMkLst>
        </pc:spChg>
        <pc:spChg chg="mod">
          <ac:chgData name="רועי וליץ" userId="c5525811-a085-4342-9e5f-dfa8f5213c70" providerId="ADAL" clId="{E19EF43D-C11C-4F90-9F30-37A450D97A94}" dt="2020-03-24T18:09:03.714" v="6783" actId="20577"/>
          <ac:spMkLst>
            <pc:docMk/>
            <pc:sldMk cId="4171259179" sldId="278"/>
            <ac:spMk id="37" creationId="{496AD5EF-7DDF-4E4B-8C92-AB3E6BC0FE28}"/>
          </ac:spMkLst>
        </pc:spChg>
        <pc:spChg chg="add mod">
          <ac:chgData name="רועי וליץ" userId="c5525811-a085-4342-9e5f-dfa8f5213c70" providerId="ADAL" clId="{E19EF43D-C11C-4F90-9F30-37A450D97A94}" dt="2020-03-24T19:08:05.172" v="6999" actId="14100"/>
          <ac:spMkLst>
            <pc:docMk/>
            <pc:sldMk cId="4171259179" sldId="278"/>
            <ac:spMk id="38" creationId="{E60CBCF6-E61D-4908-A1E2-27C181C6A304}"/>
          </ac:spMkLst>
        </pc:spChg>
        <pc:spChg chg="add del mod">
          <ac:chgData name="רועי וליץ" userId="c5525811-a085-4342-9e5f-dfa8f5213c70" providerId="ADAL" clId="{E19EF43D-C11C-4F90-9F30-37A450D97A94}" dt="2020-03-24T19:08:43.719" v="7002" actId="478"/>
          <ac:spMkLst>
            <pc:docMk/>
            <pc:sldMk cId="4171259179" sldId="278"/>
            <ac:spMk id="39" creationId="{669A5098-00F7-4D0B-97AB-77503D13BE9E}"/>
          </ac:spMkLst>
        </pc:spChg>
        <pc:spChg chg="add mod">
          <ac:chgData name="רועי וליץ" userId="c5525811-a085-4342-9e5f-dfa8f5213c70" providerId="ADAL" clId="{E19EF43D-C11C-4F90-9F30-37A450D97A94}" dt="2020-03-24T19:09:06.355" v="7003" actId="1076"/>
          <ac:spMkLst>
            <pc:docMk/>
            <pc:sldMk cId="4171259179" sldId="278"/>
            <ac:spMk id="40" creationId="{A68769B3-5D8B-423C-BC0B-1B0AB7D99B79}"/>
          </ac:spMkLst>
        </pc:spChg>
        <pc:spChg chg="add mod">
          <ac:chgData name="רועי וליץ" userId="c5525811-a085-4342-9e5f-dfa8f5213c70" providerId="ADAL" clId="{E19EF43D-C11C-4F90-9F30-37A450D97A94}" dt="2020-03-24T19:09:58.130" v="7009" actId="207"/>
          <ac:spMkLst>
            <pc:docMk/>
            <pc:sldMk cId="4171259179" sldId="278"/>
            <ac:spMk id="46" creationId="{248A0CDB-AF98-4186-ACF4-CF8D1DEFC7B5}"/>
          </ac:spMkLst>
        </pc:spChg>
        <pc:spChg chg="add mod">
          <ac:chgData name="רועי וליץ" userId="c5525811-a085-4342-9e5f-dfa8f5213c70" providerId="ADAL" clId="{E19EF43D-C11C-4F90-9F30-37A450D97A94}" dt="2020-03-24T19:10:12.703" v="7013" actId="20577"/>
          <ac:spMkLst>
            <pc:docMk/>
            <pc:sldMk cId="4171259179" sldId="278"/>
            <ac:spMk id="47" creationId="{35574BB6-280A-44F5-AC70-AEF413DB2A83}"/>
          </ac:spMkLst>
        </pc:spChg>
        <pc:grpChg chg="add">
          <ac:chgData name="רועי וליץ" userId="c5525811-a085-4342-9e5f-dfa8f5213c70" providerId="ADAL" clId="{E19EF43D-C11C-4F90-9F30-37A450D97A94}" dt="2020-03-24T10:50:15.318" v="5454"/>
          <ac:grpSpMkLst>
            <pc:docMk/>
            <pc:sldMk cId="4171259179" sldId="278"/>
            <ac:grpSpMk id="22" creationId="{3F3B8FCD-47C6-4C11-84DE-BFAB100E5BC8}"/>
          </ac:grpSpMkLst>
        </pc:grpChg>
        <pc:grpChg chg="add">
          <ac:chgData name="רועי וליץ" userId="c5525811-a085-4342-9e5f-dfa8f5213c70" providerId="ADAL" clId="{E19EF43D-C11C-4F90-9F30-37A450D97A94}" dt="2020-03-24T10:50:15.318" v="5454"/>
          <ac:grpSpMkLst>
            <pc:docMk/>
            <pc:sldMk cId="4171259179" sldId="278"/>
            <ac:grpSpMk id="26" creationId="{5D5A8BE3-A315-4C9D-9EB4-918AFE6B6A94}"/>
          </ac:grpSpMkLst>
        </pc:grpChg>
        <pc:grpChg chg="add">
          <ac:chgData name="רועי וליץ" userId="c5525811-a085-4342-9e5f-dfa8f5213c70" providerId="ADAL" clId="{E19EF43D-C11C-4F90-9F30-37A450D97A94}" dt="2020-03-24T10:50:15.318" v="5454"/>
          <ac:grpSpMkLst>
            <pc:docMk/>
            <pc:sldMk cId="4171259179" sldId="278"/>
            <ac:grpSpMk id="29" creationId="{EEB1318C-5D1D-41F2-8318-B95C7DC1FA7C}"/>
          </ac:grpSpMkLst>
        </pc:grpChg>
        <pc:grpChg chg="add mod">
          <ac:chgData name="רועי וליץ" userId="c5525811-a085-4342-9e5f-dfa8f5213c70" providerId="ADAL" clId="{E19EF43D-C11C-4F90-9F30-37A450D97A94}" dt="2020-03-24T10:51:23.012" v="5459" actId="20577"/>
          <ac:grpSpMkLst>
            <pc:docMk/>
            <pc:sldMk cId="4171259179" sldId="278"/>
            <ac:grpSpMk id="32" creationId="{96D8A49F-DA55-4768-8599-9332670AFF8E}"/>
          </ac:grpSpMkLst>
        </pc:grpChg>
        <pc:grpChg chg="add mod">
          <ac:chgData name="רועי וליץ" userId="c5525811-a085-4342-9e5f-dfa8f5213c70" providerId="ADAL" clId="{E19EF43D-C11C-4F90-9F30-37A450D97A94}" dt="2020-03-24T10:51:59.860" v="5478" actId="1076"/>
          <ac:grpSpMkLst>
            <pc:docMk/>
            <pc:sldMk cId="4171259179" sldId="278"/>
            <ac:grpSpMk id="35" creationId="{E7DAFDDC-A93D-4B11-A590-6D0ACE49A7B7}"/>
          </ac:grpSpMkLst>
        </pc:grpChg>
        <pc:grpChg chg="add">
          <ac:chgData name="רועי וליץ" userId="c5525811-a085-4342-9e5f-dfa8f5213c70" providerId="ADAL" clId="{E19EF43D-C11C-4F90-9F30-37A450D97A94}" dt="2020-03-24T10:50:15.318" v="5454"/>
          <ac:grpSpMkLst>
            <pc:docMk/>
            <pc:sldMk cId="4171259179" sldId="278"/>
            <ac:grpSpMk id="41" creationId="{61E2DA91-C329-48F0-BCCB-B555BFB9F4DB}"/>
          </ac:grpSpMkLst>
        </pc:grpChg>
        <pc:cxnChg chg="add">
          <ac:chgData name="רועי וליץ" userId="c5525811-a085-4342-9e5f-dfa8f5213c70" providerId="ADAL" clId="{E19EF43D-C11C-4F90-9F30-37A450D97A94}" dt="2020-03-24T10:50:15.318" v="5454"/>
          <ac:cxnSpMkLst>
            <pc:docMk/>
            <pc:sldMk cId="4171259179" sldId="278"/>
            <ac:cxnSpMk id="9" creationId="{65108E02-C9EC-48BE-8841-BEB9EED0EE4E}"/>
          </ac:cxnSpMkLst>
        </pc:cxnChg>
        <pc:cxnChg chg="add mod">
          <ac:chgData name="רועי וליץ" userId="c5525811-a085-4342-9e5f-dfa8f5213c70" providerId="ADAL" clId="{E19EF43D-C11C-4F90-9F30-37A450D97A94}" dt="2020-03-24T19:06:29.568" v="6990" actId="14100"/>
          <ac:cxnSpMkLst>
            <pc:docMk/>
            <pc:sldMk cId="4171259179" sldId="278"/>
            <ac:cxnSpMk id="10" creationId="{4F009C6C-407B-48F1-8312-41C378DE96CC}"/>
          </ac:cxnSpMkLst>
        </pc:cxnChg>
        <pc:cxnChg chg="add">
          <ac:chgData name="רועי וליץ" userId="c5525811-a085-4342-9e5f-dfa8f5213c70" providerId="ADAL" clId="{E19EF43D-C11C-4F90-9F30-37A450D97A94}" dt="2020-03-24T10:50:15.318" v="5454"/>
          <ac:cxnSpMkLst>
            <pc:docMk/>
            <pc:sldMk cId="4171259179" sldId="278"/>
            <ac:cxnSpMk id="11" creationId="{7A62EB34-9F1B-441A-BA20-3C5884A6EAC9}"/>
          </ac:cxnSpMkLst>
        </pc:cxnChg>
        <pc:cxnChg chg="add">
          <ac:chgData name="רועי וליץ" userId="c5525811-a085-4342-9e5f-dfa8f5213c70" providerId="ADAL" clId="{E19EF43D-C11C-4F90-9F30-37A450D97A94}" dt="2020-03-24T10:50:15.318" v="5454"/>
          <ac:cxnSpMkLst>
            <pc:docMk/>
            <pc:sldMk cId="4171259179" sldId="278"/>
            <ac:cxnSpMk id="12" creationId="{4CB74C4E-6C70-479F-B46B-D653EBAD1C9C}"/>
          </ac:cxnSpMkLst>
        </pc:cxnChg>
        <pc:cxnChg chg="add">
          <ac:chgData name="רועי וליץ" userId="c5525811-a085-4342-9e5f-dfa8f5213c70" providerId="ADAL" clId="{E19EF43D-C11C-4F90-9F30-37A450D97A94}" dt="2020-03-24T10:50:15.318" v="5454"/>
          <ac:cxnSpMkLst>
            <pc:docMk/>
            <pc:sldMk cId="4171259179" sldId="278"/>
            <ac:cxnSpMk id="13" creationId="{E8236144-2B48-41FB-89FC-2DD7B31B86C0}"/>
          </ac:cxnSpMkLst>
        </pc:cxnChg>
        <pc:cxnChg chg="add">
          <ac:chgData name="רועי וליץ" userId="c5525811-a085-4342-9e5f-dfa8f5213c70" providerId="ADAL" clId="{E19EF43D-C11C-4F90-9F30-37A450D97A94}" dt="2020-03-24T10:50:15.318" v="5454"/>
          <ac:cxnSpMkLst>
            <pc:docMk/>
            <pc:sldMk cId="4171259179" sldId="278"/>
            <ac:cxnSpMk id="18" creationId="{91B851BE-643C-4249-AB9C-D292C8F181EE}"/>
          </ac:cxnSpMkLst>
        </pc:cxnChg>
        <pc:cxnChg chg="add">
          <ac:chgData name="רועי וליץ" userId="c5525811-a085-4342-9e5f-dfa8f5213c70" providerId="ADAL" clId="{E19EF43D-C11C-4F90-9F30-37A450D97A94}" dt="2020-03-24T10:50:15.318" v="5454"/>
          <ac:cxnSpMkLst>
            <pc:docMk/>
            <pc:sldMk cId="4171259179" sldId="278"/>
            <ac:cxnSpMk id="20" creationId="{C6DFFD20-0633-415F-B369-B4013201DBAB}"/>
          </ac:cxnSpMkLst>
        </pc:cxnChg>
        <pc:cxnChg chg="add">
          <ac:chgData name="רועי וליץ" userId="c5525811-a085-4342-9e5f-dfa8f5213c70" providerId="ADAL" clId="{E19EF43D-C11C-4F90-9F30-37A450D97A94}" dt="2020-03-24T10:50:15.318" v="5454"/>
          <ac:cxnSpMkLst>
            <pc:docMk/>
            <pc:sldMk cId="4171259179" sldId="278"/>
            <ac:cxnSpMk id="25" creationId="{092F002F-2EE5-4598-A9FA-8C1030682ECB}"/>
          </ac:cxnSpMkLst>
        </pc:cxnChg>
        <pc:cxnChg chg="mod">
          <ac:chgData name="רועי וליץ" userId="c5525811-a085-4342-9e5f-dfa8f5213c70" providerId="ADAL" clId="{E19EF43D-C11C-4F90-9F30-37A450D97A94}" dt="2020-03-24T19:13:24.806" v="7016" actId="14100"/>
          <ac:cxnSpMkLst>
            <pc:docMk/>
            <pc:sldMk cId="4171259179" sldId="278"/>
            <ac:cxnSpMk id="33" creationId="{73078139-BBCD-4A6D-A6CE-06B54E22A663}"/>
          </ac:cxnSpMkLst>
        </pc:cxnChg>
        <pc:cxnChg chg="mod">
          <ac:chgData name="רועי וליץ" userId="c5525811-a085-4342-9e5f-dfa8f5213c70" providerId="ADAL" clId="{E19EF43D-C11C-4F90-9F30-37A450D97A94}" dt="2020-03-24T19:13:29.867" v="7017" actId="14100"/>
          <ac:cxnSpMkLst>
            <pc:docMk/>
            <pc:sldMk cId="4171259179" sldId="278"/>
            <ac:cxnSpMk id="36" creationId="{DDC53354-8CDF-4CDB-912A-A77074C28A34}"/>
          </ac:cxnSpMkLst>
        </pc:cxnChg>
        <pc:cxnChg chg="add">
          <ac:chgData name="רועי וליץ" userId="c5525811-a085-4342-9e5f-dfa8f5213c70" providerId="ADAL" clId="{E19EF43D-C11C-4F90-9F30-37A450D97A94}" dt="2020-03-24T10:50:15.318" v="5454"/>
          <ac:cxnSpMkLst>
            <pc:docMk/>
            <pc:sldMk cId="4171259179" sldId="278"/>
            <ac:cxnSpMk id="44" creationId="{13249CD7-8353-441C-9D15-9C31AC02369E}"/>
          </ac:cxnSpMkLst>
        </pc:cxnChg>
        <pc:cxnChg chg="add">
          <ac:chgData name="רועי וליץ" userId="c5525811-a085-4342-9e5f-dfa8f5213c70" providerId="ADAL" clId="{E19EF43D-C11C-4F90-9F30-37A450D97A94}" dt="2020-03-24T10:50:15.318" v="5454"/>
          <ac:cxnSpMkLst>
            <pc:docMk/>
            <pc:sldMk cId="4171259179" sldId="278"/>
            <ac:cxnSpMk id="45" creationId="{3CB4744C-8A56-4E8F-9944-C983B1D5C45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DF08-DF33-4806-8A62-75DA496CD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9D8BF-A6B6-4CA6-8E22-9B8BB20B8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EC0AE-9B3F-44AD-ADF7-FFF1D46C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C5D2-9684-481E-8103-8E9503EED707}" type="datetimeFigureOut">
              <a:rPr lang="LID4096" smtClean="0"/>
              <a:t>03/24/2020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A12EB-E64B-4D60-A5AA-94F531D1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06870-A8A2-4B31-B925-EAF565CF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3B5C-F561-4A31-9734-A148B96AA7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049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63AF-26D3-4051-9387-C5531DE0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025D1-0C0F-4923-98C0-B932CE4EC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92BAC-15CB-4D08-8F2C-8C285088A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C5D2-9684-481E-8103-8E9503EED707}" type="datetimeFigureOut">
              <a:rPr lang="LID4096" smtClean="0"/>
              <a:t>03/24/2020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114B8-8A08-4B0F-A0C4-FAB4E0EE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8BBF7-E345-4263-9629-3EE96D58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3B5C-F561-4A31-9734-A148B96AA7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3106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49554-CD62-4C8A-A55E-996531A42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422E5-45D7-4501-86A9-E1007FD29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4AC59-D9C1-4092-BAE2-0DDA115F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C5D2-9684-481E-8103-8E9503EED707}" type="datetimeFigureOut">
              <a:rPr lang="LID4096" smtClean="0"/>
              <a:t>03/24/2020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46EDE-9D5B-467B-A224-8AE72B61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CCAB8-1410-4771-9919-34F5D3ED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3B5C-F561-4A31-9734-A148B96AA7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891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58C8-3192-4535-9DA4-1B03054A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C1303-19B6-41EE-BB40-7D3BB4B1E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E6D60-0AA9-43DE-88EA-426FD0ED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C5D2-9684-481E-8103-8E9503EED707}" type="datetimeFigureOut">
              <a:rPr lang="LID4096" smtClean="0"/>
              <a:t>03/24/2020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F8D88-17E3-44AD-BA81-1A2622B9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AE648-7294-4712-9F7A-92BAB50E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3B5C-F561-4A31-9734-A148B96AA7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2269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3907-E76D-4E8A-8194-619B0EF4C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C0159-D801-4C6A-A0CD-CEC6FB92A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01505-F67E-438B-B9D5-E00A6C0B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C5D2-9684-481E-8103-8E9503EED707}" type="datetimeFigureOut">
              <a:rPr lang="LID4096" smtClean="0"/>
              <a:t>03/24/2020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145A5-65B7-4ED1-9C92-70463457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AEF24-5638-4055-A905-48C6651F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3B5C-F561-4A31-9734-A148B96AA7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233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E252-86DF-4E55-BBC0-C25C088B0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5FF39-1E66-46ED-B47D-0C51BE9B1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86EE5-93D8-4F16-91AD-3A89BA295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2F43B-7DDC-4392-9FB9-4043A87F9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C5D2-9684-481E-8103-8E9503EED707}" type="datetimeFigureOut">
              <a:rPr lang="LID4096" smtClean="0"/>
              <a:t>03/24/2020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61958-5942-4731-8D51-F1758EFC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9EBA9-9F50-4B35-9BB0-02936883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3B5C-F561-4A31-9734-A148B96AA7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190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3D5F-7AC7-4110-B61C-9848C8CB6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E601F-EADA-4DF5-863D-97B724EA0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06F79-B70F-4147-954B-97E31630B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0A819-985E-4A9B-9208-8A52A7983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0F54C-0F85-4D26-A823-D923110F7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9C111-FA4F-4EFA-AC25-FA55086C9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C5D2-9684-481E-8103-8E9503EED707}" type="datetimeFigureOut">
              <a:rPr lang="LID4096" smtClean="0"/>
              <a:t>03/24/2020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E6208-8237-4091-9A89-1354625CA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6F3AF2-D4E2-4125-B897-F3DF2502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3B5C-F561-4A31-9734-A148B96AA7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6062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D22C1-60C1-40A5-B0D0-04BA7A96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470AC-D28C-42AC-84B0-9AE77A25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C5D2-9684-481E-8103-8E9503EED707}" type="datetimeFigureOut">
              <a:rPr lang="LID4096" smtClean="0"/>
              <a:t>03/24/2020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38FF5-10EE-4A36-8530-BFF571E2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E9744-F036-4444-8AC5-5A03E304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3B5C-F561-4A31-9734-A148B96AA7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522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3B0499-3CD9-4A14-BA7D-DEE1CAFDD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C5D2-9684-481E-8103-8E9503EED707}" type="datetimeFigureOut">
              <a:rPr lang="LID4096" smtClean="0"/>
              <a:t>03/24/2020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8E790-40C7-4462-9105-38B8D8B5B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B4DA6-50E8-4309-B73C-B178ABFF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3B5C-F561-4A31-9734-A148B96AA7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068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5CAC-0B83-4C01-9F7C-FD56DE7A8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9B04A-9A80-4F12-A08B-DC3D3AF7A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E1945-B7C9-4553-945D-BC604A5E3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15913-64D7-407B-9F42-7AE771E6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C5D2-9684-481E-8103-8E9503EED707}" type="datetimeFigureOut">
              <a:rPr lang="LID4096" smtClean="0"/>
              <a:t>03/24/2020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0EBBF-FA1E-42B3-AF75-24409D982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7C3D8-D323-4729-91F5-EAF84C4E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3B5C-F561-4A31-9734-A148B96AA7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387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A5C40-B4A1-485D-99CD-2D934AE54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EFF276-DC01-4D88-8E6F-C727ACDD7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75818-346E-471F-A8E9-C98C35D98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D261C-A2C5-409E-97E6-0F23EC0E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C5D2-9684-481E-8103-8E9503EED707}" type="datetimeFigureOut">
              <a:rPr lang="LID4096" smtClean="0"/>
              <a:t>03/24/2020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A2F7E-C4FE-4B40-B3A6-E4BF0D1E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F0E15-1FCD-41B6-BEAA-7665310E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3B5C-F561-4A31-9734-A148B96AA7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518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84B9D6-C3FD-448D-A271-7C98F5BA1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F658D-3FB0-4C86-BBCC-9882D1C49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3A41D-F0BF-41E7-A1C6-26B624835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9C5D2-9684-481E-8103-8E9503EED707}" type="datetimeFigureOut">
              <a:rPr lang="LID4096" smtClean="0"/>
              <a:t>03/24/2020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F60A-665A-4695-AF70-7AED2E1C2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3D403-1C9F-44C4-9D38-F7AC7F214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23B5C-F561-4A31-9734-A148B96AA7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831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0.png"/><Relationship Id="rId7" Type="http://schemas.openxmlformats.org/officeDocument/2006/relationships/image" Target="../media/image58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00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17" Type="http://schemas.openxmlformats.org/officeDocument/2006/relationships/image" Target="../media/image23.png"/><Relationship Id="rId2" Type="http://schemas.openxmlformats.org/officeDocument/2006/relationships/image" Target="../media/image10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1.png"/><Relationship Id="rId5" Type="http://schemas.openxmlformats.org/officeDocument/2006/relationships/image" Target="../media/image13.png"/><Relationship Id="rId15" Type="http://schemas.openxmlformats.org/officeDocument/2006/relationships/image" Target="../media/image210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9C2E-36C0-4E30-A7D4-C99BBDED4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Optimization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4EFD2-7592-4205-8447-AE191F3B4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Tutorial 2 – The Differential &amp; The Gradient</a:t>
            </a:r>
            <a:endParaRPr lang="LID4096" dirty="0"/>
          </a:p>
        </p:txBody>
      </p:sp>
      <p:pic>
        <p:nvPicPr>
          <p:cNvPr id="1026" name="Picture 2" descr="Image result for technion">
            <a:extLst>
              <a:ext uri="{FF2B5EF4-FFF2-40B4-BE49-F238E27FC236}">
                <a16:creationId xmlns:a16="http://schemas.microsoft.com/office/drawing/2014/main" id="{693D22CD-3896-4E2B-AC48-D67478D4B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001" y="450006"/>
            <a:ext cx="597217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799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6285-2604-42A0-A139-303E574F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Frobenius Norm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35FA12-5A43-4DF0-B355-F990E1CB75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Frobenius norm is the extension of the 2-norm to matrices: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Tr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35FA12-5A43-4DF0-B355-F990E1CB75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84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434C-7463-4CBC-8DAA-830C5E14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matrix trace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8BB6DF-B7AE-40D8-92BE-6F2E014EE4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Invariant to cyclic permutations -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square matrices, the following holds: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=…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he-I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he-IL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LID4096" dirty="0"/>
              </a:p>
              <a:p>
                <a:r>
                  <a:rPr lang="en-US" dirty="0"/>
                  <a:t>Sum rule: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8BB6DF-B7AE-40D8-92BE-6F2E014EE4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10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1E82-B942-409D-9C31-23CC572C6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B8FFC2-7ACC-44A5-87C0-4A50B43E9E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a square matrix.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Tr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𝑑𝑋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B8FFC2-7ACC-44A5-87C0-4A50B43E9E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573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B310-EF95-4A26-8C5B-A7FC0CFC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1 - Solution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97096F-958E-4B5C-A407-19D13CF870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42455" y="2781980"/>
                <a:ext cx="1629229" cy="64180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Tr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97096F-958E-4B5C-A407-19D13CF870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42455" y="2781980"/>
                <a:ext cx="1629229" cy="64180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5D1B651-142D-4FBF-94E5-1F444D3BCE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71684" y="2459831"/>
                <a:ext cx="2224315" cy="13255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5D1B651-142D-4FBF-94E5-1F444D3BC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684" y="2459831"/>
                <a:ext cx="2224315" cy="13255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98D65D5-8EE4-4D1B-BD85-7B68ED3D29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25228" y="2842420"/>
                <a:ext cx="1926771" cy="6418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d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98D65D5-8EE4-4D1B-BD85-7B68ED3D2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228" y="2842420"/>
                <a:ext cx="1926771" cy="641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D11D2A8-CD32-4FBA-93BA-E3901E26FA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47228" y="2500540"/>
                <a:ext cx="1926771" cy="13255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D11D2A8-CD32-4FBA-93BA-E3901E26F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228" y="2500540"/>
                <a:ext cx="1926771" cy="13255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0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D24F4-7CA5-425D-ABD0-B8EE11D8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89291-9D32-4678-864B-2E62E33C5A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be a matrix function,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a square matrices. Find the gradient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89291-9D32-4678-864B-2E62E33C5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523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6E15-EE65-4AC3-9C15-697543B5F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Exercise 2 - Solution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EF5628B-C550-4FC5-8B74-A2091CDFF5CA}"/>
                  </a:ext>
                </a:extLst>
              </p:cNvPr>
              <p:cNvSpPr/>
              <p:nvPr/>
            </p:nvSpPr>
            <p:spPr>
              <a:xfrm>
                <a:off x="274373" y="1537305"/>
                <a:ext cx="85997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EF5628B-C550-4FC5-8B74-A2091CDFF5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73" y="1537305"/>
                <a:ext cx="859971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B6A9CB2-2D3B-4A33-B23E-A245816EB5EB}"/>
                  </a:ext>
                </a:extLst>
              </p:cNvPr>
              <p:cNvSpPr/>
              <p:nvPr/>
            </p:nvSpPr>
            <p:spPr>
              <a:xfrm>
                <a:off x="979964" y="1364629"/>
                <a:ext cx="2171451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B6A9CB2-2D3B-4A33-B23E-A245816EB5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964" y="1364629"/>
                <a:ext cx="2171451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729E897-6AF1-4ADB-828B-2CB2CFA131A2}"/>
                  </a:ext>
                </a:extLst>
              </p:cNvPr>
              <p:cNvSpPr/>
              <p:nvPr/>
            </p:nvSpPr>
            <p:spPr>
              <a:xfrm>
                <a:off x="3004977" y="1358162"/>
                <a:ext cx="3941107" cy="840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Tr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𝐴𝑋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𝐴𝑋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729E897-6AF1-4ADB-828B-2CB2CFA13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977" y="1358162"/>
                <a:ext cx="3941107" cy="8406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A034A32-8A5B-442D-9936-B1431CC3F7E0}"/>
                  </a:ext>
                </a:extLst>
              </p:cNvPr>
              <p:cNvSpPr/>
              <p:nvPr/>
            </p:nvSpPr>
            <p:spPr>
              <a:xfrm>
                <a:off x="174616" y="2149588"/>
                <a:ext cx="3544434" cy="610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A034A32-8A5B-442D-9936-B1431CC3F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16" y="2149588"/>
                <a:ext cx="3544434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B4A3A58-BB5A-48C2-93A8-EDAD38785C8E}"/>
                  </a:ext>
                </a:extLst>
              </p:cNvPr>
              <p:cNvSpPr/>
              <p:nvPr/>
            </p:nvSpPr>
            <p:spPr>
              <a:xfrm>
                <a:off x="6757140" y="2154830"/>
                <a:ext cx="5536376" cy="610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B4A3A58-BB5A-48C2-93A8-EDAD38785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140" y="2154830"/>
                <a:ext cx="5536376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622DF78-40B4-4389-9897-2C6B607D77AF}"/>
                  </a:ext>
                </a:extLst>
              </p:cNvPr>
              <p:cNvSpPr/>
              <p:nvPr/>
            </p:nvSpPr>
            <p:spPr>
              <a:xfrm>
                <a:off x="199533" y="2835944"/>
                <a:ext cx="5023262" cy="610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𝐴𝑑𝑋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𝐴𝑑𝑋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622DF78-40B4-4389-9897-2C6B607D77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33" y="2835944"/>
                <a:ext cx="5023262" cy="6109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F2D15B2-9282-4E9C-AC35-05CD335A3968}"/>
                  </a:ext>
                </a:extLst>
              </p:cNvPr>
              <p:cNvSpPr/>
              <p:nvPr/>
            </p:nvSpPr>
            <p:spPr>
              <a:xfrm>
                <a:off x="5013070" y="2835944"/>
                <a:ext cx="5536376" cy="610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Tr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𝐴𝑑𝑋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𝐴𝑋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Tr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𝐴𝑑𝑋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F2D15B2-9282-4E9C-AC35-05CD335A3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070" y="2835944"/>
                <a:ext cx="5536376" cy="6109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51DFE16-2EF4-4A21-91BE-3B3DB3F80341}"/>
                  </a:ext>
                </a:extLst>
              </p:cNvPr>
              <p:cNvSpPr/>
              <p:nvPr/>
            </p:nvSpPr>
            <p:spPr>
              <a:xfrm>
                <a:off x="228400" y="3556764"/>
                <a:ext cx="5536376" cy="610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Tr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𝐴𝑑𝑋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Tr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𝐴𝑑𝑋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51DFE16-2EF4-4A21-91BE-3B3DB3F803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00" y="3556764"/>
                <a:ext cx="5536376" cy="6109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B3A85F8-D7E2-4A90-BA44-897868FCA2D0}"/>
                  </a:ext>
                </a:extLst>
              </p:cNvPr>
              <p:cNvSpPr/>
              <p:nvPr/>
            </p:nvSpPr>
            <p:spPr>
              <a:xfrm>
                <a:off x="5418206" y="3687252"/>
                <a:ext cx="3256314" cy="404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𝐴𝑑𝑋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B3A85F8-D7E2-4A90-BA44-897868FCA2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206" y="3687252"/>
                <a:ext cx="3256314" cy="4049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DB5A0F6-2E1E-458A-B71C-99AD03F93725}"/>
                  </a:ext>
                </a:extLst>
              </p:cNvPr>
              <p:cNvSpPr/>
              <p:nvPr/>
            </p:nvSpPr>
            <p:spPr>
              <a:xfrm>
                <a:off x="8001195" y="3698081"/>
                <a:ext cx="310762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𝐴𝑑𝑋</m:t>
                          </m:r>
                        </m:e>
                      </m:d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DB5A0F6-2E1E-458A-B71C-99AD03F93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195" y="3698081"/>
                <a:ext cx="310762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D42A365-C0C6-4131-80E5-975105D0A42D}"/>
                  </a:ext>
                </a:extLst>
              </p:cNvPr>
              <p:cNvSpPr/>
              <p:nvPr/>
            </p:nvSpPr>
            <p:spPr>
              <a:xfrm>
                <a:off x="67215" y="4431519"/>
                <a:ext cx="3256314" cy="582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d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D42A365-C0C6-4131-80E5-975105D0A4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5" y="4431519"/>
                <a:ext cx="3256314" cy="58214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B312A60E-4C53-4962-9423-0702852EA79B}"/>
              </a:ext>
            </a:extLst>
          </p:cNvPr>
          <p:cNvGrpSpPr/>
          <p:nvPr/>
        </p:nvGrpSpPr>
        <p:grpSpPr>
          <a:xfrm>
            <a:off x="1695372" y="5277485"/>
            <a:ext cx="5045377" cy="416834"/>
            <a:chOff x="2604529" y="5544555"/>
            <a:chExt cx="5045377" cy="416834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8364E236-2C2A-4B4C-94A7-03D7AB307B5E}"/>
                </a:ext>
              </a:extLst>
            </p:cNvPr>
            <p:cNvSpPr/>
            <p:nvPr/>
          </p:nvSpPr>
          <p:spPr>
            <a:xfrm>
              <a:off x="2604529" y="5544555"/>
              <a:ext cx="2264355" cy="40498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D171BDD7-9609-42FD-8497-50764BABA634}"/>
                    </a:ext>
                  </a:extLst>
                </p:cNvPr>
                <p:cNvSpPr/>
                <p:nvPr/>
              </p:nvSpPr>
              <p:spPr>
                <a:xfrm>
                  <a:off x="5144861" y="5592057"/>
                  <a:ext cx="2505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𝐴𝑋</m:t>
                            </m:r>
                          </m:e>
                        </m:d>
                      </m:oMath>
                    </m:oMathPara>
                  </a14:m>
                  <a:endParaRPr lang="LID4096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D171BDD7-9609-42FD-8497-50764BABA6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4861" y="5592057"/>
                  <a:ext cx="2505045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52190C6-5EA5-48FA-A084-EACF3034B47A}"/>
                  </a:ext>
                </a:extLst>
              </p:cNvPr>
              <p:cNvSpPr/>
              <p:nvPr/>
            </p:nvSpPr>
            <p:spPr>
              <a:xfrm>
                <a:off x="2602464" y="4548402"/>
                <a:ext cx="32563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d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52190C6-5EA5-48FA-A084-EACF3034B4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464" y="4548402"/>
                <a:ext cx="325631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5E4256-CE7E-4C59-8754-C6D5DB8EC725}"/>
                  </a:ext>
                </a:extLst>
              </p:cNvPr>
              <p:cNvSpPr/>
              <p:nvPr/>
            </p:nvSpPr>
            <p:spPr>
              <a:xfrm>
                <a:off x="3321281" y="2146855"/>
                <a:ext cx="3877540" cy="610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5E4256-CE7E-4C59-8754-C6D5DB8EC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281" y="2146855"/>
                <a:ext cx="3877540" cy="61093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D703D70-4A2E-4D11-A4F0-0F636E29473B}"/>
                  </a:ext>
                </a:extLst>
              </p:cNvPr>
              <p:cNvSpPr/>
              <p:nvPr/>
            </p:nvSpPr>
            <p:spPr>
              <a:xfrm>
                <a:off x="6884565" y="1375040"/>
                <a:ext cx="3390651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Tr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D703D70-4A2E-4D11-A4F0-0F636E2947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565" y="1375040"/>
                <a:ext cx="3390651" cy="71468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42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17" grpId="0"/>
      <p:bldP spid="24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0B41-0EA3-45EA-BF48-B52E519B2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A6B263-DC32-4A9B-B40C-6C3249FA6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a square matrix. We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. That is, given a square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returns the sum of its eigenvalues. Find the gradient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A6B263-DC32-4A9B-B40C-6C3249FA6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98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195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FEF3F-97CD-40E1-8B51-ECDEA5C3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3 - Solution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2FEA799-5676-4A94-A005-A906452FEAF1}"/>
                  </a:ext>
                </a:extLst>
              </p:cNvPr>
              <p:cNvSpPr/>
              <p:nvPr/>
            </p:nvSpPr>
            <p:spPr>
              <a:xfrm>
                <a:off x="1016330" y="2557480"/>
                <a:ext cx="85997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2FEA799-5676-4A94-A005-A906452FEA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330" y="2557480"/>
                <a:ext cx="859971" cy="461665"/>
              </a:xfrm>
              <a:prstGeom prst="rect">
                <a:avLst/>
              </a:prstGeom>
              <a:blipFill>
                <a:blip r:embed="rId2"/>
                <a:stretch>
                  <a:fillRect l="-6383" r="-2128" b="-1866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76308F8-AC5E-41C0-ABF8-2980F6CCA7A6}"/>
                  </a:ext>
                </a:extLst>
              </p:cNvPr>
              <p:cNvSpPr/>
              <p:nvPr/>
            </p:nvSpPr>
            <p:spPr>
              <a:xfrm>
                <a:off x="2002475" y="2147624"/>
                <a:ext cx="2343894" cy="12813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76308F8-AC5E-41C0-ABF8-2980F6CCA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475" y="2147624"/>
                <a:ext cx="2343894" cy="12813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524B046-31ED-4CDF-84E1-FD3336DAB6B8}"/>
                  </a:ext>
                </a:extLst>
              </p:cNvPr>
              <p:cNvSpPr/>
              <p:nvPr/>
            </p:nvSpPr>
            <p:spPr>
              <a:xfrm>
                <a:off x="4168733" y="2533723"/>
                <a:ext cx="1916875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Tr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524B046-31ED-4CDF-84E1-FD3336DAB6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733" y="2533723"/>
                <a:ext cx="1916875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3292110-BCE1-475B-AF5C-05D92E52FE9D}"/>
                  </a:ext>
                </a:extLst>
              </p:cNvPr>
              <p:cNvSpPr/>
              <p:nvPr/>
            </p:nvSpPr>
            <p:spPr>
              <a:xfrm>
                <a:off x="5855031" y="2558163"/>
                <a:ext cx="146462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d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3292110-BCE1-475B-AF5C-05D92E52F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031" y="2558163"/>
                <a:ext cx="146462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DC716C-F339-438F-9BA8-904D4AB29486}"/>
                  </a:ext>
                </a:extLst>
              </p:cNvPr>
              <p:cNvSpPr/>
              <p:nvPr/>
            </p:nvSpPr>
            <p:spPr>
              <a:xfrm>
                <a:off x="7192982" y="2557479"/>
                <a:ext cx="16353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d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DC716C-F339-438F-9BA8-904D4AB294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982" y="2557479"/>
                <a:ext cx="163533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CF91B14-A9D3-4949-9293-0350D7968130}"/>
                  </a:ext>
                </a:extLst>
              </p:cNvPr>
              <p:cNvSpPr/>
              <p:nvPr/>
            </p:nvSpPr>
            <p:spPr>
              <a:xfrm>
                <a:off x="8688614" y="2557479"/>
                <a:ext cx="16353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d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CF91B14-A9D3-4949-9293-0350D79681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614" y="2557479"/>
                <a:ext cx="163533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8D728987-5F3D-4788-AF78-EA4D2A245CBA}"/>
              </a:ext>
            </a:extLst>
          </p:cNvPr>
          <p:cNvGrpSpPr/>
          <p:nvPr/>
        </p:nvGrpSpPr>
        <p:grpSpPr>
          <a:xfrm>
            <a:off x="2274275" y="4295791"/>
            <a:ext cx="3792278" cy="416834"/>
            <a:chOff x="2604529" y="5544555"/>
            <a:chExt cx="3792278" cy="416834"/>
          </a:xfrm>
        </p:grpSpPr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C8F2D417-8027-47A9-81F4-C64EF680BB21}"/>
                </a:ext>
              </a:extLst>
            </p:cNvPr>
            <p:cNvSpPr/>
            <p:nvPr/>
          </p:nvSpPr>
          <p:spPr>
            <a:xfrm>
              <a:off x="2604529" y="5544555"/>
              <a:ext cx="2264355" cy="40498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E290E9B-553A-43D3-9547-1E8E98893EFF}"/>
                    </a:ext>
                  </a:extLst>
                </p:cNvPr>
                <p:cNvSpPr/>
                <p:nvPr/>
              </p:nvSpPr>
              <p:spPr>
                <a:xfrm>
                  <a:off x="5144861" y="5592057"/>
                  <a:ext cx="12519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LID4096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E290E9B-553A-43D3-9547-1E8E98893E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4861" y="5592057"/>
                  <a:ext cx="1251946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2913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8ED9-A753-4BE2-8CA3-D3F427D6B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CA60D6-7B50-47D0-A4E2-81A9717437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a square </a:t>
                </a:r>
                <a:r>
                  <a:rPr lang="en-US" b="1" dirty="0"/>
                  <a:t>symmetric</a:t>
                </a:r>
                <a:r>
                  <a:rPr lang="en-US" dirty="0"/>
                  <a:t> matrix. We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. Find the gradient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CA60D6-7B50-47D0-A4E2-81A9717437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971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71C1-689F-445B-A320-952F1D46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4 - Solution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E3F8BA4-9CA5-4A6F-9F34-F272374E28C5}"/>
                  </a:ext>
                </a:extLst>
              </p:cNvPr>
              <p:cNvSpPr/>
              <p:nvPr/>
            </p:nvSpPr>
            <p:spPr>
              <a:xfrm>
                <a:off x="838200" y="1779630"/>
                <a:ext cx="1349828" cy="404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E3F8BA4-9CA5-4A6F-9F34-F272374E28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79630"/>
                <a:ext cx="1349828" cy="40498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F4BAF52-9DD4-495F-B764-281B3771601B}"/>
                  </a:ext>
                </a:extLst>
              </p:cNvPr>
              <p:cNvSpPr/>
              <p:nvPr/>
            </p:nvSpPr>
            <p:spPr>
              <a:xfrm>
                <a:off x="1919312" y="1728686"/>
                <a:ext cx="1596976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Tr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F4BAF52-9DD4-495F-B764-281B377160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312" y="1728686"/>
                <a:ext cx="1596976" cy="5068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B12B79D-282F-4305-8D45-9585DEE6D06F}"/>
                  </a:ext>
                </a:extLst>
              </p:cNvPr>
              <p:cNvSpPr/>
              <p:nvPr/>
            </p:nvSpPr>
            <p:spPr>
              <a:xfrm>
                <a:off x="3363888" y="1729330"/>
                <a:ext cx="1588961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B12B79D-282F-4305-8D45-9585DEE6D0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888" y="1729330"/>
                <a:ext cx="1588961" cy="5068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8678B08-595B-4B67-8804-A43B9E3BBA5A}"/>
                  </a:ext>
                </a:extLst>
              </p:cNvPr>
              <p:cNvSpPr/>
              <p:nvPr/>
            </p:nvSpPr>
            <p:spPr>
              <a:xfrm>
                <a:off x="4833763" y="1793516"/>
                <a:ext cx="2524473" cy="596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groupChr>
                                    <m:groupChrPr>
                                      <m:chr m:val="⏟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∙…∙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groupCh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𝑡𝑖𝑚𝑒𝑠</m:t>
                                  </m:r>
                                </m:lim>
                              </m:limLow>
                            </m:e>
                          </m:d>
                        </m:e>
                      </m:d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8678B08-595B-4B67-8804-A43B9E3BBA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763" y="1793516"/>
                <a:ext cx="2524473" cy="596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ADC675E-22EB-4CB6-ACC2-0745AE340DBD}"/>
                  </a:ext>
                </a:extLst>
              </p:cNvPr>
              <p:cNvSpPr/>
              <p:nvPr/>
            </p:nvSpPr>
            <p:spPr>
              <a:xfrm>
                <a:off x="1765453" y="2579730"/>
                <a:ext cx="5827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𝒅𝑿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∙…∙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𝒅𝑿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∙…∙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∙…∙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𝒅𝑿</m:t>
                          </m:r>
                        </m:e>
                      </m:d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ADC675E-22EB-4CB6-ACC2-0745AE340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453" y="2579730"/>
                <a:ext cx="582736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8402DFD-A568-4D81-875A-3038331C2E58}"/>
                  </a:ext>
                </a:extLst>
              </p:cNvPr>
              <p:cNvSpPr/>
              <p:nvPr/>
            </p:nvSpPr>
            <p:spPr>
              <a:xfrm>
                <a:off x="1765453" y="3159513"/>
                <a:ext cx="66098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∙…∙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∙…∙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∙…∙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d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8402DFD-A568-4D81-875A-3038331C2E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453" y="3159513"/>
                <a:ext cx="66098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95FA150-DCDA-4280-9BAE-F291DABAB49D}"/>
                  </a:ext>
                </a:extLst>
              </p:cNvPr>
              <p:cNvSpPr/>
              <p:nvPr/>
            </p:nvSpPr>
            <p:spPr>
              <a:xfrm>
                <a:off x="1765453" y="3704381"/>
                <a:ext cx="513538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d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95FA150-DCDA-4280-9BAE-F291DABAB4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453" y="3704381"/>
                <a:ext cx="5135380" cy="4049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33F3452-D921-46C6-B0B5-C23CEEAD3B79}"/>
                  </a:ext>
                </a:extLst>
              </p:cNvPr>
              <p:cNvSpPr/>
              <p:nvPr/>
            </p:nvSpPr>
            <p:spPr>
              <a:xfrm>
                <a:off x="1765453" y="4284900"/>
                <a:ext cx="1824538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d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33F3452-D921-46C6-B0B5-C23CEEAD3B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453" y="4284900"/>
                <a:ext cx="1824538" cy="4049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4AA925E-D1BE-4123-A81C-2424612B5350}"/>
                  </a:ext>
                </a:extLst>
              </p:cNvPr>
              <p:cNvSpPr/>
              <p:nvPr/>
            </p:nvSpPr>
            <p:spPr>
              <a:xfrm>
                <a:off x="3516288" y="4196317"/>
                <a:ext cx="2209964" cy="582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d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4AA925E-D1BE-4123-A81C-2424612B53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288" y="4196317"/>
                <a:ext cx="2209964" cy="58214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D19B4DF0-DDEC-4ECA-BF1C-FAD1C1928DBD}"/>
              </a:ext>
            </a:extLst>
          </p:cNvPr>
          <p:cNvGrpSpPr/>
          <p:nvPr/>
        </p:nvGrpSpPr>
        <p:grpSpPr>
          <a:xfrm>
            <a:off x="1919312" y="5176255"/>
            <a:ext cx="4326975" cy="421772"/>
            <a:chOff x="1919312" y="5176255"/>
            <a:chExt cx="4326975" cy="421772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1C7B0516-1E8E-4BF3-BB3A-ACB1F034DB10}"/>
                </a:ext>
              </a:extLst>
            </p:cNvPr>
            <p:cNvSpPr/>
            <p:nvPr/>
          </p:nvSpPr>
          <p:spPr>
            <a:xfrm>
              <a:off x="1919312" y="5176255"/>
              <a:ext cx="2264355" cy="40498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F84C829-B119-4CB2-9BD4-A68071345CA7}"/>
                    </a:ext>
                  </a:extLst>
                </p:cNvPr>
                <p:cNvSpPr/>
                <p:nvPr/>
              </p:nvSpPr>
              <p:spPr>
                <a:xfrm>
                  <a:off x="4459644" y="5223757"/>
                  <a:ext cx="1786643" cy="3742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LID4096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F84C829-B119-4CB2-9BD4-A68071345C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9644" y="5223757"/>
                  <a:ext cx="1786643" cy="374270"/>
                </a:xfrm>
                <a:prstGeom prst="rect">
                  <a:avLst/>
                </a:prstGeom>
                <a:blipFill>
                  <a:blip r:embed="rId11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75D59AB-C2FC-4E5E-A183-B08CA193AAEE}"/>
                  </a:ext>
                </a:extLst>
              </p:cNvPr>
              <p:cNvSpPr/>
              <p:nvPr/>
            </p:nvSpPr>
            <p:spPr>
              <a:xfrm>
                <a:off x="5643120" y="4284900"/>
                <a:ext cx="1645259" cy="402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d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75D59AB-C2FC-4E5E-A183-B08CA193AA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120" y="4284900"/>
                <a:ext cx="1645259" cy="4023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80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858C-106F-4242-89ED-75012ED6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Approximation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F8641D-BD05-4964-8F24-F2DB539C8D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471870" cy="257859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By the Taylor theorem, the linear approximation of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at the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given by: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This means that the linear approximation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a line that pass through the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and of which its slope is given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We also call it the first-order Taylor polynomial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F8641D-BD05-4964-8F24-F2DB539C8D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471870" cy="2578595"/>
              </a:xfrm>
              <a:blipFill>
                <a:blip r:embed="rId2"/>
                <a:stretch>
                  <a:fillRect l="-773" t="-4728" r="-64" b="-543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73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809F-0288-472B-9F4A-0F68EEF0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Approximation</a:t>
            </a:r>
            <a:endParaRPr lang="LID4096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3D1946F-85A4-47FC-80D8-2543B675DD0D}"/>
              </a:ext>
            </a:extLst>
          </p:cNvPr>
          <p:cNvGrpSpPr/>
          <p:nvPr/>
        </p:nvGrpSpPr>
        <p:grpSpPr>
          <a:xfrm>
            <a:off x="-1882648" y="186700"/>
            <a:ext cx="8936583" cy="5694433"/>
            <a:chOff x="376138" y="99877"/>
            <a:chExt cx="8936583" cy="5694433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F479FB32-ADEA-4DF8-94AB-072CC1A219E0}"/>
                </a:ext>
              </a:extLst>
            </p:cNvPr>
            <p:cNvSpPr/>
            <p:nvPr/>
          </p:nvSpPr>
          <p:spPr>
            <a:xfrm rot="5400000">
              <a:off x="1851102" y="-1375087"/>
              <a:ext cx="4735588" cy="7685515"/>
            </a:xfrm>
            <a:prstGeom prst="arc">
              <a:avLst>
                <a:gd name="adj1" fmla="val 16541113"/>
                <a:gd name="adj2" fmla="val 0"/>
              </a:avLst>
            </a:prstGeom>
            <a:ln w="254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B46979B-CF19-41EE-A7FA-5A5A2BA265B3}"/>
                </a:ext>
              </a:extLst>
            </p:cNvPr>
            <p:cNvCxnSpPr/>
            <p:nvPr/>
          </p:nvCxnSpPr>
          <p:spPr>
            <a:xfrm>
              <a:off x="3724712" y="5142451"/>
              <a:ext cx="541089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E9466F3-B14D-4511-B56F-1FA4B0DD2984}"/>
                </a:ext>
              </a:extLst>
            </p:cNvPr>
            <p:cNvCxnSpPr/>
            <p:nvPr/>
          </p:nvCxnSpPr>
          <p:spPr>
            <a:xfrm flipV="1">
              <a:off x="4926563" y="2062065"/>
              <a:ext cx="0" cy="373224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FB9E3A7-6927-4984-8AD7-A5D07662A6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9040" y="3256384"/>
              <a:ext cx="4452351" cy="2206204"/>
            </a:xfrm>
            <a:prstGeom prst="line">
              <a:avLst/>
            </a:prstGeom>
            <a:ln w="254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C369C0B-0ABD-4DB0-A699-927F7D96070F}"/>
                </a:ext>
              </a:extLst>
            </p:cNvPr>
            <p:cNvCxnSpPr>
              <a:cxnSpLocks/>
            </p:cNvCxnSpPr>
            <p:nvPr/>
          </p:nvCxnSpPr>
          <p:spPr>
            <a:xfrm>
              <a:off x="6653234" y="4302032"/>
              <a:ext cx="0" cy="83565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D14DABB-CE31-4994-A470-AD5D04E587E5}"/>
                    </a:ext>
                  </a:extLst>
                </p:cNvPr>
                <p:cNvSpPr txBox="1"/>
                <p:nvPr/>
              </p:nvSpPr>
              <p:spPr>
                <a:xfrm>
                  <a:off x="8958501" y="5093256"/>
                  <a:ext cx="3542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LID4096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D14DABB-CE31-4994-A470-AD5D04E587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8501" y="5093256"/>
                  <a:ext cx="35422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1B4476A-78BA-4C63-AB35-3FB061CE81AC}"/>
                    </a:ext>
                  </a:extLst>
                </p:cNvPr>
                <p:cNvSpPr txBox="1"/>
                <p:nvPr/>
              </p:nvSpPr>
              <p:spPr>
                <a:xfrm>
                  <a:off x="4329039" y="1813008"/>
                  <a:ext cx="5975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LID4096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1B4476A-78BA-4C63-AB35-3FB061CE81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9039" y="1813008"/>
                  <a:ext cx="597501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061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62133CC-F3A8-4300-9F6F-C61A9E28F5C2}"/>
                    </a:ext>
                  </a:extLst>
                </p:cNvPr>
                <p:cNvSpPr txBox="1"/>
                <p:nvPr/>
              </p:nvSpPr>
              <p:spPr>
                <a:xfrm>
                  <a:off x="6476124" y="5137688"/>
                  <a:ext cx="3542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LID4096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62133CC-F3A8-4300-9F6F-C61A9E28F5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6124" y="5137688"/>
                  <a:ext cx="354220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FF34365-08DA-4ED2-B970-6197912D9F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6541" y="4292811"/>
              <a:ext cx="1726693" cy="0"/>
            </a:xfrm>
            <a:prstGeom prst="line">
              <a:avLst/>
            </a:prstGeom>
            <a:ln w="1905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2301CBF-07CA-4B50-903B-EDE21B1F64D5}"/>
                    </a:ext>
                  </a:extLst>
                </p:cNvPr>
                <p:cNvSpPr txBox="1"/>
                <p:nvPr/>
              </p:nvSpPr>
              <p:spPr>
                <a:xfrm>
                  <a:off x="4233170" y="4108145"/>
                  <a:ext cx="5797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LID4096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2301CBF-07CA-4B50-903B-EDE21B1F64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3170" y="4108145"/>
                  <a:ext cx="57973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158" r="-8421" b="-13115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855CAB88-5F4E-47A9-BDD9-8D797507322D}"/>
              </a:ext>
            </a:extLst>
          </p:cNvPr>
          <p:cNvSpPr txBox="1"/>
          <p:nvPr/>
        </p:nvSpPr>
        <p:spPr>
          <a:xfrm>
            <a:off x="4007345" y="1936993"/>
            <a:ext cx="2242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/>
              <a:t> curve represents a function above the real axis.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D4169DF-BD8F-4029-ADE6-BA2F24E40608}"/>
                  </a:ext>
                </a:extLst>
              </p:cNvPr>
              <p:cNvSpPr txBox="1"/>
              <p:nvPr/>
            </p:nvSpPr>
            <p:spPr>
              <a:xfrm>
                <a:off x="6516868" y="2179940"/>
                <a:ext cx="200557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6"/>
                    </a:solidFill>
                  </a:rPr>
                  <a:t>green</a:t>
                </a:r>
                <a:r>
                  <a:rPr lang="en-US" dirty="0"/>
                  <a:t> line is the linear approximation of the </a:t>
                </a:r>
                <a:r>
                  <a:rPr lang="en-US" dirty="0">
                    <a:solidFill>
                      <a:schemeClr val="accent2"/>
                    </a:solidFill>
                  </a:rPr>
                  <a:t>orange</a:t>
                </a:r>
                <a:r>
                  <a:rPr lang="en-US" dirty="0"/>
                  <a:t> curve at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D4169DF-BD8F-4029-ADE6-BA2F24E40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868" y="2179940"/>
                <a:ext cx="2005574" cy="1477328"/>
              </a:xfrm>
              <a:prstGeom prst="rect">
                <a:avLst/>
              </a:prstGeom>
              <a:blipFill>
                <a:blip r:embed="rId6"/>
                <a:stretch>
                  <a:fillRect l="-2432" t="-2479" r="-4863" b="-578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258D52D3-5D7F-49C7-A6B5-2D6C5FCBE2E6}"/>
              </a:ext>
            </a:extLst>
          </p:cNvPr>
          <p:cNvGrpSpPr/>
          <p:nvPr/>
        </p:nvGrpSpPr>
        <p:grpSpPr>
          <a:xfrm>
            <a:off x="4693298" y="4464050"/>
            <a:ext cx="5999028" cy="2028825"/>
            <a:chOff x="4693298" y="4464050"/>
            <a:chExt cx="5999028" cy="2028825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6E8FEF7-7ACE-4C0F-9AF3-47B52AB11A8C}"/>
                </a:ext>
              </a:extLst>
            </p:cNvPr>
            <p:cNvSpPr/>
            <p:nvPr/>
          </p:nvSpPr>
          <p:spPr>
            <a:xfrm>
              <a:off x="4693298" y="4594831"/>
              <a:ext cx="3676261" cy="525726"/>
            </a:xfrm>
            <a:custGeom>
              <a:avLst/>
              <a:gdLst>
                <a:gd name="connsiteX0" fmla="*/ 0 w 3676261"/>
                <a:gd name="connsiteY0" fmla="*/ 0 h 525726"/>
                <a:gd name="connsiteX1" fmla="*/ 2472612 w 3676261"/>
                <a:gd name="connsiteY1" fmla="*/ 447870 h 525726"/>
                <a:gd name="connsiteX2" fmla="*/ 3676261 w 3676261"/>
                <a:gd name="connsiteY2" fmla="*/ 522514 h 52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76261" h="525726">
                  <a:moveTo>
                    <a:pt x="0" y="0"/>
                  </a:moveTo>
                  <a:cubicBezTo>
                    <a:pt x="929951" y="180392"/>
                    <a:pt x="1859902" y="360784"/>
                    <a:pt x="2472612" y="447870"/>
                  </a:cubicBezTo>
                  <a:cubicBezTo>
                    <a:pt x="3085322" y="534956"/>
                    <a:pt x="3380791" y="528735"/>
                    <a:pt x="3676261" y="522514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DBD66281-0308-4F3E-BBA2-94BEB2E09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73026" y="4464050"/>
              <a:ext cx="2019300" cy="2028825"/>
            </a:xfrm>
            <a:prstGeom prst="rect">
              <a:avLst/>
            </a:prstGeom>
          </p:spPr>
        </p:pic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A103FED-319D-49CD-AC04-2825953CDE94}"/>
              </a:ext>
            </a:extLst>
          </p:cNvPr>
          <p:cNvSpPr/>
          <p:nvPr/>
        </p:nvSpPr>
        <p:spPr>
          <a:xfrm>
            <a:off x="4241088" y="4249739"/>
            <a:ext cx="279516" cy="27951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CB6C34-0D90-4C3A-907D-F7A90D2887AB}"/>
                  </a:ext>
                </a:extLst>
              </p:cNvPr>
              <p:cNvSpPr txBox="1"/>
              <p:nvPr/>
            </p:nvSpPr>
            <p:spPr>
              <a:xfrm>
                <a:off x="4534240" y="4305010"/>
                <a:ext cx="1128835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CB6C34-0D90-4C3A-907D-F7A90D288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240" y="4305010"/>
                <a:ext cx="1128835" cy="312650"/>
              </a:xfrm>
              <a:prstGeom prst="rect">
                <a:avLst/>
              </a:prstGeom>
              <a:blipFill>
                <a:blip r:embed="rId8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D1880B3B-CBD6-42CC-96CB-3F7AF991A152}"/>
              </a:ext>
            </a:extLst>
          </p:cNvPr>
          <p:cNvSpPr/>
          <p:nvPr/>
        </p:nvSpPr>
        <p:spPr>
          <a:xfrm>
            <a:off x="4348741" y="4357526"/>
            <a:ext cx="80394" cy="80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0751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187D1E-4D18-4D49-B0FD-781907C7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Differential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10">
                <a:extLst>
                  <a:ext uri="{FF2B5EF4-FFF2-40B4-BE49-F238E27FC236}">
                    <a16:creationId xmlns:a16="http://schemas.microsoft.com/office/drawing/2014/main" id="{BE95D83C-FEF7-4B7D-AC85-BD1571563C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13572"/>
                <a:ext cx="5795904" cy="899103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The differential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defined as the </a:t>
                </a:r>
                <a:r>
                  <a:rPr lang="en-US" b="1" dirty="0"/>
                  <a:t>linear contribution </a:t>
                </a:r>
                <a:r>
                  <a:rPr lang="en-US" dirty="0"/>
                  <a:t>to the change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due to a small nudge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 We denote it by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𝒅𝒇</m:t>
                    </m:r>
                  </m:oMath>
                </a14:m>
                <a:r>
                  <a:rPr lang="en-US" dirty="0"/>
                  <a:t>.</a:t>
                </a:r>
                <a:endParaRPr lang="LID4096" dirty="0"/>
              </a:p>
            </p:txBody>
          </p:sp>
        </mc:Choice>
        <mc:Fallback>
          <p:sp>
            <p:nvSpPr>
              <p:cNvPr id="7" name="Text Placeholder 10">
                <a:extLst>
                  <a:ext uri="{FF2B5EF4-FFF2-40B4-BE49-F238E27FC236}">
                    <a16:creationId xmlns:a16="http://schemas.microsoft.com/office/drawing/2014/main" id="{BE95D83C-FEF7-4B7D-AC85-BD1571563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13572"/>
                <a:ext cx="5795904" cy="899103"/>
              </a:xfrm>
              <a:prstGeom prst="rect">
                <a:avLst/>
              </a:prstGeom>
              <a:blipFill>
                <a:blip r:embed="rId2"/>
                <a:stretch>
                  <a:fillRect l="-1368" t="-13514" b="-405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c 7">
            <a:extLst>
              <a:ext uri="{FF2B5EF4-FFF2-40B4-BE49-F238E27FC236}">
                <a16:creationId xmlns:a16="http://schemas.microsoft.com/office/drawing/2014/main" id="{B78677C2-AD1C-430A-94BC-2B92C1E96343}"/>
              </a:ext>
            </a:extLst>
          </p:cNvPr>
          <p:cNvSpPr/>
          <p:nvPr/>
        </p:nvSpPr>
        <p:spPr>
          <a:xfrm rot="5400000">
            <a:off x="3174022" y="-893181"/>
            <a:ext cx="4735588" cy="7685515"/>
          </a:xfrm>
          <a:prstGeom prst="arc">
            <a:avLst>
              <a:gd name="adj1" fmla="val 16541113"/>
              <a:gd name="adj2" fmla="val 0"/>
            </a:avLst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108E02-C9EC-48BE-8841-BEB9EED0EE4E}"/>
              </a:ext>
            </a:extLst>
          </p:cNvPr>
          <p:cNvCxnSpPr/>
          <p:nvPr/>
        </p:nvCxnSpPr>
        <p:spPr>
          <a:xfrm>
            <a:off x="5047632" y="5624357"/>
            <a:ext cx="54108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009C6C-407B-48F1-8312-41C378DE96CC}"/>
              </a:ext>
            </a:extLst>
          </p:cNvPr>
          <p:cNvCxnSpPr>
            <a:cxnSpLocks/>
          </p:cNvCxnSpPr>
          <p:nvPr/>
        </p:nvCxnSpPr>
        <p:spPr>
          <a:xfrm flipV="1">
            <a:off x="6249483" y="3276600"/>
            <a:ext cx="0" cy="29996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62EB34-9F1B-441A-BA20-3C5884A6EAC9}"/>
              </a:ext>
            </a:extLst>
          </p:cNvPr>
          <p:cNvCxnSpPr>
            <a:cxnSpLocks/>
          </p:cNvCxnSpPr>
          <p:nvPr/>
        </p:nvCxnSpPr>
        <p:spPr>
          <a:xfrm flipV="1">
            <a:off x="5651960" y="3738290"/>
            <a:ext cx="4452351" cy="2206204"/>
          </a:xfrm>
          <a:prstGeom prst="line">
            <a:avLst/>
          </a:prstGeom>
          <a:ln w="254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B74C4E-6C70-479F-B46B-D653EBAD1C9C}"/>
              </a:ext>
            </a:extLst>
          </p:cNvPr>
          <p:cNvCxnSpPr>
            <a:cxnSpLocks/>
          </p:cNvCxnSpPr>
          <p:nvPr/>
        </p:nvCxnSpPr>
        <p:spPr>
          <a:xfrm>
            <a:off x="7976154" y="4783938"/>
            <a:ext cx="0" cy="83565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236144-2B48-41FB-89FC-2DD7B31B86C0}"/>
              </a:ext>
            </a:extLst>
          </p:cNvPr>
          <p:cNvCxnSpPr>
            <a:cxnSpLocks/>
          </p:cNvCxnSpPr>
          <p:nvPr/>
        </p:nvCxnSpPr>
        <p:spPr>
          <a:xfrm>
            <a:off x="8966754" y="4029969"/>
            <a:ext cx="0" cy="158962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D17C2E-E523-446F-9217-47CE4F567398}"/>
                  </a:ext>
                </a:extLst>
              </p:cNvPr>
              <p:cNvSpPr txBox="1"/>
              <p:nvPr/>
            </p:nvSpPr>
            <p:spPr>
              <a:xfrm>
                <a:off x="10281421" y="5575162"/>
                <a:ext cx="354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D17C2E-E523-446F-9217-47CE4F567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1421" y="5575162"/>
                <a:ext cx="35422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FC3C29-56F5-42DF-9DB6-2C30970ABF0E}"/>
                  </a:ext>
                </a:extLst>
              </p:cNvPr>
              <p:cNvSpPr txBox="1"/>
              <p:nvPr/>
            </p:nvSpPr>
            <p:spPr>
              <a:xfrm>
                <a:off x="7799044" y="5619594"/>
                <a:ext cx="354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FC3C29-56F5-42DF-9DB6-2C30970AB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044" y="5619594"/>
                <a:ext cx="354220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BA6F764-0167-43A7-89A8-614D2391424F}"/>
                  </a:ext>
                </a:extLst>
              </p:cNvPr>
              <p:cNvSpPr txBox="1"/>
              <p:nvPr/>
            </p:nvSpPr>
            <p:spPr>
              <a:xfrm>
                <a:off x="8456731" y="5619594"/>
                <a:ext cx="1020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BA6F764-0167-43A7-89A8-614D23914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731" y="5619594"/>
                <a:ext cx="102004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B851BE-643C-4249-AB9C-D292C8F181EE}"/>
              </a:ext>
            </a:extLst>
          </p:cNvPr>
          <p:cNvCxnSpPr>
            <a:cxnSpLocks/>
          </p:cNvCxnSpPr>
          <p:nvPr/>
        </p:nvCxnSpPr>
        <p:spPr>
          <a:xfrm flipH="1">
            <a:off x="6249460" y="4774717"/>
            <a:ext cx="4209071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9759AE3-F0B0-4C70-B121-0A0A45BFE095}"/>
                  </a:ext>
                </a:extLst>
              </p:cNvPr>
              <p:cNvSpPr txBox="1"/>
              <p:nvPr/>
            </p:nvSpPr>
            <p:spPr>
              <a:xfrm>
                <a:off x="5556090" y="4590051"/>
                <a:ext cx="579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9759AE3-F0B0-4C70-B121-0A0A45BFE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090" y="4590051"/>
                <a:ext cx="579739" cy="369332"/>
              </a:xfrm>
              <a:prstGeom prst="rect">
                <a:avLst/>
              </a:prstGeom>
              <a:blipFill>
                <a:blip r:embed="rId6"/>
                <a:stretch>
                  <a:fillRect l="-3125" r="-7292" b="-1147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DFFD20-0633-415F-B369-B4013201DBAB}"/>
              </a:ext>
            </a:extLst>
          </p:cNvPr>
          <p:cNvCxnSpPr>
            <a:cxnSpLocks/>
          </p:cNvCxnSpPr>
          <p:nvPr/>
        </p:nvCxnSpPr>
        <p:spPr>
          <a:xfrm flipH="1">
            <a:off x="6249460" y="4029969"/>
            <a:ext cx="4209071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EF4B787-579D-40C8-844F-A6572504146F}"/>
                  </a:ext>
                </a:extLst>
              </p:cNvPr>
              <p:cNvSpPr txBox="1"/>
              <p:nvPr/>
            </p:nvSpPr>
            <p:spPr>
              <a:xfrm>
                <a:off x="4986834" y="3808226"/>
                <a:ext cx="1330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m:rPr>
                              <m:nor/>
                            </m:rPr>
                            <a:rPr lang="LID4096" dirty="0"/>
                            <m:t> </m:t>
                          </m:r>
                        </m:e>
                      </m:d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EF4B787-579D-40C8-844F-A65725041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834" y="3808226"/>
                <a:ext cx="1330249" cy="369332"/>
              </a:xfrm>
              <a:prstGeom prst="rect">
                <a:avLst/>
              </a:prstGeom>
              <a:blipFill>
                <a:blip r:embed="rId7"/>
                <a:stretch>
                  <a:fillRect l="-459" b="-1333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3F3B8FCD-47C6-4C11-84DE-BFAB100E5BC8}"/>
              </a:ext>
            </a:extLst>
          </p:cNvPr>
          <p:cNvGrpSpPr/>
          <p:nvPr/>
        </p:nvGrpSpPr>
        <p:grpSpPr>
          <a:xfrm>
            <a:off x="10635641" y="4333893"/>
            <a:ext cx="395183" cy="459874"/>
            <a:chOff x="10635641" y="4333893"/>
            <a:chExt cx="395183" cy="459874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72EC8BB-F3E8-41A7-9E89-FC18FBA7B597}"/>
                </a:ext>
              </a:extLst>
            </p:cNvPr>
            <p:cNvCxnSpPr>
              <a:cxnSpLocks/>
            </p:cNvCxnSpPr>
            <p:nvPr/>
          </p:nvCxnSpPr>
          <p:spPr>
            <a:xfrm>
              <a:off x="10635641" y="4333893"/>
              <a:ext cx="0" cy="45987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5C25087-81F7-40EC-B5B9-FA6BC27BA08A}"/>
                    </a:ext>
                  </a:extLst>
                </p:cNvPr>
                <p:cNvSpPr txBox="1"/>
                <p:nvPr/>
              </p:nvSpPr>
              <p:spPr>
                <a:xfrm>
                  <a:off x="10676604" y="4371993"/>
                  <a:ext cx="3542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LID4096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0A8DCB2-119B-4D40-BF9E-498A2F359C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6604" y="4371993"/>
                  <a:ext cx="354220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8814" b="-13115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2F002F-2EE5-4598-A9FA-8C1030682ECB}"/>
              </a:ext>
            </a:extLst>
          </p:cNvPr>
          <p:cNvCxnSpPr>
            <a:cxnSpLocks/>
          </p:cNvCxnSpPr>
          <p:nvPr/>
        </p:nvCxnSpPr>
        <p:spPr>
          <a:xfrm flipH="1">
            <a:off x="6249460" y="4314843"/>
            <a:ext cx="4209071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D5A8BE3-A315-4C9D-9EB4-918AFE6B6A94}"/>
              </a:ext>
            </a:extLst>
          </p:cNvPr>
          <p:cNvGrpSpPr/>
          <p:nvPr/>
        </p:nvGrpSpPr>
        <p:grpSpPr>
          <a:xfrm>
            <a:off x="11550075" y="3992892"/>
            <a:ext cx="395183" cy="781825"/>
            <a:chOff x="11550075" y="3992892"/>
            <a:chExt cx="395183" cy="78182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F010E26-825E-4175-BF95-59CEF48C5EEA}"/>
                </a:ext>
              </a:extLst>
            </p:cNvPr>
            <p:cNvCxnSpPr>
              <a:cxnSpLocks/>
            </p:cNvCxnSpPr>
            <p:nvPr/>
          </p:nvCxnSpPr>
          <p:spPr>
            <a:xfrm>
              <a:off x="11550075" y="3992892"/>
              <a:ext cx="0" cy="78182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D5EFEAA-0E52-43B1-93D9-804F094CD967}"/>
                    </a:ext>
                  </a:extLst>
                </p:cNvPr>
                <p:cNvSpPr txBox="1"/>
                <p:nvPr/>
              </p:nvSpPr>
              <p:spPr>
                <a:xfrm>
                  <a:off x="11591038" y="4199138"/>
                  <a:ext cx="3542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LID4096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F2743E0-7FB3-46FB-80D0-44B4343C7E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91038" y="4199138"/>
                  <a:ext cx="354220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30508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EB1318C-5D1D-41F2-8318-B95C7DC1FA7C}"/>
              </a:ext>
            </a:extLst>
          </p:cNvPr>
          <p:cNvGrpSpPr/>
          <p:nvPr/>
        </p:nvGrpSpPr>
        <p:grpSpPr>
          <a:xfrm>
            <a:off x="10635641" y="3955036"/>
            <a:ext cx="812180" cy="369332"/>
            <a:chOff x="10635641" y="3955036"/>
            <a:chExt cx="812180" cy="369332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E33AD89-7DFE-4170-AFE6-9F6E7EC938D8}"/>
                </a:ext>
              </a:extLst>
            </p:cNvPr>
            <p:cNvCxnSpPr>
              <a:cxnSpLocks/>
            </p:cNvCxnSpPr>
            <p:nvPr/>
          </p:nvCxnSpPr>
          <p:spPr>
            <a:xfrm>
              <a:off x="10635641" y="3992892"/>
              <a:ext cx="0" cy="3219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382A871-8045-4DD3-82FB-13B07D2602EB}"/>
                    </a:ext>
                  </a:extLst>
                </p:cNvPr>
                <p:cNvSpPr txBox="1"/>
                <p:nvPr/>
              </p:nvSpPr>
              <p:spPr>
                <a:xfrm>
                  <a:off x="10664240" y="3955036"/>
                  <a:ext cx="7835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d>
                      </m:oMath>
                    </m:oMathPara>
                  </a14:m>
                  <a:endParaRPr lang="LID4096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657C53C-F23D-46B8-B939-56F75B5A32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4240" y="3955036"/>
                  <a:ext cx="783581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6D8A49F-DA55-4768-8599-9332670AFF8E}"/>
              </a:ext>
            </a:extLst>
          </p:cNvPr>
          <p:cNvGrpSpPr/>
          <p:nvPr/>
        </p:nvGrpSpPr>
        <p:grpSpPr>
          <a:xfrm>
            <a:off x="208339" y="4168044"/>
            <a:ext cx="2980530" cy="2203266"/>
            <a:chOff x="1124364" y="3052735"/>
            <a:chExt cx="1769041" cy="2203266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3078139-BBCD-4A6D-A6CE-06B54E22A663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V="1">
              <a:off x="1853058" y="3052735"/>
              <a:ext cx="1040347" cy="1279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93F46DE-47BF-45AC-A833-A30AB435152D}"/>
                    </a:ext>
                  </a:extLst>
                </p:cNvPr>
                <p:cNvSpPr txBox="1"/>
                <p:nvPr/>
              </p:nvSpPr>
              <p:spPr>
                <a:xfrm>
                  <a:off x="1124364" y="4332671"/>
                  <a:ext cx="1457387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Linear term</a:t>
                  </a:r>
                  <a:br>
                    <a:rPr lang="en-US" dirty="0">
                      <a:solidFill>
                        <a:schemeClr val="accent6">
                          <a:lumMod val="75000"/>
                        </a:schemeClr>
                      </a:solidFill>
                    </a:rPr>
                  </a:br>
                  <a:r>
                    <a:rPr lang="en-US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(the </a:t>
                  </a:r>
                  <a:r>
                    <a:rPr lang="en-US" b="1" u="sng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linear</a:t>
                  </a:r>
                  <a:r>
                    <a:rPr lang="en-US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 contribution to the change in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)</a:t>
                  </a:r>
                  <a:endParaRPr lang="LID4096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93F46DE-47BF-45AC-A833-A30AB43515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4364" y="4332671"/>
                  <a:ext cx="1457387" cy="923330"/>
                </a:xfrm>
                <a:prstGeom prst="rect">
                  <a:avLst/>
                </a:prstGeom>
                <a:blipFill>
                  <a:blip r:embed="rId11"/>
                  <a:stretch>
                    <a:fillRect l="-1985" t="-3974" r="-496" b="-9934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7DAFDDC-A93D-4B11-A590-6D0ACE49A7B7}"/>
              </a:ext>
            </a:extLst>
          </p:cNvPr>
          <p:cNvGrpSpPr/>
          <p:nvPr/>
        </p:nvGrpSpPr>
        <p:grpSpPr>
          <a:xfrm>
            <a:off x="2667608" y="4199138"/>
            <a:ext cx="2909341" cy="2419043"/>
            <a:chOff x="2817230" y="3096079"/>
            <a:chExt cx="1774161" cy="2419043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DC53354-8CDF-4CDB-912A-A77074C28A34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H="1" flipV="1">
              <a:off x="3594199" y="3096079"/>
              <a:ext cx="110112" cy="12187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96AD5EF-7DDF-4E4B-8C92-AB3E6BC0FE28}"/>
                    </a:ext>
                  </a:extLst>
                </p:cNvPr>
                <p:cNvSpPr txBox="1"/>
                <p:nvPr/>
              </p:nvSpPr>
              <p:spPr>
                <a:xfrm>
                  <a:off x="2817230" y="4314793"/>
                  <a:ext cx="177416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Higher order terms contribution</a:t>
                  </a:r>
                  <a:br>
                    <a:rPr lang="en-US" dirty="0">
                      <a:solidFill>
                        <a:schemeClr val="accent2">
                          <a:lumMod val="75000"/>
                        </a:schemeClr>
                      </a:solidFill>
                    </a:rPr>
                  </a:br>
                  <a:r>
                    <a:rPr lang="en-US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(the </a:t>
                  </a:r>
                  <a:r>
                    <a:rPr lang="en-US" b="1" u="sng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non-linear</a:t>
                  </a:r>
                  <a:r>
                    <a:rPr lang="en-US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 contribution to the change in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)</a:t>
                  </a:r>
                  <a:endParaRPr lang="LID4096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96AD5EF-7DDF-4E4B-8C92-AB3E6BC0F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7230" y="4314793"/>
                  <a:ext cx="1774161" cy="1200329"/>
                </a:xfrm>
                <a:prstGeom prst="rect">
                  <a:avLst/>
                </a:prstGeom>
                <a:blipFill>
                  <a:blip r:embed="rId12"/>
                  <a:stretch>
                    <a:fillRect l="-1887" t="-3046" b="-7107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60CBCF6-E61D-4908-A1E2-27C181C6A304}"/>
                  </a:ext>
                </a:extLst>
              </p:cNvPr>
              <p:cNvSpPr/>
              <p:nvPr/>
            </p:nvSpPr>
            <p:spPr>
              <a:xfrm>
                <a:off x="767087" y="2417437"/>
                <a:ext cx="7435043" cy="46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60CBCF6-E61D-4908-A1E2-27C181C6A3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87" y="2417437"/>
                <a:ext cx="7435043" cy="4608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68769B3-5D8B-423C-BC0B-1B0AB7D99B79}"/>
                  </a:ext>
                </a:extLst>
              </p:cNvPr>
              <p:cNvSpPr/>
              <p:nvPr/>
            </p:nvSpPr>
            <p:spPr>
              <a:xfrm>
                <a:off x="258647" y="3798711"/>
                <a:ext cx="417505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d>
                    </m:oMath>
                  </m:oMathPara>
                </a14:m>
                <a:endParaRPr lang="LID4096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68769B3-5D8B-423C-BC0B-1B0AB7D99B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47" y="3798711"/>
                <a:ext cx="4175056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61E2DA91-C329-48F0-BCCB-B555BFB9F4DB}"/>
              </a:ext>
            </a:extLst>
          </p:cNvPr>
          <p:cNvGrpSpPr/>
          <p:nvPr/>
        </p:nvGrpSpPr>
        <p:grpSpPr>
          <a:xfrm>
            <a:off x="7972848" y="5247881"/>
            <a:ext cx="967766" cy="371713"/>
            <a:chOff x="7972848" y="5247881"/>
            <a:chExt cx="967766" cy="3717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00957C90-83F2-4196-BE0C-40754CDE64DC}"/>
                    </a:ext>
                  </a:extLst>
                </p:cNvPr>
                <p:cNvSpPr/>
                <p:nvPr/>
              </p:nvSpPr>
              <p:spPr>
                <a:xfrm>
                  <a:off x="8202132" y="5247881"/>
                  <a:ext cx="5010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oMath>
                    </m:oMathPara>
                  </a14:m>
                  <a:endParaRPr lang="LID4096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3AB9F1E-164A-4929-A50A-8B8FA10E3C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2132" y="5247881"/>
                  <a:ext cx="50103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5387616-02D0-4886-878C-85BDC3CB28DA}"/>
                </a:ext>
              </a:extLst>
            </p:cNvPr>
            <p:cNvCxnSpPr/>
            <p:nvPr/>
          </p:nvCxnSpPr>
          <p:spPr>
            <a:xfrm>
              <a:off x="7972848" y="5619594"/>
              <a:ext cx="967766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249CD7-8353-441C-9D15-9C31AC02369E}"/>
              </a:ext>
            </a:extLst>
          </p:cNvPr>
          <p:cNvCxnSpPr>
            <a:cxnSpLocks/>
          </p:cNvCxnSpPr>
          <p:nvPr/>
        </p:nvCxnSpPr>
        <p:spPr>
          <a:xfrm flipV="1">
            <a:off x="8969189" y="4314843"/>
            <a:ext cx="0" cy="459874"/>
          </a:xfrm>
          <a:prstGeom prst="straightConnector1">
            <a:avLst/>
          </a:prstGeom>
          <a:ln w="3492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CB4744C-8A56-4E8F-9944-C983B1D5C457}"/>
              </a:ext>
            </a:extLst>
          </p:cNvPr>
          <p:cNvCxnSpPr/>
          <p:nvPr/>
        </p:nvCxnSpPr>
        <p:spPr>
          <a:xfrm flipV="1">
            <a:off x="8976278" y="4029969"/>
            <a:ext cx="0" cy="284874"/>
          </a:xfrm>
          <a:prstGeom prst="straightConnector1">
            <a:avLst/>
          </a:prstGeom>
          <a:ln w="349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48A0CDB-AF98-4186-ACF4-CF8D1DEFC7B5}"/>
                  </a:ext>
                </a:extLst>
              </p:cNvPr>
              <p:cNvSpPr/>
              <p:nvPr/>
            </p:nvSpPr>
            <p:spPr>
              <a:xfrm>
                <a:off x="9692919" y="3361742"/>
                <a:ext cx="24990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LID4096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48A0CDB-AF98-4186-ACF4-CF8D1DEFC7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919" y="3361742"/>
                <a:ext cx="2499081" cy="369332"/>
              </a:xfrm>
              <a:prstGeom prst="rect">
                <a:avLst/>
              </a:prstGeom>
              <a:blipFill>
                <a:blip r:embed="rId1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5574BB6-280A-44F5-AC70-AEF413DB2A83}"/>
                  </a:ext>
                </a:extLst>
              </p:cNvPr>
              <p:cNvSpPr/>
              <p:nvPr/>
            </p:nvSpPr>
            <p:spPr>
              <a:xfrm>
                <a:off x="8841459" y="2907268"/>
                <a:ext cx="6929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5574BB6-280A-44F5-AC70-AEF413DB2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1459" y="2907268"/>
                <a:ext cx="692947" cy="369332"/>
              </a:xfrm>
              <a:prstGeom prst="rect">
                <a:avLst/>
              </a:prstGeom>
              <a:blipFill>
                <a:blip r:embed="rId1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25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8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A40A81-542E-47A9-99D5-6787A4C1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external definition of the derivative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F4A1EDA-7B41-4093-B2A2-EC670E5E9D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96600" cy="4351338"/>
              </a:xfrm>
            </p:spPr>
            <p:txBody>
              <a:bodyPr/>
              <a:lstStyle/>
              <a:p>
                <a:r>
                  <a:rPr lang="en-US" dirty="0"/>
                  <a:t>The relationship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𝒅𝒇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𝒅𝒙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can be thought as the “external” definition of the derivative.</a:t>
                </a:r>
              </a:p>
              <a:p>
                <a:r>
                  <a:rPr lang="en-US" dirty="0"/>
                  <a:t>This means that if we’re given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𝒅𝒇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as the linear contribution of the change of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due to a small nudge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dirty="0"/>
                  <a:t>, we can immediately deduce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F4A1EDA-7B41-4093-B2A2-EC670E5E9D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96600" cy="4351338"/>
              </a:xfrm>
              <a:blipFill>
                <a:blip r:embed="rId2"/>
                <a:stretch>
                  <a:fillRect l="-1007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712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1575-B0EC-40C7-B149-3898D285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of the external definition of the derivative to multivariable scalar functions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F88924-970A-4F6F-90AB-7934FA8A2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scalar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we define the external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as follows: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𝜵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𝒅𝒙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𝜵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is the gradient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is the multivariate delta.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F88924-970A-4F6F-90AB-7934FA8A2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87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1575-B0EC-40C7-B149-3898D285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of the external definition of the derivative to matrix scalar functions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F88924-970A-4F6F-90AB-7934FA8A2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Given a matrix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we define the external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as follows: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𝜵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𝒅𝑿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𝜵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𝑿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𝒅𝑿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1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𝜵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𝒅𝑿</m:t>
                          </m:r>
                        </m:e>
                      </m:d>
                    </m:oMath>
                  </m:oMathPara>
                </a14:m>
                <a:br>
                  <a:rPr lang="en-US" b="1" dirty="0"/>
                </a:br>
                <a:br>
                  <a:rPr lang="en-US" b="1" dirty="0"/>
                </a:br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is the gradient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is the matrix delta.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F88924-970A-4F6F-90AB-7934FA8A2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90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02F4-0380-4E18-97EE-4B51E470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and sum rules of Differentials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ADE8D-EE50-4C2C-95AD-9F08B45AC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LID4096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LID4096" dirty="0"/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ADE8D-EE50-4C2C-95AD-9F08B45AC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8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5309-9FA9-4677-B810-107A8310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of product rule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1748331-8AB2-4140-BA8C-4A65A8F693DB}"/>
                  </a:ext>
                </a:extLst>
              </p:cNvPr>
              <p:cNvSpPr/>
              <p:nvPr/>
            </p:nvSpPr>
            <p:spPr>
              <a:xfrm>
                <a:off x="226904" y="3697188"/>
                <a:ext cx="7946449" cy="5963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endParaRPr lang="LID4096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1748331-8AB2-4140-BA8C-4A65A8F693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04" y="3697188"/>
                <a:ext cx="7946449" cy="596382"/>
              </a:xfrm>
              <a:prstGeom prst="rect">
                <a:avLst/>
              </a:prstGeom>
              <a:blipFill>
                <a:blip r:embed="rId2"/>
                <a:stretch>
                  <a:fillRect b="-102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E8CA2E7-6DD2-40B5-B499-0550D2529C30}"/>
                  </a:ext>
                </a:extLst>
              </p:cNvPr>
              <p:cNvSpPr/>
              <p:nvPr/>
            </p:nvSpPr>
            <p:spPr>
              <a:xfrm>
                <a:off x="158496" y="2746347"/>
                <a:ext cx="2647950" cy="3693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LID4096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E8CA2E7-6DD2-40B5-B499-0550D2529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6" y="2746347"/>
                <a:ext cx="2647950" cy="369397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248C848-EE9C-4F49-916D-EB3F9667D173}"/>
                  </a:ext>
                </a:extLst>
              </p:cNvPr>
              <p:cNvSpPr/>
              <p:nvPr/>
            </p:nvSpPr>
            <p:spPr>
              <a:xfrm>
                <a:off x="226904" y="4195778"/>
                <a:ext cx="6662799" cy="404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248C848-EE9C-4F49-916D-EB3F9667D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04" y="4195778"/>
                <a:ext cx="6662799" cy="404983"/>
              </a:xfrm>
              <a:prstGeom prst="rect">
                <a:avLst/>
              </a:prstGeom>
              <a:blipFill>
                <a:blip r:embed="rId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>
            <a:extLst>
              <a:ext uri="{FF2B5EF4-FFF2-40B4-BE49-F238E27FC236}">
                <a16:creationId xmlns:a16="http://schemas.microsoft.com/office/drawing/2014/main" id="{6FA259AC-E60B-43A2-948F-0E29E1E0C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6359" y="101942"/>
            <a:ext cx="4821816" cy="29359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95CC9A-255B-46CD-A8DF-92B117D2E44B}"/>
                  </a:ext>
                </a:extLst>
              </p:cNvPr>
              <p:cNvSpPr txBox="1"/>
              <p:nvPr/>
            </p:nvSpPr>
            <p:spPr>
              <a:xfrm>
                <a:off x="1050602" y="1657792"/>
                <a:ext cx="1730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95CC9A-255B-46CD-A8DF-92B117D2E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02" y="1657792"/>
                <a:ext cx="1730923" cy="276999"/>
              </a:xfrm>
              <a:prstGeom prst="rect">
                <a:avLst/>
              </a:prstGeom>
              <a:blipFill>
                <a:blip r:embed="rId6"/>
                <a:stretch>
                  <a:fillRect l="-2817" t="-2222" b="-3555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85BFF4F-0604-4C9B-9882-162B37752277}"/>
                  </a:ext>
                </a:extLst>
              </p:cNvPr>
              <p:cNvSpPr/>
              <p:nvPr/>
            </p:nvSpPr>
            <p:spPr>
              <a:xfrm>
                <a:off x="39147" y="2292345"/>
                <a:ext cx="1855661" cy="405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LID4096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85BFF4F-0604-4C9B-9882-162B377522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7" y="2292345"/>
                <a:ext cx="1855661" cy="4050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808DF76-4345-4826-B001-3EE0D128F62D}"/>
                  </a:ext>
                </a:extLst>
              </p:cNvPr>
              <p:cNvSpPr/>
              <p:nvPr/>
            </p:nvSpPr>
            <p:spPr>
              <a:xfrm>
                <a:off x="217677" y="3207385"/>
                <a:ext cx="4165357" cy="3693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endParaRPr lang="LID4096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808DF76-4345-4826-B001-3EE0D128F6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77" y="3207385"/>
                <a:ext cx="4165357" cy="369397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4C3D23F-AC5D-4F9B-B52F-88D0189AD88C}"/>
                  </a:ext>
                </a:extLst>
              </p:cNvPr>
              <p:cNvSpPr/>
              <p:nvPr/>
            </p:nvSpPr>
            <p:spPr>
              <a:xfrm>
                <a:off x="-58004" y="4681824"/>
                <a:ext cx="432905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4C3D23F-AC5D-4F9B-B52F-88D0189AD8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004" y="4681824"/>
                <a:ext cx="4329051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E6F6648-1528-4E5A-B5E8-99F321BC7A1D}"/>
                  </a:ext>
                </a:extLst>
              </p:cNvPr>
              <p:cNvSpPr/>
              <p:nvPr/>
            </p:nvSpPr>
            <p:spPr>
              <a:xfrm>
                <a:off x="39147" y="5654654"/>
                <a:ext cx="7650701" cy="404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solidFill>
                                <a:srgbClr val="FE2AE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E2AE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E2AE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E2AE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E2AE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E2AE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FE2AE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FE2AE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E2AE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E2AE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E2AE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FE2AE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E2AE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E2AE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E2AE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E2AE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FE2AE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FE2AE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E2AE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E2AE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FE2AE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rgbClr val="FE2AE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E2AE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E2AE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E2AE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E2AE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FE2AE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FE2AE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E2AE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E2AE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E6F6648-1528-4E5A-B5E8-99F321BC7A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7" y="5654654"/>
                <a:ext cx="7650701" cy="404983"/>
              </a:xfrm>
              <a:prstGeom prst="rect">
                <a:avLst/>
              </a:prstGeom>
              <a:blipFill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3AC3003-379C-4DEF-8FE1-84985D06F0AB}"/>
                  </a:ext>
                </a:extLst>
              </p:cNvPr>
              <p:cNvSpPr/>
              <p:nvPr/>
            </p:nvSpPr>
            <p:spPr>
              <a:xfrm>
                <a:off x="139446" y="5167403"/>
                <a:ext cx="4521184" cy="404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solidFill>
                                <a:srgbClr val="FE2AE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solidFill>
                                <a:srgbClr val="FE2AE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E2AE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E2AE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E2AE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E2AE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 smtClean="0">
                          <a:solidFill>
                            <a:srgbClr val="FE2AE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solidFill>
                            <a:srgbClr val="FE2AE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E2AE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E2AE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E2AE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E2AE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E2AE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solidFill>
                            <a:srgbClr val="FE2AE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E2AE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E2AE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E2AE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E2AE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3AC3003-379C-4DEF-8FE1-84985D06F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46" y="5167403"/>
                <a:ext cx="4521184" cy="404983"/>
              </a:xfrm>
              <a:prstGeom prst="rect">
                <a:avLst/>
              </a:prstGeom>
              <a:blipFill>
                <a:blip r:embed="rId1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7F25764-D47F-4250-A6C2-B7CE4E7B7E1F}"/>
                  </a:ext>
                </a:extLst>
              </p:cNvPr>
              <p:cNvSpPr/>
              <p:nvPr/>
            </p:nvSpPr>
            <p:spPr>
              <a:xfrm>
                <a:off x="-67304" y="6197742"/>
                <a:ext cx="125177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LID4096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7F25764-D47F-4250-A6C2-B7CE4E7B7E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304" y="6197742"/>
                <a:ext cx="12517753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EF7032F-8936-4F25-A817-377063FA116A}"/>
              </a:ext>
            </a:extLst>
          </p:cNvPr>
          <p:cNvSpPr txBox="1"/>
          <p:nvPr/>
        </p:nvSpPr>
        <p:spPr>
          <a:xfrm>
            <a:off x="8173353" y="5379519"/>
            <a:ext cx="3313216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= Non-linear terms</a:t>
            </a:r>
          </a:p>
          <a:p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 = Linear terms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9B854E-4A05-455D-ADD7-18660A17B570}"/>
                  </a:ext>
                </a:extLst>
              </p:cNvPr>
              <p:cNvSpPr txBox="1"/>
              <p:nvPr/>
            </p:nvSpPr>
            <p:spPr>
              <a:xfrm>
                <a:off x="7596296" y="4243194"/>
                <a:ext cx="4368800" cy="404983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LID4096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9B854E-4A05-455D-ADD7-18660A17B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296" y="4243194"/>
                <a:ext cx="4368800" cy="404983"/>
              </a:xfrm>
              <a:prstGeom prst="rect">
                <a:avLst/>
              </a:prstGeom>
              <a:blipFill>
                <a:blip r:embed="rId13"/>
                <a:stretch>
                  <a:fillRect b="-7246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Up 5">
            <a:extLst>
              <a:ext uri="{FF2B5EF4-FFF2-40B4-BE49-F238E27FC236}">
                <a16:creationId xmlns:a16="http://schemas.microsoft.com/office/drawing/2014/main" id="{93705D42-2234-441F-B3EA-FB127290E412}"/>
              </a:ext>
            </a:extLst>
          </p:cNvPr>
          <p:cNvSpPr/>
          <p:nvPr/>
        </p:nvSpPr>
        <p:spPr>
          <a:xfrm>
            <a:off x="9685446" y="4789200"/>
            <a:ext cx="190500" cy="4049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3861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3" grpId="0"/>
      <p:bldP spid="16" grpId="0"/>
      <p:bldP spid="17" grpId="0"/>
      <p:bldP spid="18" grpId="0"/>
      <p:bldP spid="21" grpId="0"/>
      <p:bldP spid="22" grpId="0"/>
      <p:bldP spid="23" grpId="0" animBg="1"/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BC26A21BBA55408E53B179D37EE766" ma:contentTypeVersion="11" ma:contentTypeDescription="Create a new document." ma:contentTypeScope="" ma:versionID="595c15098f9698762032dc2b6706025b">
  <xsd:schema xmlns:xsd="http://www.w3.org/2001/XMLSchema" xmlns:xs="http://www.w3.org/2001/XMLSchema" xmlns:p="http://schemas.microsoft.com/office/2006/metadata/properties" xmlns:ns3="4246e974-c802-409d-9ecc-c41215dbe224" xmlns:ns4="ee8f28ef-8979-4d16-b5bc-eb734f80e3eb" targetNamespace="http://schemas.microsoft.com/office/2006/metadata/properties" ma:root="true" ma:fieldsID="19ac1e6deae14a2ca84856afae6d21b6" ns3:_="" ns4:_="">
    <xsd:import namespace="4246e974-c802-409d-9ecc-c41215dbe224"/>
    <xsd:import namespace="ee8f28ef-8979-4d16-b5bc-eb734f80e3e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46e974-c802-409d-9ecc-c41215dbe2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8f28ef-8979-4d16-b5bc-eb734f80e3e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D524BE-1A65-4C7A-A213-BE9997DCB5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46e974-c802-409d-9ecc-c41215dbe224"/>
    <ds:schemaRef ds:uri="ee8f28ef-8979-4d16-b5bc-eb734f80e3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79F659-BF6F-4C04-9793-0E27F6FF1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0ACF14-D6A4-40D0-9F92-D5A9BCB7EB1D}">
  <ds:schemaRefs>
    <ds:schemaRef ds:uri="http://www.w3.org/XML/1998/namespace"/>
    <ds:schemaRef ds:uri="4246e974-c802-409d-9ecc-c41215dbe224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ee8f28ef-8979-4d16-b5bc-eb734f80e3eb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1312</TotalTime>
  <Words>869</Words>
  <Application>Microsoft Office PowerPoint</Application>
  <PresentationFormat>Widescreen</PresentationFormat>
  <Paragraphs>128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Introduction To Optimization</vt:lpstr>
      <vt:lpstr>Linear Approximation</vt:lpstr>
      <vt:lpstr>Linear Approximation</vt:lpstr>
      <vt:lpstr>The Differential</vt:lpstr>
      <vt:lpstr>The external definition of the derivative</vt:lpstr>
      <vt:lpstr>Extension of the external definition of the derivative to multivariable scalar functions</vt:lpstr>
      <vt:lpstr>Extension of the external definition of the derivative to matrix scalar functions</vt:lpstr>
      <vt:lpstr>Product and sum rules of Differentials</vt:lpstr>
      <vt:lpstr>Derivation of product rule</vt:lpstr>
      <vt:lpstr>Frobenius Norm</vt:lpstr>
      <vt:lpstr>Properties of matrix trace</vt:lpstr>
      <vt:lpstr>Exercise 1</vt:lpstr>
      <vt:lpstr>Exercise 1 - Solution</vt:lpstr>
      <vt:lpstr>Exercise 2</vt:lpstr>
      <vt:lpstr>Exercise 2 - Solution</vt:lpstr>
      <vt:lpstr>Exercise 3</vt:lpstr>
      <vt:lpstr>Exercise 3 - Solution</vt:lpstr>
      <vt:lpstr>Exercise 4</vt:lpstr>
      <vt:lpstr>Exercise 4 -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Optimization</dc:title>
  <dc:creator>Roy Velich</dc:creator>
  <cp:lastModifiedBy>Roy Velich</cp:lastModifiedBy>
  <cp:revision>1</cp:revision>
  <dcterms:created xsi:type="dcterms:W3CDTF">2020-03-23T18:51:51Z</dcterms:created>
  <dcterms:modified xsi:type="dcterms:W3CDTF">2020-03-24T19:39:12Z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0x0101009FBC26A21BBA55408E53B179D37EE766</vt:lpwstr>
  </property>
</Properties>
</file>