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72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4"/>
    <p:restoredTop sz="94718"/>
  </p:normalViewPr>
  <p:slideViewPr>
    <p:cSldViewPr snapToGrid="0">
      <p:cViewPr varScale="1">
        <p:scale>
          <a:sx n="142" d="100"/>
          <a:sy n="142" d="100"/>
        </p:scale>
        <p:origin x="7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30A48-FA53-40EA-97A3-FEBB67C93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EF254-5BA3-427B-A587-F0E44EB86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C0B88-8089-4482-9C76-7708444C4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B563-9183-42F5-AA74-5986FF905242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D0A77-576E-451B-AA70-0A6016BC5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654C9-74AF-4BCF-AA07-ECEC6FCFF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91B2-99AF-4F28-9FBE-0B888C4A4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93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7D997-A0D4-4B0D-9618-D1CC45762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CCAF5-8E89-4B49-9649-7CFDE514E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78F12-8648-4F30-B889-3312EF5E5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B563-9183-42F5-AA74-5986FF905242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806A5-9A73-4A66-B2DF-CCC5FF174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0A6DA-7A39-4161-A5F3-D06E1A4A0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91B2-99AF-4F28-9FBE-0B888C4A4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4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2118D2-A51B-49DE-921D-AA35EB7CD3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C7AD5-59E1-477E-9321-98E25259A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91FDF-A6D5-4A96-817D-49FB8B416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B563-9183-42F5-AA74-5986FF905242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0A83A-8FBA-4083-B912-1C784DA75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6016D-EF4B-4BA8-9D8E-1E27A78E2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91B2-99AF-4F28-9FBE-0B888C4A4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95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855E4-65FB-4F46-BA2A-8B39B8B0E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BD217-28C8-4950-BD9F-6D8A1CF23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82C11-4F68-491A-8054-DA1FC0525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B563-9183-42F5-AA74-5986FF905242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49111-E8CB-4D8B-BDE0-50DD30C96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8ACFF-079F-4973-9812-E0BD28C23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91B2-99AF-4F28-9FBE-0B888C4A4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56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362F8-9C99-4484-ADF9-2765893CB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C5CB2-6812-452A-99BC-82C9DADB5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C0819-9BEE-478C-9F88-2A903D37B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B563-9183-42F5-AA74-5986FF905242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6E35E-C646-4C4A-869D-E147836B4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3E9D9-7528-49EF-B468-C552D1F5E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91B2-99AF-4F28-9FBE-0B888C4A4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8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FFDD-CB6D-4007-B5AD-D7A5A246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3BE39-DC81-4561-B895-B0BCC744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BE17AF-6027-4FA6-83B7-44E93C4D4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F07E0-4300-4F21-A6D6-34765C335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B563-9183-42F5-AA74-5986FF905242}" type="datetimeFigureOut">
              <a:rPr lang="en-US" smtClean="0"/>
              <a:t>3/29/20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2676F-018F-494A-BA91-BEA3D4422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6DBEB-D4A7-4E91-9090-DEDCC3E1A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91B2-99AF-4F28-9FBE-0B888C4A4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77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4F533-4ECD-44D4-A333-4274FC9FE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96866-07D5-4B73-9E91-434E5AA82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F0B21-D1BE-4DC3-872B-EE5394059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B47B92-3B60-4CC7-8A08-280494F51F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13D51F-D4EA-41CF-B90C-7D7807B201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082BA6-13C7-470D-88EF-3DD81BBC7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B563-9183-42F5-AA74-5986FF905242}" type="datetimeFigureOut">
              <a:rPr lang="en-US" smtClean="0"/>
              <a:t>3/29/20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DE4FDF-6A32-4576-A607-99D07029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48BD80-CE01-4C8E-9FA8-80B47DFB2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91B2-99AF-4F28-9FBE-0B888C4A4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75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2CAFE-9AE3-4E0B-B996-4D0F91832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DE0E15-3459-40DB-B18C-584944248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B563-9183-42F5-AA74-5986FF905242}" type="datetimeFigureOut">
              <a:rPr lang="en-US" smtClean="0"/>
              <a:t>3/29/20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B28BE0-90AF-4EE8-A308-E44597AC1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3C43AA-F872-4117-BFBE-C8837BB10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91B2-99AF-4F28-9FBE-0B888C4A4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3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B7358D-41E9-4809-99AA-0A154B4A8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B563-9183-42F5-AA74-5986FF905242}" type="datetimeFigureOut">
              <a:rPr lang="en-US" smtClean="0"/>
              <a:t>3/29/20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197D6E-7AFA-45D8-87FB-6F44D74B3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D7D130-B7E3-4CB5-9844-A7C242906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91B2-99AF-4F28-9FBE-0B888C4A4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29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CA7BE-3EBE-4908-B0FE-4ACAB86F7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57201-C7C3-42EB-BFED-2B2329B98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113FD-1A07-4CDC-BA9E-16D978AE2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82EA8-475D-4C8E-AAC1-5709D5E90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B563-9183-42F5-AA74-5986FF905242}" type="datetimeFigureOut">
              <a:rPr lang="en-US" smtClean="0"/>
              <a:t>3/29/20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F712C-65E8-4ECB-9F52-763C4C743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03E54-8E58-4E4A-A0DA-A4FD24776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91B2-99AF-4F28-9FBE-0B888C4A4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7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4AB32-9206-4D36-8FCE-7BBA5C7AD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1D6EC6-41B0-4A78-BABB-231F391FA1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FDA17-BB37-47AD-87EC-8F7420BA3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215AC-F5B7-4046-B2E9-D80377D2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B563-9183-42F5-AA74-5986FF905242}" type="datetimeFigureOut">
              <a:rPr lang="en-US" smtClean="0"/>
              <a:t>3/29/20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FB57E-4998-477C-92AF-4CEE0DCB2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2E8DE-78BC-4A02-8DA4-B3F745515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91B2-99AF-4F28-9FBE-0B888C4A4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80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48AA0F-D4E8-4C72-8F05-3CE52ADDB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EDD36-F2E2-4848-B7A0-863CA57AD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295A5-9B11-4ADE-90E4-1D7BAE43B2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BB563-9183-42F5-AA74-5986FF905242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66ACD-AB50-4864-9CE0-4AD074442F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07B7C-53C5-4A5E-A641-A581B9A4CB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891B2-99AF-4F28-9FBE-0B888C4A4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28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17703-1239-4FDF-88A8-2A1C1AA482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Tutorial 3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ABA3F-3EDE-4C1F-B3CE-6A8A1EFB0C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Convex Sets and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99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600ABC-DDA9-41F1-B0E8-E4A89CC0A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599" y="1704339"/>
            <a:ext cx="9838801" cy="361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78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EA8C76-9929-4587-B918-DB3F1670E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80" y="2515416"/>
            <a:ext cx="11935840" cy="100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984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993496-4676-4F26-A449-5CE6B55C9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484" y="2541193"/>
            <a:ext cx="9823031" cy="177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446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D07813C-B4E2-4144-A6CE-731E38FDE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028" y="2606333"/>
            <a:ext cx="9591943" cy="164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33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198361-8123-49F5-8D1D-8051F4080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640" y="2236366"/>
            <a:ext cx="10150720" cy="238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181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392A29-3842-4DDA-A044-7B367C0EE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056" y="2354782"/>
            <a:ext cx="9309887" cy="214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503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82252C9-9ADB-48F0-BCB8-5C6008BD9C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86120" y="772998"/>
                <a:ext cx="10467680" cy="540396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0 , 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=0,1</m:t>
                    </m:r>
                  </m:oMath>
                </a14:m>
                <a:r>
                  <a:rPr lang="en-US" dirty="0"/>
                  <a:t>, we will get the convexity conditions to require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or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and that always holds.</a:t>
                </a:r>
              </a:p>
              <a:p>
                <a:r>
                  <a:rPr lang="en-US" dirty="0"/>
                  <a:t>So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0,1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, because C is a convex set,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And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x or y is not in C,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And so, for every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82252C9-9ADB-48F0-BCB8-5C6008BD9C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6120" y="772998"/>
                <a:ext cx="10467680" cy="5403965"/>
              </a:xfrm>
              <a:blipFill>
                <a:blip r:embed="rId2"/>
                <a:stretch>
                  <a:fillRect l="-848" t="-211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3841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1DBC6E-572C-45EA-BC32-36724A907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875" y="2346155"/>
            <a:ext cx="10008249" cy="216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8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9235C4-1241-43DF-9E29-0DDAB011F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258" y="2275454"/>
            <a:ext cx="10799150" cy="230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190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7A3A8D-A89E-4932-BCAE-223FCD88A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82" y="2412749"/>
            <a:ext cx="10694835" cy="203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716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3E37DD-DB9A-4EDC-B080-B4D15C538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761" y="1760075"/>
            <a:ext cx="10356477" cy="333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694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2D4FFC-0735-4311-A703-1F771B1FB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074" y="571364"/>
            <a:ext cx="8146486" cy="13412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BEE332-A3DD-4BB3-AD97-4038ADBCB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346" y="1855333"/>
            <a:ext cx="8176191" cy="331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192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001B5B-7072-4636-BCB9-F0D90533F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95" y="2047332"/>
            <a:ext cx="10761610" cy="276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63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63400B-36AA-4C1E-9D97-BA45E6E7C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706" y="1600041"/>
            <a:ext cx="8626588" cy="36579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465889-C65E-194C-A20F-B67069F5AC05}"/>
              </a:ext>
            </a:extLst>
          </p:cNvPr>
          <p:cNvSpPr txBox="1"/>
          <p:nvPr/>
        </p:nvSpPr>
        <p:spPr>
          <a:xfrm>
            <a:off x="10936941" y="56298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638941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34BBC6-FD6F-40CF-9C7E-494DE5D55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and Non-convex 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122BC-4B9F-45DF-886C-273C777FF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535" y="1595684"/>
            <a:ext cx="9342930" cy="44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661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16B58-31AD-4B72-8C0F-A0D21FEEC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and concave functions </a:t>
            </a:r>
          </a:p>
        </p:txBody>
      </p:sp>
      <p:pic>
        <p:nvPicPr>
          <p:cNvPr id="3074" name="Picture 2" descr="Image result for convex function">
            <a:extLst>
              <a:ext uri="{FF2B5EF4-FFF2-40B4-BE49-F238E27FC236}">
                <a16:creationId xmlns:a16="http://schemas.microsoft.com/office/drawing/2014/main" id="{F4269F4C-235C-4381-8B7C-F22A3672E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06" y="1463675"/>
            <a:ext cx="1049655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358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F34ADF-547F-4440-8E65-CE6A7B24B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796" y="889966"/>
            <a:ext cx="10478408" cy="2796782"/>
          </a:xfrm>
          <a:prstGeom prst="rect">
            <a:avLst/>
          </a:prstGeom>
        </p:spPr>
      </p:pic>
      <p:pic>
        <p:nvPicPr>
          <p:cNvPr id="4098" name="Picture 2" descr="Image result for gradient inequality">
            <a:extLst>
              <a:ext uri="{FF2B5EF4-FFF2-40B4-BE49-F238E27FC236}">
                <a16:creationId xmlns:a16="http://schemas.microsoft.com/office/drawing/2014/main" id="{07CD0F52-B988-4C1B-9B00-568E88B71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820" y="3686748"/>
            <a:ext cx="565785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297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99B86-D9B5-4E85-9741-4F965E615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the gradient Inequality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5B39A9-D074-4F4B-A535-7AC088F36A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8033"/>
                <a:ext cx="10515600" cy="4828930"/>
              </a:xfrm>
            </p:spPr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let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be  a convex function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λy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</m:d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λf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λy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λf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λy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f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e>
                    </m:func>
                  </m:oMath>
                </a14:m>
                <a:endParaRPr lang="en-US" b="0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f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f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num>
                              <m:den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den>
                            </m:f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5B39A9-D074-4F4B-A535-7AC088F36A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8033"/>
                <a:ext cx="10515600" cy="4828930"/>
              </a:xfrm>
              <a:blipFill>
                <a:blip r:embed="rId2"/>
                <a:stretch>
                  <a:fillRect l="-522" t="-2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877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E551F-DC06-4FA9-BEAA-6A53EC139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the gradient Inequality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1A29B2-6693-49FA-B5C7-E66E87DE75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Now we will 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While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If f is convex,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b="0" dirty="0"/>
                  <a:t> will be too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1A29B2-6693-49FA-B5C7-E66E87DE75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613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F013B2-824A-46AF-B87F-534D5A9AD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399" y="1748644"/>
            <a:ext cx="10623201" cy="33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861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D4FDCB-1D9A-4AB1-9F63-500F74A65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37" y="2545003"/>
            <a:ext cx="10668925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946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292</Words>
  <Application>Microsoft Macintosh PowerPoint</Application>
  <PresentationFormat>Widescreen</PresentationFormat>
  <Paragraphs>35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Tutorial 3 </vt:lpstr>
      <vt:lpstr>PowerPoint Presentation</vt:lpstr>
      <vt:lpstr>Convex and Non-convex set</vt:lpstr>
      <vt:lpstr>Convex and concave functions </vt:lpstr>
      <vt:lpstr>PowerPoint Presentation</vt:lpstr>
      <vt:lpstr>Proof of the gradient Inequality </vt:lpstr>
      <vt:lpstr>Proof of the gradient Inequality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2 </dc:title>
  <dc:creator>Osnat Sellam</dc:creator>
  <cp:lastModifiedBy>Nadav Nadav</cp:lastModifiedBy>
  <cp:revision>34</cp:revision>
  <dcterms:created xsi:type="dcterms:W3CDTF">2020-03-17T13:48:37Z</dcterms:created>
  <dcterms:modified xsi:type="dcterms:W3CDTF">2020-03-29T14:25:37Z</dcterms:modified>
</cp:coreProperties>
</file>