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3"/>
  </p:notesMasterIdLst>
  <p:sldIdLst>
    <p:sldId id="256" r:id="rId2"/>
    <p:sldId id="263" r:id="rId3"/>
    <p:sldId id="257" r:id="rId4"/>
    <p:sldId id="282" r:id="rId5"/>
    <p:sldId id="262" r:id="rId6"/>
    <p:sldId id="264" r:id="rId7"/>
    <p:sldId id="265" r:id="rId8"/>
    <p:sldId id="258" r:id="rId9"/>
    <p:sldId id="266" r:id="rId10"/>
    <p:sldId id="268" r:id="rId11"/>
    <p:sldId id="269" r:id="rId12"/>
    <p:sldId id="271" r:id="rId13"/>
    <p:sldId id="272" r:id="rId14"/>
    <p:sldId id="259" r:id="rId15"/>
    <p:sldId id="275" r:id="rId16"/>
    <p:sldId id="276" r:id="rId17"/>
    <p:sldId id="260" r:id="rId18"/>
    <p:sldId id="280" r:id="rId19"/>
    <p:sldId id="261" r:id="rId20"/>
    <p:sldId id="274" r:id="rId21"/>
    <p:sldId id="281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0E3BFB-E330-7C85-C00F-2B8F46C1D744}" name="manos markodimitrakis" initials="mm" userId="7f857e70e2b28cd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1E36-90CB-42EB-9186-689EBED5CCF4}" v="3" dt="2021-12-08T18:20:43.333"/>
    <p1510:client id="{1EF718F6-0A5D-49E3-A4D3-6D0A1A594413}" v="9" dt="2021-12-15T13:09:15.425"/>
    <p1510:client id="{412E33D0-6586-4047-BEC3-FAC748C7792A}" v="247" dt="2021-12-08T01:55:07.349"/>
    <p1510:client id="{6E0FF4C2-C230-46EA-84E5-021E3F3562E8}" v="56" dt="2021-12-08T17:18:43.424"/>
    <p1510:client id="{951F04BD-BA6E-384A-A7B3-62FFAE222064}" v="997" dt="2021-12-08T18:10:4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76CBE-9D10-4809-B48F-0375343E95D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9D1592-FACA-4D71-97D5-492B587BE5A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6D8D578-8DE6-4D6A-8F13-A42B23BAFDC2}" type="parTrans" cxnId="{B8361A4C-5118-40BC-BE3E-47340193901D}">
      <dgm:prSet/>
      <dgm:spPr/>
      <dgm:t>
        <a:bodyPr/>
        <a:lstStyle/>
        <a:p>
          <a:endParaRPr lang="en-US"/>
        </a:p>
      </dgm:t>
    </dgm:pt>
    <dgm:pt modelId="{82B5860C-922E-49C5-A944-908D1198BCA6}" type="sibTrans" cxnId="{B8361A4C-5118-40BC-BE3E-47340193901D}">
      <dgm:prSet/>
      <dgm:spPr/>
      <dgm:t>
        <a:bodyPr/>
        <a:lstStyle/>
        <a:p>
          <a:endParaRPr lang="en-US"/>
        </a:p>
      </dgm:t>
    </dgm:pt>
    <dgm:pt modelId="{1F264579-10AE-4A02-B574-E64CC455E0F7}">
      <dgm:prSet/>
      <dgm:spPr/>
      <dgm:t>
        <a:bodyPr/>
        <a:lstStyle/>
        <a:p>
          <a:pPr rtl="0"/>
          <a:r>
            <a:rPr lang="en-US">
              <a:latin typeface="Sitka Heading"/>
            </a:rPr>
            <a:t>Camera Calibration</a:t>
          </a:r>
          <a:endParaRPr lang="en-US"/>
        </a:p>
      </dgm:t>
    </dgm:pt>
    <dgm:pt modelId="{05327E86-D6C7-4453-8E5C-812459A7B139}" type="parTrans" cxnId="{C51C4CE8-5BF7-4080-85CD-33CDCD18337A}">
      <dgm:prSet/>
      <dgm:spPr/>
      <dgm:t>
        <a:bodyPr/>
        <a:lstStyle/>
        <a:p>
          <a:endParaRPr lang="en-US"/>
        </a:p>
      </dgm:t>
    </dgm:pt>
    <dgm:pt modelId="{8B482786-5DF5-444C-8C5D-5C09DF961D88}" type="sibTrans" cxnId="{C51C4CE8-5BF7-4080-85CD-33CDCD18337A}">
      <dgm:prSet/>
      <dgm:spPr/>
      <dgm:t>
        <a:bodyPr/>
        <a:lstStyle/>
        <a:p>
          <a:endParaRPr lang="en-US"/>
        </a:p>
      </dgm:t>
    </dgm:pt>
    <dgm:pt modelId="{71574693-DFB7-4291-B50C-9C3B4C23BF62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C1768038-1572-49CF-A2B7-C0E4D4ABF3F0}" type="parTrans" cxnId="{CABBF264-5ED7-4971-9069-7097DEF4D95E}">
      <dgm:prSet/>
      <dgm:spPr/>
      <dgm:t>
        <a:bodyPr/>
        <a:lstStyle/>
        <a:p>
          <a:endParaRPr lang="en-US"/>
        </a:p>
      </dgm:t>
    </dgm:pt>
    <dgm:pt modelId="{98588954-1585-451F-93F8-573316E72EF7}" type="sibTrans" cxnId="{CABBF264-5ED7-4971-9069-7097DEF4D95E}">
      <dgm:prSet/>
      <dgm:spPr/>
      <dgm:t>
        <a:bodyPr/>
        <a:lstStyle/>
        <a:p>
          <a:endParaRPr lang="en-US"/>
        </a:p>
      </dgm:t>
    </dgm:pt>
    <dgm:pt modelId="{181A9922-550B-4352-982E-0D3A48E00A53}">
      <dgm:prSet/>
      <dgm:spPr/>
      <dgm:t>
        <a:bodyPr/>
        <a:lstStyle/>
        <a:p>
          <a:pPr rtl="0"/>
          <a:r>
            <a:rPr lang="en-US"/>
            <a:t>Demo -</a:t>
          </a:r>
          <a:r>
            <a:rPr lang="en-US">
              <a:latin typeface="Sitka Heading"/>
            </a:rPr>
            <a:t> </a:t>
          </a:r>
          <a:r>
            <a:rPr lang="en-US"/>
            <a:t>Videos</a:t>
          </a:r>
        </a:p>
      </dgm:t>
    </dgm:pt>
    <dgm:pt modelId="{BE7E2181-5202-495D-B29F-35799FAEC009}" type="parTrans" cxnId="{06BF7A07-7648-482E-B86F-862E728DB7E6}">
      <dgm:prSet/>
      <dgm:spPr/>
      <dgm:t>
        <a:bodyPr/>
        <a:lstStyle/>
        <a:p>
          <a:endParaRPr lang="en-US"/>
        </a:p>
      </dgm:t>
    </dgm:pt>
    <dgm:pt modelId="{6F086D86-C883-400F-A086-E5CBFEE13E93}" type="sibTrans" cxnId="{06BF7A07-7648-482E-B86F-862E728DB7E6}">
      <dgm:prSet/>
      <dgm:spPr/>
      <dgm:t>
        <a:bodyPr/>
        <a:lstStyle/>
        <a:p>
          <a:endParaRPr lang="en-US"/>
        </a:p>
      </dgm:t>
    </dgm:pt>
    <dgm:pt modelId="{AE9C466B-6638-496F-B6BE-35BEE3B0A9C0}">
      <dgm:prSet/>
      <dgm:spPr/>
      <dgm:t>
        <a:bodyPr/>
        <a:lstStyle/>
        <a:p>
          <a:r>
            <a:rPr lang="en-US"/>
            <a:t>Conclusion</a:t>
          </a:r>
        </a:p>
      </dgm:t>
    </dgm:pt>
    <dgm:pt modelId="{464B8273-767B-4483-A49C-1CE4E2392F82}" type="parTrans" cxnId="{F94FA22E-9DB7-49EF-A13D-72D441BC185B}">
      <dgm:prSet/>
      <dgm:spPr/>
      <dgm:t>
        <a:bodyPr/>
        <a:lstStyle/>
        <a:p>
          <a:endParaRPr lang="en-US"/>
        </a:p>
      </dgm:t>
    </dgm:pt>
    <dgm:pt modelId="{A061E0F8-56B1-44D6-BE09-842A2BD5A7B8}" type="sibTrans" cxnId="{F94FA22E-9DB7-49EF-A13D-72D441BC185B}">
      <dgm:prSet/>
      <dgm:spPr/>
      <dgm:t>
        <a:bodyPr/>
        <a:lstStyle/>
        <a:p>
          <a:endParaRPr lang="en-US"/>
        </a:p>
      </dgm:t>
    </dgm:pt>
    <dgm:pt modelId="{99953F5F-5605-40BC-AB97-D8256A642D17}" type="pres">
      <dgm:prSet presAssocID="{47E76CBE-9D10-4809-B48F-0375343E95DD}" presName="vert0" presStyleCnt="0">
        <dgm:presLayoutVars>
          <dgm:dir/>
          <dgm:animOne val="branch"/>
          <dgm:animLvl val="lvl"/>
        </dgm:presLayoutVars>
      </dgm:prSet>
      <dgm:spPr/>
    </dgm:pt>
    <dgm:pt modelId="{360CE599-6761-4996-883A-EA02F5B86A19}" type="pres">
      <dgm:prSet presAssocID="{D49D1592-FACA-4D71-97D5-492B587BE5A3}" presName="thickLine" presStyleLbl="alignNode1" presStyleIdx="0" presStyleCnt="5"/>
      <dgm:spPr/>
    </dgm:pt>
    <dgm:pt modelId="{139A9BCC-9A65-4CA8-BD32-C3B6D852756B}" type="pres">
      <dgm:prSet presAssocID="{D49D1592-FACA-4D71-97D5-492B587BE5A3}" presName="horz1" presStyleCnt="0"/>
      <dgm:spPr/>
    </dgm:pt>
    <dgm:pt modelId="{5E6EE727-2CA4-4F5C-9B95-D879071331AA}" type="pres">
      <dgm:prSet presAssocID="{D49D1592-FACA-4D71-97D5-492B587BE5A3}" presName="tx1" presStyleLbl="revTx" presStyleIdx="0" presStyleCnt="5"/>
      <dgm:spPr/>
    </dgm:pt>
    <dgm:pt modelId="{C767411D-4C09-49ED-A88E-E0137F03C258}" type="pres">
      <dgm:prSet presAssocID="{D49D1592-FACA-4D71-97D5-492B587BE5A3}" presName="vert1" presStyleCnt="0"/>
      <dgm:spPr/>
    </dgm:pt>
    <dgm:pt modelId="{B2F88073-B4D6-4858-BD4A-B691844AAF97}" type="pres">
      <dgm:prSet presAssocID="{1F264579-10AE-4A02-B574-E64CC455E0F7}" presName="thickLine" presStyleLbl="alignNode1" presStyleIdx="1" presStyleCnt="5"/>
      <dgm:spPr/>
    </dgm:pt>
    <dgm:pt modelId="{CE4D6A40-57B5-4132-85EE-6642EFFFC2F1}" type="pres">
      <dgm:prSet presAssocID="{1F264579-10AE-4A02-B574-E64CC455E0F7}" presName="horz1" presStyleCnt="0"/>
      <dgm:spPr/>
    </dgm:pt>
    <dgm:pt modelId="{6FDEB92D-CED3-4BEA-8CF9-1EA41C7079E6}" type="pres">
      <dgm:prSet presAssocID="{1F264579-10AE-4A02-B574-E64CC455E0F7}" presName="tx1" presStyleLbl="revTx" presStyleIdx="1" presStyleCnt="5"/>
      <dgm:spPr/>
    </dgm:pt>
    <dgm:pt modelId="{CCBD0825-1B74-4663-813D-789DF14B9D5F}" type="pres">
      <dgm:prSet presAssocID="{1F264579-10AE-4A02-B574-E64CC455E0F7}" presName="vert1" presStyleCnt="0"/>
      <dgm:spPr/>
    </dgm:pt>
    <dgm:pt modelId="{D6DD57F8-D7D5-4AE9-A293-0CA145BEA1C5}" type="pres">
      <dgm:prSet presAssocID="{71574693-DFB7-4291-B50C-9C3B4C23BF62}" presName="thickLine" presStyleLbl="alignNode1" presStyleIdx="2" presStyleCnt="5"/>
      <dgm:spPr/>
    </dgm:pt>
    <dgm:pt modelId="{C4689293-F9E7-4A2F-B525-0481BD021345}" type="pres">
      <dgm:prSet presAssocID="{71574693-DFB7-4291-B50C-9C3B4C23BF62}" presName="horz1" presStyleCnt="0"/>
      <dgm:spPr/>
    </dgm:pt>
    <dgm:pt modelId="{2EDF76C2-140D-489D-BA9C-6174CCD77D54}" type="pres">
      <dgm:prSet presAssocID="{71574693-DFB7-4291-B50C-9C3B4C23BF62}" presName="tx1" presStyleLbl="revTx" presStyleIdx="2" presStyleCnt="5"/>
      <dgm:spPr/>
    </dgm:pt>
    <dgm:pt modelId="{5DBB5FBA-D277-459E-9B0D-5E845EC81381}" type="pres">
      <dgm:prSet presAssocID="{71574693-DFB7-4291-B50C-9C3B4C23BF62}" presName="vert1" presStyleCnt="0"/>
      <dgm:spPr/>
    </dgm:pt>
    <dgm:pt modelId="{89F4A744-D934-49C6-BDA2-C3023BD2D699}" type="pres">
      <dgm:prSet presAssocID="{181A9922-550B-4352-982E-0D3A48E00A53}" presName="thickLine" presStyleLbl="alignNode1" presStyleIdx="3" presStyleCnt="5"/>
      <dgm:spPr/>
    </dgm:pt>
    <dgm:pt modelId="{110C0C6B-9EC4-456C-B274-DFDF9948504D}" type="pres">
      <dgm:prSet presAssocID="{181A9922-550B-4352-982E-0D3A48E00A53}" presName="horz1" presStyleCnt="0"/>
      <dgm:spPr/>
    </dgm:pt>
    <dgm:pt modelId="{A9924F27-4EB7-470D-91B3-353FC7FE243E}" type="pres">
      <dgm:prSet presAssocID="{181A9922-550B-4352-982E-0D3A48E00A53}" presName="tx1" presStyleLbl="revTx" presStyleIdx="3" presStyleCnt="5"/>
      <dgm:spPr/>
    </dgm:pt>
    <dgm:pt modelId="{CE847ECF-B1C4-4583-86FD-184C836787E2}" type="pres">
      <dgm:prSet presAssocID="{181A9922-550B-4352-982E-0D3A48E00A53}" presName="vert1" presStyleCnt="0"/>
      <dgm:spPr/>
    </dgm:pt>
    <dgm:pt modelId="{2F3BFBE5-8A00-4F81-88A9-0D2C921FF919}" type="pres">
      <dgm:prSet presAssocID="{AE9C466B-6638-496F-B6BE-35BEE3B0A9C0}" presName="thickLine" presStyleLbl="alignNode1" presStyleIdx="4" presStyleCnt="5"/>
      <dgm:spPr/>
    </dgm:pt>
    <dgm:pt modelId="{4B909C93-9C18-498C-A049-812F1D33BD76}" type="pres">
      <dgm:prSet presAssocID="{AE9C466B-6638-496F-B6BE-35BEE3B0A9C0}" presName="horz1" presStyleCnt="0"/>
      <dgm:spPr/>
    </dgm:pt>
    <dgm:pt modelId="{9C25CC57-84B3-479D-9CE8-98EACC49FDB1}" type="pres">
      <dgm:prSet presAssocID="{AE9C466B-6638-496F-B6BE-35BEE3B0A9C0}" presName="tx1" presStyleLbl="revTx" presStyleIdx="4" presStyleCnt="5"/>
      <dgm:spPr/>
    </dgm:pt>
    <dgm:pt modelId="{6D6458ED-17FE-4305-8C2C-929282BFD24F}" type="pres">
      <dgm:prSet presAssocID="{AE9C466B-6638-496F-B6BE-35BEE3B0A9C0}" presName="vert1" presStyleCnt="0"/>
      <dgm:spPr/>
    </dgm:pt>
  </dgm:ptLst>
  <dgm:cxnLst>
    <dgm:cxn modelId="{06BF7A07-7648-482E-B86F-862E728DB7E6}" srcId="{47E76CBE-9D10-4809-B48F-0375343E95DD}" destId="{181A9922-550B-4352-982E-0D3A48E00A53}" srcOrd="3" destOrd="0" parTransId="{BE7E2181-5202-495D-B29F-35799FAEC009}" sibTransId="{6F086D86-C883-400F-A086-E5CBFEE13E93}"/>
    <dgm:cxn modelId="{B808A80D-5F6F-4CB0-B955-FAAD44381E15}" type="presOf" srcId="{71574693-DFB7-4291-B50C-9C3B4C23BF62}" destId="{2EDF76C2-140D-489D-BA9C-6174CCD77D54}" srcOrd="0" destOrd="0" presId="urn:microsoft.com/office/officeart/2008/layout/LinedList"/>
    <dgm:cxn modelId="{F94FA22E-9DB7-49EF-A13D-72D441BC185B}" srcId="{47E76CBE-9D10-4809-B48F-0375343E95DD}" destId="{AE9C466B-6638-496F-B6BE-35BEE3B0A9C0}" srcOrd="4" destOrd="0" parTransId="{464B8273-767B-4483-A49C-1CE4E2392F82}" sibTransId="{A061E0F8-56B1-44D6-BE09-842A2BD5A7B8}"/>
    <dgm:cxn modelId="{CABBF264-5ED7-4971-9069-7097DEF4D95E}" srcId="{47E76CBE-9D10-4809-B48F-0375343E95DD}" destId="{71574693-DFB7-4291-B50C-9C3B4C23BF62}" srcOrd="2" destOrd="0" parTransId="{C1768038-1572-49CF-A2B7-C0E4D4ABF3F0}" sibTransId="{98588954-1585-451F-93F8-573316E72EF7}"/>
    <dgm:cxn modelId="{B8361A4C-5118-40BC-BE3E-47340193901D}" srcId="{47E76CBE-9D10-4809-B48F-0375343E95DD}" destId="{D49D1592-FACA-4D71-97D5-492B587BE5A3}" srcOrd="0" destOrd="0" parTransId="{46D8D578-8DE6-4D6A-8F13-A42B23BAFDC2}" sibTransId="{82B5860C-922E-49C5-A944-908D1198BCA6}"/>
    <dgm:cxn modelId="{63BB7DB0-45CB-4D18-AA15-4663F5847D6F}" type="presOf" srcId="{181A9922-550B-4352-982E-0D3A48E00A53}" destId="{A9924F27-4EB7-470D-91B3-353FC7FE243E}" srcOrd="0" destOrd="0" presId="urn:microsoft.com/office/officeart/2008/layout/LinedList"/>
    <dgm:cxn modelId="{C7AB63BE-0DA0-42E2-8EB6-FDB736E650F4}" type="presOf" srcId="{1F264579-10AE-4A02-B574-E64CC455E0F7}" destId="{6FDEB92D-CED3-4BEA-8CF9-1EA41C7079E6}" srcOrd="0" destOrd="0" presId="urn:microsoft.com/office/officeart/2008/layout/LinedList"/>
    <dgm:cxn modelId="{163615C8-E511-40F7-AF18-4208D0CBBDCB}" type="presOf" srcId="{47E76CBE-9D10-4809-B48F-0375343E95DD}" destId="{99953F5F-5605-40BC-AB97-D8256A642D17}" srcOrd="0" destOrd="0" presId="urn:microsoft.com/office/officeart/2008/layout/LinedList"/>
    <dgm:cxn modelId="{C85DE3E2-C837-4C11-A8BA-D92CCB10C7E1}" type="presOf" srcId="{D49D1592-FACA-4D71-97D5-492B587BE5A3}" destId="{5E6EE727-2CA4-4F5C-9B95-D879071331AA}" srcOrd="0" destOrd="0" presId="urn:microsoft.com/office/officeart/2008/layout/LinedList"/>
    <dgm:cxn modelId="{C51C4CE8-5BF7-4080-85CD-33CDCD18337A}" srcId="{47E76CBE-9D10-4809-B48F-0375343E95DD}" destId="{1F264579-10AE-4A02-B574-E64CC455E0F7}" srcOrd="1" destOrd="0" parTransId="{05327E86-D6C7-4453-8E5C-812459A7B139}" sibTransId="{8B482786-5DF5-444C-8C5D-5C09DF961D88}"/>
    <dgm:cxn modelId="{8D0C5CF2-C30B-406E-8145-DFDF515D0DF4}" type="presOf" srcId="{AE9C466B-6638-496F-B6BE-35BEE3B0A9C0}" destId="{9C25CC57-84B3-479D-9CE8-98EACC49FDB1}" srcOrd="0" destOrd="0" presId="urn:microsoft.com/office/officeart/2008/layout/LinedList"/>
    <dgm:cxn modelId="{35806154-198A-413A-AC5C-F2D7699ECA16}" type="presParOf" srcId="{99953F5F-5605-40BC-AB97-D8256A642D17}" destId="{360CE599-6761-4996-883A-EA02F5B86A19}" srcOrd="0" destOrd="0" presId="urn:microsoft.com/office/officeart/2008/layout/LinedList"/>
    <dgm:cxn modelId="{73600DA9-8CBD-4B33-A562-2656935FE111}" type="presParOf" srcId="{99953F5F-5605-40BC-AB97-D8256A642D17}" destId="{139A9BCC-9A65-4CA8-BD32-C3B6D852756B}" srcOrd="1" destOrd="0" presId="urn:microsoft.com/office/officeart/2008/layout/LinedList"/>
    <dgm:cxn modelId="{34810879-9CF2-4792-B688-6CA7F8E661DF}" type="presParOf" srcId="{139A9BCC-9A65-4CA8-BD32-C3B6D852756B}" destId="{5E6EE727-2CA4-4F5C-9B95-D879071331AA}" srcOrd="0" destOrd="0" presId="urn:microsoft.com/office/officeart/2008/layout/LinedList"/>
    <dgm:cxn modelId="{8B514C4A-3328-482B-BC39-BB169B84FD13}" type="presParOf" srcId="{139A9BCC-9A65-4CA8-BD32-C3B6D852756B}" destId="{C767411D-4C09-49ED-A88E-E0137F03C258}" srcOrd="1" destOrd="0" presId="urn:microsoft.com/office/officeart/2008/layout/LinedList"/>
    <dgm:cxn modelId="{1C9E764A-9669-48D8-8C65-D741CD82ADA4}" type="presParOf" srcId="{99953F5F-5605-40BC-AB97-D8256A642D17}" destId="{B2F88073-B4D6-4858-BD4A-B691844AAF97}" srcOrd="2" destOrd="0" presId="urn:microsoft.com/office/officeart/2008/layout/LinedList"/>
    <dgm:cxn modelId="{2F9B9AB1-B9FA-44FE-8D8C-E788F362818B}" type="presParOf" srcId="{99953F5F-5605-40BC-AB97-D8256A642D17}" destId="{CE4D6A40-57B5-4132-85EE-6642EFFFC2F1}" srcOrd="3" destOrd="0" presId="urn:microsoft.com/office/officeart/2008/layout/LinedList"/>
    <dgm:cxn modelId="{43DF133A-F49D-41C0-A565-433EC70ACCB5}" type="presParOf" srcId="{CE4D6A40-57B5-4132-85EE-6642EFFFC2F1}" destId="{6FDEB92D-CED3-4BEA-8CF9-1EA41C7079E6}" srcOrd="0" destOrd="0" presId="urn:microsoft.com/office/officeart/2008/layout/LinedList"/>
    <dgm:cxn modelId="{65292948-119F-4C62-B404-EC4B1B46268D}" type="presParOf" srcId="{CE4D6A40-57B5-4132-85EE-6642EFFFC2F1}" destId="{CCBD0825-1B74-4663-813D-789DF14B9D5F}" srcOrd="1" destOrd="0" presId="urn:microsoft.com/office/officeart/2008/layout/LinedList"/>
    <dgm:cxn modelId="{32ADC462-18BB-4F2A-A9C8-43A0D13FFE07}" type="presParOf" srcId="{99953F5F-5605-40BC-AB97-D8256A642D17}" destId="{D6DD57F8-D7D5-4AE9-A293-0CA145BEA1C5}" srcOrd="4" destOrd="0" presId="urn:microsoft.com/office/officeart/2008/layout/LinedList"/>
    <dgm:cxn modelId="{9BBB62B7-FF2E-4F39-AD13-5DDDA21B932F}" type="presParOf" srcId="{99953F5F-5605-40BC-AB97-D8256A642D17}" destId="{C4689293-F9E7-4A2F-B525-0481BD021345}" srcOrd="5" destOrd="0" presId="urn:microsoft.com/office/officeart/2008/layout/LinedList"/>
    <dgm:cxn modelId="{DD786AD9-B486-4913-8A04-36996FDBB4E6}" type="presParOf" srcId="{C4689293-F9E7-4A2F-B525-0481BD021345}" destId="{2EDF76C2-140D-489D-BA9C-6174CCD77D54}" srcOrd="0" destOrd="0" presId="urn:microsoft.com/office/officeart/2008/layout/LinedList"/>
    <dgm:cxn modelId="{67F2F36A-E7BF-48E2-BC8A-A7114D10C3C6}" type="presParOf" srcId="{C4689293-F9E7-4A2F-B525-0481BD021345}" destId="{5DBB5FBA-D277-459E-9B0D-5E845EC81381}" srcOrd="1" destOrd="0" presId="urn:microsoft.com/office/officeart/2008/layout/LinedList"/>
    <dgm:cxn modelId="{65A7B2A4-02BF-4ED1-A502-1F40E59FD305}" type="presParOf" srcId="{99953F5F-5605-40BC-AB97-D8256A642D17}" destId="{89F4A744-D934-49C6-BDA2-C3023BD2D699}" srcOrd="6" destOrd="0" presId="urn:microsoft.com/office/officeart/2008/layout/LinedList"/>
    <dgm:cxn modelId="{76983152-36BD-4E9D-82BC-A15DCC368ECE}" type="presParOf" srcId="{99953F5F-5605-40BC-AB97-D8256A642D17}" destId="{110C0C6B-9EC4-456C-B274-DFDF9948504D}" srcOrd="7" destOrd="0" presId="urn:microsoft.com/office/officeart/2008/layout/LinedList"/>
    <dgm:cxn modelId="{50B4F176-1D33-42AD-A01C-207D7BC78D1B}" type="presParOf" srcId="{110C0C6B-9EC4-456C-B274-DFDF9948504D}" destId="{A9924F27-4EB7-470D-91B3-353FC7FE243E}" srcOrd="0" destOrd="0" presId="urn:microsoft.com/office/officeart/2008/layout/LinedList"/>
    <dgm:cxn modelId="{F4EFF9AF-4045-4ADB-8EA3-AD53970E6E1D}" type="presParOf" srcId="{110C0C6B-9EC4-456C-B274-DFDF9948504D}" destId="{CE847ECF-B1C4-4583-86FD-184C836787E2}" srcOrd="1" destOrd="0" presId="urn:microsoft.com/office/officeart/2008/layout/LinedList"/>
    <dgm:cxn modelId="{BBE9720F-1B4B-4405-A160-EC9D036EF373}" type="presParOf" srcId="{99953F5F-5605-40BC-AB97-D8256A642D17}" destId="{2F3BFBE5-8A00-4F81-88A9-0D2C921FF919}" srcOrd="8" destOrd="0" presId="urn:microsoft.com/office/officeart/2008/layout/LinedList"/>
    <dgm:cxn modelId="{D6DF696F-BCB6-400C-BF2D-0538414B6B95}" type="presParOf" srcId="{99953F5F-5605-40BC-AB97-D8256A642D17}" destId="{4B909C93-9C18-498C-A049-812F1D33BD76}" srcOrd="9" destOrd="0" presId="urn:microsoft.com/office/officeart/2008/layout/LinedList"/>
    <dgm:cxn modelId="{D4BD1E5B-A055-4FC6-BDCC-63FE97D9D8BA}" type="presParOf" srcId="{4B909C93-9C18-498C-A049-812F1D33BD76}" destId="{9C25CC57-84B3-479D-9CE8-98EACC49FDB1}" srcOrd="0" destOrd="0" presId="urn:microsoft.com/office/officeart/2008/layout/LinedList"/>
    <dgm:cxn modelId="{B10CF703-12D1-4070-8965-6626FA5B81EC}" type="presParOf" srcId="{4B909C93-9C18-498C-A049-812F1D33BD76}" destId="{6D6458ED-17FE-4305-8C2C-929282BFD2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2654E-4143-40EF-BA03-B8BE1E861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CF3140-C75D-48DA-9190-6195D6363134}">
      <dgm:prSet/>
      <dgm:spPr/>
      <dgm:t>
        <a:bodyPr/>
        <a:lstStyle/>
        <a:p>
          <a:pPr algn="ctr"/>
          <a:r>
            <a:rPr lang="en-US"/>
            <a:t>Move the robot from the current position to the target position. </a:t>
          </a:r>
        </a:p>
      </dgm:t>
    </dgm:pt>
    <dgm:pt modelId="{064BA830-4C4B-42BD-88D4-66EAEE091FA4}" type="parTrans" cxnId="{0D4DD4F0-C74C-42BD-9FBE-ADF5746CD808}">
      <dgm:prSet/>
      <dgm:spPr/>
      <dgm:t>
        <a:bodyPr/>
        <a:lstStyle/>
        <a:p>
          <a:endParaRPr lang="en-US"/>
        </a:p>
      </dgm:t>
    </dgm:pt>
    <dgm:pt modelId="{61D4E11A-E1E2-4872-ACCC-25402C96B7EA}" type="sibTrans" cxnId="{0D4DD4F0-C74C-42BD-9FBE-ADF5746CD80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B628123-195E-42CA-AFA3-2CD96E0730C7}">
      <dgm:prSet/>
      <dgm:spPr/>
      <dgm:t>
        <a:bodyPr/>
        <a:lstStyle/>
        <a:p>
          <a:pPr algn="ctr"/>
          <a:r>
            <a:rPr lang="en-US"/>
            <a:t>Obstacle avoidance that is specified using red color obstacles.</a:t>
          </a:r>
        </a:p>
      </dgm:t>
    </dgm:pt>
    <dgm:pt modelId="{950DB116-DE69-45F2-AB05-EA6CAB7FC310}" type="parTrans" cxnId="{EAE931F9-E543-48BC-9572-012C17A6FFAD}">
      <dgm:prSet/>
      <dgm:spPr/>
      <dgm:t>
        <a:bodyPr/>
        <a:lstStyle/>
        <a:p>
          <a:endParaRPr lang="en-US"/>
        </a:p>
      </dgm:t>
    </dgm:pt>
    <dgm:pt modelId="{CED77934-C3A2-4EC9-91EF-3B7BE12DD67B}" type="sibTrans" cxnId="{EAE931F9-E543-48BC-9572-012C17A6FFA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7B157F6-7824-4DA8-B082-2F9646CB6729}">
      <dgm:prSet/>
      <dgm:spPr/>
      <dgm:t>
        <a:bodyPr/>
        <a:lstStyle/>
        <a:p>
          <a:pPr algn="ctr"/>
          <a:r>
            <a:rPr lang="en-US">
              <a:latin typeface="Sitka Heading"/>
            </a:rPr>
            <a:t>Parking Operation when the robot is on target.</a:t>
          </a:r>
          <a:endParaRPr lang="en-US"/>
        </a:p>
      </dgm:t>
    </dgm:pt>
    <dgm:pt modelId="{18C22CE6-C441-4390-A11B-02FD2D067F00}" type="parTrans" cxnId="{E82D003F-02F3-400A-B94C-9414CF93617F}">
      <dgm:prSet/>
      <dgm:spPr/>
      <dgm:t>
        <a:bodyPr/>
        <a:lstStyle/>
        <a:p>
          <a:endParaRPr lang="en-US"/>
        </a:p>
      </dgm:t>
    </dgm:pt>
    <dgm:pt modelId="{3770FE8E-4CA6-400E-A426-32B257693CB3}" type="sibTrans" cxnId="{E82D003F-02F3-400A-B94C-9414CF93617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8CFEC1-CE32-4DC3-8202-B4F1FB57ABF3}" type="pres">
      <dgm:prSet presAssocID="{6DD2654E-4143-40EF-BA03-B8BE1E8616DE}" presName="Name0" presStyleCnt="0">
        <dgm:presLayoutVars>
          <dgm:animLvl val="lvl"/>
          <dgm:resizeHandles val="exact"/>
        </dgm:presLayoutVars>
      </dgm:prSet>
      <dgm:spPr/>
    </dgm:pt>
    <dgm:pt modelId="{69CFB027-3DD9-4331-85BF-A2A3BD37104C}" type="pres">
      <dgm:prSet presAssocID="{6BCF3140-C75D-48DA-9190-6195D6363134}" presName="compositeNode" presStyleCnt="0">
        <dgm:presLayoutVars>
          <dgm:bulletEnabled val="1"/>
        </dgm:presLayoutVars>
      </dgm:prSet>
      <dgm:spPr/>
    </dgm:pt>
    <dgm:pt modelId="{2186E8FB-FC9E-4CFA-B9BA-ABF82E9D060E}" type="pres">
      <dgm:prSet presAssocID="{6BCF3140-C75D-48DA-9190-6195D6363134}" presName="bgRect" presStyleLbl="alignNode1" presStyleIdx="0" presStyleCnt="3"/>
      <dgm:spPr/>
    </dgm:pt>
    <dgm:pt modelId="{FD7ABA07-D83C-40DB-A850-4224A29E4EFC}" type="pres">
      <dgm:prSet presAssocID="{61D4E11A-E1E2-4872-ACCC-25402C96B7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45947D5-6147-45DC-ACCB-DAF2762FCA43}" type="pres">
      <dgm:prSet presAssocID="{6BCF3140-C75D-48DA-9190-6195D6363134}" presName="nodeRect" presStyleLbl="alignNode1" presStyleIdx="0" presStyleCnt="3">
        <dgm:presLayoutVars>
          <dgm:bulletEnabled val="1"/>
        </dgm:presLayoutVars>
      </dgm:prSet>
      <dgm:spPr/>
    </dgm:pt>
    <dgm:pt modelId="{F97E8FA7-2001-4217-86B9-60305021D2DB}" type="pres">
      <dgm:prSet presAssocID="{61D4E11A-E1E2-4872-ACCC-25402C96B7EA}" presName="sibTrans" presStyleCnt="0"/>
      <dgm:spPr/>
    </dgm:pt>
    <dgm:pt modelId="{EC597DCA-D75F-4455-8DE7-BFC8F75F4A16}" type="pres">
      <dgm:prSet presAssocID="{DB628123-195E-42CA-AFA3-2CD96E0730C7}" presName="compositeNode" presStyleCnt="0">
        <dgm:presLayoutVars>
          <dgm:bulletEnabled val="1"/>
        </dgm:presLayoutVars>
      </dgm:prSet>
      <dgm:spPr/>
    </dgm:pt>
    <dgm:pt modelId="{3E940825-C4B1-4395-9CD8-9687A8EA34BD}" type="pres">
      <dgm:prSet presAssocID="{DB628123-195E-42CA-AFA3-2CD96E0730C7}" presName="bgRect" presStyleLbl="alignNode1" presStyleIdx="1" presStyleCnt="3"/>
      <dgm:spPr/>
    </dgm:pt>
    <dgm:pt modelId="{25C42FEC-4632-4862-8983-77CC931D0242}" type="pres">
      <dgm:prSet presAssocID="{CED77934-C3A2-4EC9-91EF-3B7BE12DD6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F41ACB9-B11A-43DE-A820-9B610E60AA3D}" type="pres">
      <dgm:prSet presAssocID="{DB628123-195E-42CA-AFA3-2CD96E0730C7}" presName="nodeRect" presStyleLbl="alignNode1" presStyleIdx="1" presStyleCnt="3">
        <dgm:presLayoutVars>
          <dgm:bulletEnabled val="1"/>
        </dgm:presLayoutVars>
      </dgm:prSet>
      <dgm:spPr/>
    </dgm:pt>
    <dgm:pt modelId="{D6CF6EF0-44FB-4561-85DA-52C669F8568F}" type="pres">
      <dgm:prSet presAssocID="{CED77934-C3A2-4EC9-91EF-3B7BE12DD67B}" presName="sibTrans" presStyleCnt="0"/>
      <dgm:spPr/>
    </dgm:pt>
    <dgm:pt modelId="{492EC730-401D-4CA7-9C0F-B069511FA9D6}" type="pres">
      <dgm:prSet presAssocID="{47B157F6-7824-4DA8-B082-2F9646CB6729}" presName="compositeNode" presStyleCnt="0">
        <dgm:presLayoutVars>
          <dgm:bulletEnabled val="1"/>
        </dgm:presLayoutVars>
      </dgm:prSet>
      <dgm:spPr/>
    </dgm:pt>
    <dgm:pt modelId="{DF940968-5EA5-4078-A1CC-B827756546B7}" type="pres">
      <dgm:prSet presAssocID="{47B157F6-7824-4DA8-B082-2F9646CB6729}" presName="bgRect" presStyleLbl="alignNode1" presStyleIdx="2" presStyleCnt="3"/>
      <dgm:spPr/>
    </dgm:pt>
    <dgm:pt modelId="{F976FD54-80E4-49EE-99D7-11972978C44C}" type="pres">
      <dgm:prSet presAssocID="{3770FE8E-4CA6-400E-A426-32B257693CB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166EA01-62C8-4447-AA45-F22682023010}" type="pres">
      <dgm:prSet presAssocID="{47B157F6-7824-4DA8-B082-2F9646CB67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18F340F-1737-49A2-83FE-E8EDD6697825}" type="presOf" srcId="{DB628123-195E-42CA-AFA3-2CD96E0730C7}" destId="{4F41ACB9-B11A-43DE-A820-9B610E60AA3D}" srcOrd="1" destOrd="0" presId="urn:microsoft.com/office/officeart/2016/7/layout/LinearBlockProcessNumbered"/>
    <dgm:cxn modelId="{E82D003F-02F3-400A-B94C-9414CF93617F}" srcId="{6DD2654E-4143-40EF-BA03-B8BE1E8616DE}" destId="{47B157F6-7824-4DA8-B082-2F9646CB6729}" srcOrd="2" destOrd="0" parTransId="{18C22CE6-C441-4390-A11B-02FD2D067F00}" sibTransId="{3770FE8E-4CA6-400E-A426-32B257693CB3}"/>
    <dgm:cxn modelId="{75298845-9A3B-4983-BF19-686ADEA58A52}" type="presOf" srcId="{6BCF3140-C75D-48DA-9190-6195D6363134}" destId="{245947D5-6147-45DC-ACCB-DAF2762FCA43}" srcOrd="1" destOrd="0" presId="urn:microsoft.com/office/officeart/2016/7/layout/LinearBlockProcessNumbered"/>
    <dgm:cxn modelId="{9ADB664B-6B54-4444-AC12-5003FC4A21B9}" type="presOf" srcId="{6DD2654E-4143-40EF-BA03-B8BE1E8616DE}" destId="{7A8CFEC1-CE32-4DC3-8202-B4F1FB57ABF3}" srcOrd="0" destOrd="0" presId="urn:microsoft.com/office/officeart/2016/7/layout/LinearBlockProcessNumbered"/>
    <dgm:cxn modelId="{C98C8C78-F67C-4E5F-A076-5D27D1FACCD7}" type="presOf" srcId="{3770FE8E-4CA6-400E-A426-32B257693CB3}" destId="{F976FD54-80E4-49EE-99D7-11972978C44C}" srcOrd="0" destOrd="0" presId="urn:microsoft.com/office/officeart/2016/7/layout/LinearBlockProcessNumbered"/>
    <dgm:cxn modelId="{085FC079-56E8-4895-98E1-7DFEDD1E5A8B}" type="presOf" srcId="{DB628123-195E-42CA-AFA3-2CD96E0730C7}" destId="{3E940825-C4B1-4395-9CD8-9687A8EA34BD}" srcOrd="0" destOrd="0" presId="urn:microsoft.com/office/officeart/2016/7/layout/LinearBlockProcessNumbered"/>
    <dgm:cxn modelId="{89064FBC-3381-4DE6-A22E-A2F698131B3A}" type="presOf" srcId="{47B157F6-7824-4DA8-B082-2F9646CB6729}" destId="{4166EA01-62C8-4447-AA45-F22682023010}" srcOrd="1" destOrd="0" presId="urn:microsoft.com/office/officeart/2016/7/layout/LinearBlockProcessNumbered"/>
    <dgm:cxn modelId="{9DB405CA-F453-46DA-AFEB-DEB7D4CB3BE9}" type="presOf" srcId="{61D4E11A-E1E2-4872-ACCC-25402C96B7EA}" destId="{FD7ABA07-D83C-40DB-A850-4224A29E4EFC}" srcOrd="0" destOrd="0" presId="urn:microsoft.com/office/officeart/2016/7/layout/LinearBlockProcessNumbered"/>
    <dgm:cxn modelId="{8D9134CB-BADA-4FD5-A652-F9EE3470F5AC}" type="presOf" srcId="{6BCF3140-C75D-48DA-9190-6195D6363134}" destId="{2186E8FB-FC9E-4CFA-B9BA-ABF82E9D060E}" srcOrd="0" destOrd="0" presId="urn:microsoft.com/office/officeart/2016/7/layout/LinearBlockProcessNumbered"/>
    <dgm:cxn modelId="{C7DC6CE1-D510-4137-9F0F-8226638A0D20}" type="presOf" srcId="{47B157F6-7824-4DA8-B082-2F9646CB6729}" destId="{DF940968-5EA5-4078-A1CC-B827756546B7}" srcOrd="0" destOrd="0" presId="urn:microsoft.com/office/officeart/2016/7/layout/LinearBlockProcessNumbered"/>
    <dgm:cxn modelId="{0D4DD4F0-C74C-42BD-9FBE-ADF5746CD808}" srcId="{6DD2654E-4143-40EF-BA03-B8BE1E8616DE}" destId="{6BCF3140-C75D-48DA-9190-6195D6363134}" srcOrd="0" destOrd="0" parTransId="{064BA830-4C4B-42BD-88D4-66EAEE091FA4}" sibTransId="{61D4E11A-E1E2-4872-ACCC-25402C96B7EA}"/>
    <dgm:cxn modelId="{EAE931F9-E543-48BC-9572-012C17A6FFAD}" srcId="{6DD2654E-4143-40EF-BA03-B8BE1E8616DE}" destId="{DB628123-195E-42CA-AFA3-2CD96E0730C7}" srcOrd="1" destOrd="0" parTransId="{950DB116-DE69-45F2-AB05-EA6CAB7FC310}" sibTransId="{CED77934-C3A2-4EC9-91EF-3B7BE12DD67B}"/>
    <dgm:cxn modelId="{0D394EFA-B359-4BA0-9F38-7AD36C3FB702}" type="presOf" srcId="{CED77934-C3A2-4EC9-91EF-3B7BE12DD67B}" destId="{25C42FEC-4632-4862-8983-77CC931D0242}" srcOrd="0" destOrd="0" presId="urn:microsoft.com/office/officeart/2016/7/layout/LinearBlockProcessNumbered"/>
    <dgm:cxn modelId="{1B118709-DA87-4124-A5E6-0CE9BEE26929}" type="presParOf" srcId="{7A8CFEC1-CE32-4DC3-8202-B4F1FB57ABF3}" destId="{69CFB027-3DD9-4331-85BF-A2A3BD37104C}" srcOrd="0" destOrd="0" presId="urn:microsoft.com/office/officeart/2016/7/layout/LinearBlockProcessNumbered"/>
    <dgm:cxn modelId="{486BE6ED-B0E2-4171-A837-B7FA201D148B}" type="presParOf" srcId="{69CFB027-3DD9-4331-85BF-A2A3BD37104C}" destId="{2186E8FB-FC9E-4CFA-B9BA-ABF82E9D060E}" srcOrd="0" destOrd="0" presId="urn:microsoft.com/office/officeart/2016/7/layout/LinearBlockProcessNumbered"/>
    <dgm:cxn modelId="{61DB4C03-C318-4E36-B7A4-2A25E4C3CF1B}" type="presParOf" srcId="{69CFB027-3DD9-4331-85BF-A2A3BD37104C}" destId="{FD7ABA07-D83C-40DB-A850-4224A29E4EFC}" srcOrd="1" destOrd="0" presId="urn:microsoft.com/office/officeart/2016/7/layout/LinearBlockProcessNumbered"/>
    <dgm:cxn modelId="{9F6DA565-6E73-4DD3-B789-102692CCEA61}" type="presParOf" srcId="{69CFB027-3DD9-4331-85BF-A2A3BD37104C}" destId="{245947D5-6147-45DC-ACCB-DAF2762FCA43}" srcOrd="2" destOrd="0" presId="urn:microsoft.com/office/officeart/2016/7/layout/LinearBlockProcessNumbered"/>
    <dgm:cxn modelId="{A31C5B1E-F097-4D43-A026-5EB06B0ECCB6}" type="presParOf" srcId="{7A8CFEC1-CE32-4DC3-8202-B4F1FB57ABF3}" destId="{F97E8FA7-2001-4217-86B9-60305021D2DB}" srcOrd="1" destOrd="0" presId="urn:microsoft.com/office/officeart/2016/7/layout/LinearBlockProcessNumbered"/>
    <dgm:cxn modelId="{D4AB932B-DCAA-42EE-939D-D3061C26D340}" type="presParOf" srcId="{7A8CFEC1-CE32-4DC3-8202-B4F1FB57ABF3}" destId="{EC597DCA-D75F-4455-8DE7-BFC8F75F4A16}" srcOrd="2" destOrd="0" presId="urn:microsoft.com/office/officeart/2016/7/layout/LinearBlockProcessNumbered"/>
    <dgm:cxn modelId="{541BEF60-B1DA-43EC-949D-6486179E3B21}" type="presParOf" srcId="{EC597DCA-D75F-4455-8DE7-BFC8F75F4A16}" destId="{3E940825-C4B1-4395-9CD8-9687A8EA34BD}" srcOrd="0" destOrd="0" presId="urn:microsoft.com/office/officeart/2016/7/layout/LinearBlockProcessNumbered"/>
    <dgm:cxn modelId="{776B9AE9-B066-43C6-953F-F2593F8C5CFF}" type="presParOf" srcId="{EC597DCA-D75F-4455-8DE7-BFC8F75F4A16}" destId="{25C42FEC-4632-4862-8983-77CC931D0242}" srcOrd="1" destOrd="0" presId="urn:microsoft.com/office/officeart/2016/7/layout/LinearBlockProcessNumbered"/>
    <dgm:cxn modelId="{F7E3A3E2-D0BE-44BB-BCD8-5FA1C94FA248}" type="presParOf" srcId="{EC597DCA-D75F-4455-8DE7-BFC8F75F4A16}" destId="{4F41ACB9-B11A-43DE-A820-9B610E60AA3D}" srcOrd="2" destOrd="0" presId="urn:microsoft.com/office/officeart/2016/7/layout/LinearBlockProcessNumbered"/>
    <dgm:cxn modelId="{3FEE330F-6BC0-437D-9DA1-EB29CB1F2A4A}" type="presParOf" srcId="{7A8CFEC1-CE32-4DC3-8202-B4F1FB57ABF3}" destId="{D6CF6EF0-44FB-4561-85DA-52C669F8568F}" srcOrd="3" destOrd="0" presId="urn:microsoft.com/office/officeart/2016/7/layout/LinearBlockProcessNumbered"/>
    <dgm:cxn modelId="{CE6065DC-1B15-4170-8076-383F640A1ED0}" type="presParOf" srcId="{7A8CFEC1-CE32-4DC3-8202-B4F1FB57ABF3}" destId="{492EC730-401D-4CA7-9C0F-B069511FA9D6}" srcOrd="4" destOrd="0" presId="urn:microsoft.com/office/officeart/2016/7/layout/LinearBlockProcessNumbered"/>
    <dgm:cxn modelId="{404B3390-1B19-4595-8A62-22DF93AF5544}" type="presParOf" srcId="{492EC730-401D-4CA7-9C0F-B069511FA9D6}" destId="{DF940968-5EA5-4078-A1CC-B827756546B7}" srcOrd="0" destOrd="0" presId="urn:microsoft.com/office/officeart/2016/7/layout/LinearBlockProcessNumbered"/>
    <dgm:cxn modelId="{01BFB051-A23E-425A-BC81-AEA4A39A740D}" type="presParOf" srcId="{492EC730-401D-4CA7-9C0F-B069511FA9D6}" destId="{F976FD54-80E4-49EE-99D7-11972978C44C}" srcOrd="1" destOrd="0" presId="urn:microsoft.com/office/officeart/2016/7/layout/LinearBlockProcessNumbered"/>
    <dgm:cxn modelId="{0A3CE4B6-22F0-4D3A-98F7-BFF2293FC4F3}" type="presParOf" srcId="{492EC730-401D-4CA7-9C0F-B069511FA9D6}" destId="{4166EA01-62C8-4447-AA45-F2268202301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352FB-8D9C-4E8E-B25C-22883E1713B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9207CB-1220-4D9D-B178-954DEB8AC4EF}">
      <dgm:prSet phldr="0"/>
      <dgm:spPr/>
      <dgm:t>
        <a:bodyPr/>
        <a:lstStyle/>
        <a:p>
          <a:pPr algn="l" rtl="0"/>
          <a:r>
            <a:rPr lang="en-US" b="0"/>
            <a:t>Calculate the </a:t>
          </a:r>
          <a:r>
            <a:rPr lang="el-GR" b="0"/>
            <a:t>α</a:t>
          </a:r>
          <a:r>
            <a:rPr lang="en-US" b="0"/>
            <a:t> angle and distance</a:t>
          </a:r>
          <a:r>
            <a:rPr lang="en-US" b="0">
              <a:latin typeface="Sitka Heading"/>
            </a:rPr>
            <a:t> </a:t>
          </a:r>
          <a:r>
            <a:rPr lang="el-GR" b="0">
              <a:latin typeface="Sitka Heading"/>
            </a:rPr>
            <a:t>ρ</a:t>
          </a:r>
          <a:endParaRPr lang="en-US" b="0">
            <a:latin typeface="Sitka Heading"/>
          </a:endParaRPr>
        </a:p>
      </dgm:t>
    </dgm:pt>
    <dgm:pt modelId="{E65B5CA3-100F-48EA-8FFC-3298114769A0}" type="parTrans" cxnId="{18020560-F618-4FC6-BEF5-777F15579054}">
      <dgm:prSet/>
      <dgm:spPr/>
      <dgm:t>
        <a:bodyPr/>
        <a:lstStyle/>
        <a:p>
          <a:endParaRPr lang="en-GB"/>
        </a:p>
      </dgm:t>
    </dgm:pt>
    <dgm:pt modelId="{44B4E4BA-0B57-4CA0-B1EE-FF5E316A5E0C}" type="sibTrans" cxnId="{18020560-F618-4FC6-BEF5-777F15579054}">
      <dgm:prSet/>
      <dgm:spPr/>
      <dgm:t>
        <a:bodyPr/>
        <a:lstStyle/>
        <a:p>
          <a:endParaRPr lang="en-GB"/>
        </a:p>
      </dgm:t>
    </dgm:pt>
    <dgm:pt modelId="{2E81D629-0B93-40AE-81A0-BE934A989D8B}">
      <dgm:prSet/>
      <dgm:spPr/>
      <dgm:t>
        <a:bodyPr/>
        <a:lstStyle/>
        <a:p>
          <a:pPr rtl="0"/>
          <a:r>
            <a:rPr lang="en-US" b="0"/>
            <a:t>Receive image</a:t>
          </a:r>
          <a:r>
            <a:rPr lang="en-US" b="0">
              <a:latin typeface="Sitka Heading"/>
            </a:rPr>
            <a:t> </a:t>
          </a:r>
          <a:r>
            <a:rPr lang="en-US" b="0"/>
            <a:t>&amp; </a:t>
          </a:r>
          <a:r>
            <a:rPr lang="en-US" b="0">
              <a:latin typeface="Sitka Heading"/>
            </a:rPr>
            <a:t>Preprocessing</a:t>
          </a:r>
          <a:endParaRPr lang="en-US" b="0"/>
        </a:p>
      </dgm:t>
    </dgm:pt>
    <dgm:pt modelId="{1B695C4F-BF67-424D-89E0-423A60DC987B}" type="parTrans" cxnId="{331753EE-366A-45CD-BE2F-B0A25DA1255D}">
      <dgm:prSet/>
      <dgm:spPr/>
      <dgm:t>
        <a:bodyPr/>
        <a:lstStyle/>
        <a:p>
          <a:endParaRPr lang="en-US"/>
        </a:p>
      </dgm:t>
    </dgm:pt>
    <dgm:pt modelId="{2DE5BAEC-CFE5-4245-A062-38945FCA28E7}" type="sibTrans" cxnId="{331753EE-366A-45CD-BE2F-B0A25DA1255D}">
      <dgm:prSet/>
      <dgm:spPr/>
      <dgm:t>
        <a:bodyPr/>
        <a:lstStyle/>
        <a:p>
          <a:endParaRPr lang="en-US"/>
        </a:p>
      </dgm:t>
    </dgm:pt>
    <dgm:pt modelId="{2057A223-C41D-45D6-9644-B38E159CA680}">
      <dgm:prSet/>
      <dgm:spPr/>
      <dgm:t>
        <a:bodyPr/>
        <a:lstStyle/>
        <a:p>
          <a:pPr rtl="0"/>
          <a:r>
            <a:rPr lang="en-US" b="0"/>
            <a:t>Convert rotational and translational </a:t>
          </a:r>
          <a:r>
            <a:rPr lang="en-US" b="0">
              <a:latin typeface="Sitka Heading"/>
            </a:rPr>
            <a:t>vectors to</a:t>
          </a:r>
          <a:r>
            <a:rPr lang="en-US" b="0"/>
            <a:t> homogeneous matrices</a:t>
          </a:r>
        </a:p>
      </dgm:t>
    </dgm:pt>
    <dgm:pt modelId="{7740C1AE-FFA2-4F6A-ABDF-6C03402CAAC6}" type="parTrans" cxnId="{9B2D5B70-6A4A-4A73-9C58-A77E4FC46149}">
      <dgm:prSet/>
      <dgm:spPr/>
      <dgm:t>
        <a:bodyPr/>
        <a:lstStyle/>
        <a:p>
          <a:endParaRPr lang="en-US"/>
        </a:p>
      </dgm:t>
    </dgm:pt>
    <dgm:pt modelId="{8E30094B-D8BF-4FCF-940C-135524D7F9F5}" type="sibTrans" cxnId="{9B2D5B70-6A4A-4A73-9C58-A77E4FC46149}">
      <dgm:prSet/>
      <dgm:spPr/>
      <dgm:t>
        <a:bodyPr/>
        <a:lstStyle/>
        <a:p>
          <a:endParaRPr lang="en-US"/>
        </a:p>
      </dgm:t>
    </dgm:pt>
    <dgm:pt modelId="{C71AC247-087A-4B4F-890F-23BF190AC823}">
      <dgm:prSet phldr="0"/>
      <dgm:spPr/>
      <dgm:t>
        <a:bodyPr/>
        <a:lstStyle/>
        <a:p>
          <a:pPr rtl="0"/>
          <a:r>
            <a:rPr lang="en-US" b="0"/>
            <a:t>Detect Markers</a:t>
          </a:r>
          <a:r>
            <a:rPr lang="en-US" b="0">
              <a:latin typeface="Sitka Heading"/>
            </a:rPr>
            <a:t> &amp; </a:t>
          </a:r>
          <a:r>
            <a:rPr lang="en-US" b="0"/>
            <a:t>Pose estimation</a:t>
          </a:r>
        </a:p>
      </dgm:t>
    </dgm:pt>
    <dgm:pt modelId="{40ADD1F7-6021-461C-8F27-8E591CE72E9A}" type="parTrans" cxnId="{F6FDC33C-8E1D-4C8D-89DF-2FC0054ADC4B}">
      <dgm:prSet/>
      <dgm:spPr/>
      <dgm:t>
        <a:bodyPr/>
        <a:lstStyle/>
        <a:p>
          <a:endParaRPr lang="en-GB"/>
        </a:p>
      </dgm:t>
    </dgm:pt>
    <dgm:pt modelId="{3C69E81A-16F8-414E-97AE-9A10814E47B5}" type="sibTrans" cxnId="{F6FDC33C-8E1D-4C8D-89DF-2FC0054ADC4B}">
      <dgm:prSet/>
      <dgm:spPr/>
      <dgm:t>
        <a:bodyPr/>
        <a:lstStyle/>
        <a:p>
          <a:endParaRPr lang="en-GB"/>
        </a:p>
      </dgm:t>
    </dgm:pt>
    <dgm:pt modelId="{4B6EEE95-9BA4-4684-BBF0-60D1E434A279}">
      <dgm:prSet phldr="0"/>
      <dgm:spPr/>
      <dgm:t>
        <a:bodyPr/>
        <a:lstStyle/>
        <a:p>
          <a:pPr rtl="0"/>
          <a:r>
            <a:rPr lang="en-US" b="0">
              <a:latin typeface="Sitka Heading"/>
            </a:rPr>
            <a:t>Move</a:t>
          </a:r>
          <a:r>
            <a:rPr lang="en-US" b="0"/>
            <a:t> robot to target</a:t>
          </a:r>
          <a:endParaRPr lang="el-GR"/>
        </a:p>
      </dgm:t>
    </dgm:pt>
    <dgm:pt modelId="{E5A513C8-B160-43A6-BC4E-1F5AB3BD8F40}" type="parTrans" cxnId="{2381463C-1D05-4A86-8743-26E57F4114EA}">
      <dgm:prSet/>
      <dgm:spPr/>
      <dgm:t>
        <a:bodyPr/>
        <a:lstStyle/>
        <a:p>
          <a:endParaRPr lang="en-GB"/>
        </a:p>
      </dgm:t>
    </dgm:pt>
    <dgm:pt modelId="{176D6A4E-A0DC-4BE8-84B8-D34AF7818996}" type="sibTrans" cxnId="{2381463C-1D05-4A86-8743-26E57F4114EA}">
      <dgm:prSet/>
      <dgm:spPr/>
      <dgm:t>
        <a:bodyPr/>
        <a:lstStyle/>
        <a:p>
          <a:endParaRPr lang="en-GB"/>
        </a:p>
      </dgm:t>
    </dgm:pt>
    <dgm:pt modelId="{7013D07E-7596-48D9-A5A5-67E0C03A7690}" type="pres">
      <dgm:prSet presAssocID="{B08352FB-8D9C-4E8E-B25C-22883E1713B1}" presName="vert0" presStyleCnt="0">
        <dgm:presLayoutVars>
          <dgm:dir/>
          <dgm:animOne val="branch"/>
          <dgm:animLvl val="lvl"/>
        </dgm:presLayoutVars>
      </dgm:prSet>
      <dgm:spPr/>
    </dgm:pt>
    <dgm:pt modelId="{DEDEB046-961E-47E2-BAA1-6C163C8ABF46}" type="pres">
      <dgm:prSet presAssocID="{2E81D629-0B93-40AE-81A0-BE934A989D8B}" presName="thickLine" presStyleLbl="alignNode1" presStyleIdx="0" presStyleCnt="5"/>
      <dgm:spPr/>
    </dgm:pt>
    <dgm:pt modelId="{61A9E5E4-649E-46E4-B2F3-7C9425220AAA}" type="pres">
      <dgm:prSet presAssocID="{2E81D629-0B93-40AE-81A0-BE934A989D8B}" presName="horz1" presStyleCnt="0"/>
      <dgm:spPr/>
    </dgm:pt>
    <dgm:pt modelId="{091560D0-A88F-4FA1-B674-8B27D7367FB9}" type="pres">
      <dgm:prSet presAssocID="{2E81D629-0B93-40AE-81A0-BE934A989D8B}" presName="tx1" presStyleLbl="revTx" presStyleIdx="0" presStyleCnt="5"/>
      <dgm:spPr/>
    </dgm:pt>
    <dgm:pt modelId="{BF6898B1-1F35-4B8B-A3A9-5A04AEA68BB9}" type="pres">
      <dgm:prSet presAssocID="{2E81D629-0B93-40AE-81A0-BE934A989D8B}" presName="vert1" presStyleCnt="0"/>
      <dgm:spPr/>
    </dgm:pt>
    <dgm:pt modelId="{6B44FC2A-50A6-461A-8959-A61B91481F17}" type="pres">
      <dgm:prSet presAssocID="{C71AC247-087A-4B4F-890F-23BF190AC823}" presName="thickLine" presStyleLbl="alignNode1" presStyleIdx="1" presStyleCnt="5"/>
      <dgm:spPr/>
    </dgm:pt>
    <dgm:pt modelId="{51C06F48-6C0B-418E-A4D4-8E29E97F3664}" type="pres">
      <dgm:prSet presAssocID="{C71AC247-087A-4B4F-890F-23BF190AC823}" presName="horz1" presStyleCnt="0"/>
      <dgm:spPr/>
    </dgm:pt>
    <dgm:pt modelId="{90B4EF64-9956-4F9C-8CD2-663A8EED2925}" type="pres">
      <dgm:prSet presAssocID="{C71AC247-087A-4B4F-890F-23BF190AC823}" presName="tx1" presStyleLbl="revTx" presStyleIdx="1" presStyleCnt="5"/>
      <dgm:spPr/>
    </dgm:pt>
    <dgm:pt modelId="{3C15893A-0455-4B69-A799-08D8C1C21B9C}" type="pres">
      <dgm:prSet presAssocID="{C71AC247-087A-4B4F-890F-23BF190AC823}" presName="vert1" presStyleCnt="0"/>
      <dgm:spPr/>
    </dgm:pt>
    <dgm:pt modelId="{4680A875-C3D3-4A5F-84B1-117B34452E74}" type="pres">
      <dgm:prSet presAssocID="{2057A223-C41D-45D6-9644-B38E159CA680}" presName="thickLine" presStyleLbl="alignNode1" presStyleIdx="2" presStyleCnt="5"/>
      <dgm:spPr/>
    </dgm:pt>
    <dgm:pt modelId="{AF51B318-B49D-43DA-91CD-8E919DC066AB}" type="pres">
      <dgm:prSet presAssocID="{2057A223-C41D-45D6-9644-B38E159CA680}" presName="horz1" presStyleCnt="0"/>
      <dgm:spPr/>
    </dgm:pt>
    <dgm:pt modelId="{66CA0F12-16BA-4E7D-8B51-AD78989281B0}" type="pres">
      <dgm:prSet presAssocID="{2057A223-C41D-45D6-9644-B38E159CA680}" presName="tx1" presStyleLbl="revTx" presStyleIdx="2" presStyleCnt="5"/>
      <dgm:spPr/>
    </dgm:pt>
    <dgm:pt modelId="{3D6635CD-7E20-410D-8028-70CA409BE632}" type="pres">
      <dgm:prSet presAssocID="{2057A223-C41D-45D6-9644-B38E159CA680}" presName="vert1" presStyleCnt="0"/>
      <dgm:spPr/>
    </dgm:pt>
    <dgm:pt modelId="{811A5423-66F6-4820-B7B6-02E68C1442BF}" type="pres">
      <dgm:prSet presAssocID="{619207CB-1220-4D9D-B178-954DEB8AC4EF}" presName="thickLine" presStyleLbl="alignNode1" presStyleIdx="3" presStyleCnt="5"/>
      <dgm:spPr/>
    </dgm:pt>
    <dgm:pt modelId="{9CCF3AFA-07F6-4EC5-B605-EEFA023FD0D2}" type="pres">
      <dgm:prSet presAssocID="{619207CB-1220-4D9D-B178-954DEB8AC4EF}" presName="horz1" presStyleCnt="0"/>
      <dgm:spPr/>
    </dgm:pt>
    <dgm:pt modelId="{D6C391B3-B3BA-4E3E-8C0F-1AAC23CF96D3}" type="pres">
      <dgm:prSet presAssocID="{619207CB-1220-4D9D-B178-954DEB8AC4EF}" presName="tx1" presStyleLbl="revTx" presStyleIdx="3" presStyleCnt="5"/>
      <dgm:spPr/>
    </dgm:pt>
    <dgm:pt modelId="{436B826F-2BB0-4E81-9B3E-42D5A774945A}" type="pres">
      <dgm:prSet presAssocID="{619207CB-1220-4D9D-B178-954DEB8AC4EF}" presName="vert1" presStyleCnt="0"/>
      <dgm:spPr/>
    </dgm:pt>
    <dgm:pt modelId="{BF03B4C0-E9EC-4629-9425-08B216972DB4}" type="pres">
      <dgm:prSet presAssocID="{4B6EEE95-9BA4-4684-BBF0-60D1E434A279}" presName="thickLine" presStyleLbl="alignNode1" presStyleIdx="4" presStyleCnt="5"/>
      <dgm:spPr/>
    </dgm:pt>
    <dgm:pt modelId="{F037E8D5-67D5-41A0-A1FD-A9CD0AC8DAAE}" type="pres">
      <dgm:prSet presAssocID="{4B6EEE95-9BA4-4684-BBF0-60D1E434A279}" presName="horz1" presStyleCnt="0"/>
      <dgm:spPr/>
    </dgm:pt>
    <dgm:pt modelId="{7DEC31A5-FA5F-43C6-B1C6-07574DBE4097}" type="pres">
      <dgm:prSet presAssocID="{4B6EEE95-9BA4-4684-BBF0-60D1E434A279}" presName="tx1" presStyleLbl="revTx" presStyleIdx="4" presStyleCnt="5"/>
      <dgm:spPr/>
    </dgm:pt>
    <dgm:pt modelId="{3CA90ED7-4B3F-4494-8551-C9758CFE425D}" type="pres">
      <dgm:prSet presAssocID="{4B6EEE95-9BA4-4684-BBF0-60D1E434A279}" presName="vert1" presStyleCnt="0"/>
      <dgm:spPr/>
    </dgm:pt>
  </dgm:ptLst>
  <dgm:cxnLst>
    <dgm:cxn modelId="{2381463C-1D05-4A86-8743-26E57F4114EA}" srcId="{B08352FB-8D9C-4E8E-B25C-22883E1713B1}" destId="{4B6EEE95-9BA4-4684-BBF0-60D1E434A279}" srcOrd="4" destOrd="0" parTransId="{E5A513C8-B160-43A6-BC4E-1F5AB3BD8F40}" sibTransId="{176D6A4E-A0DC-4BE8-84B8-D34AF7818996}"/>
    <dgm:cxn modelId="{F6FDC33C-8E1D-4C8D-89DF-2FC0054ADC4B}" srcId="{B08352FB-8D9C-4E8E-B25C-22883E1713B1}" destId="{C71AC247-087A-4B4F-890F-23BF190AC823}" srcOrd="1" destOrd="0" parTransId="{40ADD1F7-6021-461C-8F27-8E591CE72E9A}" sibTransId="{3C69E81A-16F8-414E-97AE-9A10814E47B5}"/>
    <dgm:cxn modelId="{18020560-F618-4FC6-BEF5-777F15579054}" srcId="{B08352FB-8D9C-4E8E-B25C-22883E1713B1}" destId="{619207CB-1220-4D9D-B178-954DEB8AC4EF}" srcOrd="3" destOrd="0" parTransId="{E65B5CA3-100F-48EA-8FFC-3298114769A0}" sibTransId="{44B4E4BA-0B57-4CA0-B1EE-FF5E316A5E0C}"/>
    <dgm:cxn modelId="{0F304B4D-DB67-4D74-B284-D49116C7F538}" type="presOf" srcId="{619207CB-1220-4D9D-B178-954DEB8AC4EF}" destId="{D6C391B3-B3BA-4E3E-8C0F-1AAC23CF96D3}" srcOrd="0" destOrd="0" presId="urn:microsoft.com/office/officeart/2008/layout/LinedList"/>
    <dgm:cxn modelId="{9B2D5B70-6A4A-4A73-9C58-A77E4FC46149}" srcId="{B08352FB-8D9C-4E8E-B25C-22883E1713B1}" destId="{2057A223-C41D-45D6-9644-B38E159CA680}" srcOrd="2" destOrd="0" parTransId="{7740C1AE-FFA2-4F6A-ABDF-6C03402CAAC6}" sibTransId="{8E30094B-D8BF-4FCF-940C-135524D7F9F5}"/>
    <dgm:cxn modelId="{BAD4DE8B-BEA0-44E3-ACF4-CD7C74E35FDA}" type="presOf" srcId="{B08352FB-8D9C-4E8E-B25C-22883E1713B1}" destId="{7013D07E-7596-48D9-A5A5-67E0C03A7690}" srcOrd="0" destOrd="0" presId="urn:microsoft.com/office/officeart/2008/layout/LinedList"/>
    <dgm:cxn modelId="{ECB55294-739E-4A43-B02A-3F50D991DE53}" type="presOf" srcId="{C71AC247-087A-4B4F-890F-23BF190AC823}" destId="{90B4EF64-9956-4F9C-8CD2-663A8EED2925}" srcOrd="0" destOrd="0" presId="urn:microsoft.com/office/officeart/2008/layout/LinedList"/>
    <dgm:cxn modelId="{E99A74AA-BE9E-4D25-B2BA-33E0DC19BC52}" type="presOf" srcId="{2E81D629-0B93-40AE-81A0-BE934A989D8B}" destId="{091560D0-A88F-4FA1-B674-8B27D7367FB9}" srcOrd="0" destOrd="0" presId="urn:microsoft.com/office/officeart/2008/layout/LinedList"/>
    <dgm:cxn modelId="{4B122ED8-1A86-4E24-A65D-579C449065C2}" type="presOf" srcId="{4B6EEE95-9BA4-4684-BBF0-60D1E434A279}" destId="{7DEC31A5-FA5F-43C6-B1C6-07574DBE4097}" srcOrd="0" destOrd="0" presId="urn:microsoft.com/office/officeart/2008/layout/LinedList"/>
    <dgm:cxn modelId="{331753EE-366A-45CD-BE2F-B0A25DA1255D}" srcId="{B08352FB-8D9C-4E8E-B25C-22883E1713B1}" destId="{2E81D629-0B93-40AE-81A0-BE934A989D8B}" srcOrd="0" destOrd="0" parTransId="{1B695C4F-BF67-424D-89E0-423A60DC987B}" sibTransId="{2DE5BAEC-CFE5-4245-A062-38945FCA28E7}"/>
    <dgm:cxn modelId="{8BD171EF-8672-43D0-95AE-E74D91A50EB0}" type="presOf" srcId="{2057A223-C41D-45D6-9644-B38E159CA680}" destId="{66CA0F12-16BA-4E7D-8B51-AD78989281B0}" srcOrd="0" destOrd="0" presId="urn:microsoft.com/office/officeart/2008/layout/LinedList"/>
    <dgm:cxn modelId="{FD419553-D20D-408E-9496-F19EEE1C7607}" type="presParOf" srcId="{7013D07E-7596-48D9-A5A5-67E0C03A7690}" destId="{DEDEB046-961E-47E2-BAA1-6C163C8ABF46}" srcOrd="0" destOrd="0" presId="urn:microsoft.com/office/officeart/2008/layout/LinedList"/>
    <dgm:cxn modelId="{90D2A033-17B7-448D-95F0-DB92A8061A83}" type="presParOf" srcId="{7013D07E-7596-48D9-A5A5-67E0C03A7690}" destId="{61A9E5E4-649E-46E4-B2F3-7C9425220AAA}" srcOrd="1" destOrd="0" presId="urn:microsoft.com/office/officeart/2008/layout/LinedList"/>
    <dgm:cxn modelId="{BC111271-3184-45F1-8F98-0B0D4E19E549}" type="presParOf" srcId="{61A9E5E4-649E-46E4-B2F3-7C9425220AAA}" destId="{091560D0-A88F-4FA1-B674-8B27D7367FB9}" srcOrd="0" destOrd="0" presId="urn:microsoft.com/office/officeart/2008/layout/LinedList"/>
    <dgm:cxn modelId="{8B601B02-DFBA-4E04-B0D1-0F63A7E39F2D}" type="presParOf" srcId="{61A9E5E4-649E-46E4-B2F3-7C9425220AAA}" destId="{BF6898B1-1F35-4B8B-A3A9-5A04AEA68BB9}" srcOrd="1" destOrd="0" presId="urn:microsoft.com/office/officeart/2008/layout/LinedList"/>
    <dgm:cxn modelId="{CD80D1FB-A91A-416C-B8D9-D0EF96898E41}" type="presParOf" srcId="{7013D07E-7596-48D9-A5A5-67E0C03A7690}" destId="{6B44FC2A-50A6-461A-8959-A61B91481F17}" srcOrd="2" destOrd="0" presId="urn:microsoft.com/office/officeart/2008/layout/LinedList"/>
    <dgm:cxn modelId="{6C5ABFD8-B668-4A6F-AB0E-9D97A794840C}" type="presParOf" srcId="{7013D07E-7596-48D9-A5A5-67E0C03A7690}" destId="{51C06F48-6C0B-418E-A4D4-8E29E97F3664}" srcOrd="3" destOrd="0" presId="urn:microsoft.com/office/officeart/2008/layout/LinedList"/>
    <dgm:cxn modelId="{2ACB50B3-7A3B-45D1-A015-7E49FC08F79E}" type="presParOf" srcId="{51C06F48-6C0B-418E-A4D4-8E29E97F3664}" destId="{90B4EF64-9956-4F9C-8CD2-663A8EED2925}" srcOrd="0" destOrd="0" presId="urn:microsoft.com/office/officeart/2008/layout/LinedList"/>
    <dgm:cxn modelId="{FCB9664C-FDFE-4350-8698-F72A3E6CAA44}" type="presParOf" srcId="{51C06F48-6C0B-418E-A4D4-8E29E97F3664}" destId="{3C15893A-0455-4B69-A799-08D8C1C21B9C}" srcOrd="1" destOrd="0" presId="urn:microsoft.com/office/officeart/2008/layout/LinedList"/>
    <dgm:cxn modelId="{F5E5900D-C074-4C93-AEA5-0E648D2179D0}" type="presParOf" srcId="{7013D07E-7596-48D9-A5A5-67E0C03A7690}" destId="{4680A875-C3D3-4A5F-84B1-117B34452E74}" srcOrd="4" destOrd="0" presId="urn:microsoft.com/office/officeart/2008/layout/LinedList"/>
    <dgm:cxn modelId="{AEB2DDE2-F0F6-4059-AE5B-FEA74A6B8615}" type="presParOf" srcId="{7013D07E-7596-48D9-A5A5-67E0C03A7690}" destId="{AF51B318-B49D-43DA-91CD-8E919DC066AB}" srcOrd="5" destOrd="0" presId="urn:microsoft.com/office/officeart/2008/layout/LinedList"/>
    <dgm:cxn modelId="{E39244E2-2560-4DD1-8E40-751F1EFB8ED7}" type="presParOf" srcId="{AF51B318-B49D-43DA-91CD-8E919DC066AB}" destId="{66CA0F12-16BA-4E7D-8B51-AD78989281B0}" srcOrd="0" destOrd="0" presId="urn:microsoft.com/office/officeart/2008/layout/LinedList"/>
    <dgm:cxn modelId="{C70AB388-B7A4-4E2E-B793-785DB36AC02E}" type="presParOf" srcId="{AF51B318-B49D-43DA-91CD-8E919DC066AB}" destId="{3D6635CD-7E20-410D-8028-70CA409BE632}" srcOrd="1" destOrd="0" presId="urn:microsoft.com/office/officeart/2008/layout/LinedList"/>
    <dgm:cxn modelId="{C9A1C1B9-5478-4E0A-A204-4B8DE55B7191}" type="presParOf" srcId="{7013D07E-7596-48D9-A5A5-67E0C03A7690}" destId="{811A5423-66F6-4820-B7B6-02E68C1442BF}" srcOrd="6" destOrd="0" presId="urn:microsoft.com/office/officeart/2008/layout/LinedList"/>
    <dgm:cxn modelId="{5ED765DF-7F01-423C-8567-4555686B9CF3}" type="presParOf" srcId="{7013D07E-7596-48D9-A5A5-67E0C03A7690}" destId="{9CCF3AFA-07F6-4EC5-B605-EEFA023FD0D2}" srcOrd="7" destOrd="0" presId="urn:microsoft.com/office/officeart/2008/layout/LinedList"/>
    <dgm:cxn modelId="{D8FEE86B-C090-429B-8DF0-31C47545A56D}" type="presParOf" srcId="{9CCF3AFA-07F6-4EC5-B605-EEFA023FD0D2}" destId="{D6C391B3-B3BA-4E3E-8C0F-1AAC23CF96D3}" srcOrd="0" destOrd="0" presId="urn:microsoft.com/office/officeart/2008/layout/LinedList"/>
    <dgm:cxn modelId="{E0EEDAEE-6A22-44C0-9D0E-FE0E4F052641}" type="presParOf" srcId="{9CCF3AFA-07F6-4EC5-B605-EEFA023FD0D2}" destId="{436B826F-2BB0-4E81-9B3E-42D5A774945A}" srcOrd="1" destOrd="0" presId="urn:microsoft.com/office/officeart/2008/layout/LinedList"/>
    <dgm:cxn modelId="{35DCF366-4730-49DE-B4F3-906F90965D79}" type="presParOf" srcId="{7013D07E-7596-48D9-A5A5-67E0C03A7690}" destId="{BF03B4C0-E9EC-4629-9425-08B216972DB4}" srcOrd="8" destOrd="0" presId="urn:microsoft.com/office/officeart/2008/layout/LinedList"/>
    <dgm:cxn modelId="{8D1D09A5-55D5-4A0A-8B40-00605BE59BBD}" type="presParOf" srcId="{7013D07E-7596-48D9-A5A5-67E0C03A7690}" destId="{F037E8D5-67D5-41A0-A1FD-A9CD0AC8DAAE}" srcOrd="9" destOrd="0" presId="urn:microsoft.com/office/officeart/2008/layout/LinedList"/>
    <dgm:cxn modelId="{46621EE7-FFE4-4A8B-B715-FBF2721FDEA6}" type="presParOf" srcId="{F037E8D5-67D5-41A0-A1FD-A9CD0AC8DAAE}" destId="{7DEC31A5-FA5F-43C6-B1C6-07574DBE4097}" srcOrd="0" destOrd="0" presId="urn:microsoft.com/office/officeart/2008/layout/LinedList"/>
    <dgm:cxn modelId="{1BD622BA-8A14-42EA-839B-5FCBFDE51078}" type="presParOf" srcId="{F037E8D5-67D5-41A0-A1FD-A9CD0AC8DAAE}" destId="{3CA90ED7-4B3F-4494-8551-C9758CFE4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3F609D-1DC8-448B-AC62-AB3CE43291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F61350-D1E9-4A4B-9079-D65B7E139F32}">
      <dgm:prSet/>
      <dgm:spPr/>
      <dgm:t>
        <a:bodyPr/>
        <a:lstStyle/>
        <a:p>
          <a:pPr rtl="0"/>
          <a:r>
            <a:rPr lang="en-US" b="0"/>
            <a:t>Obstacle detection</a:t>
          </a:r>
          <a:r>
            <a:rPr lang="en-US" b="0">
              <a:latin typeface="Sitka Heading"/>
            </a:rPr>
            <a:t> &amp; path planning</a:t>
          </a:r>
          <a:endParaRPr lang="en-US" b="0"/>
        </a:p>
      </dgm:t>
    </dgm:pt>
    <dgm:pt modelId="{0E14DE05-EA2E-433B-AAB0-E1E52308548C}" type="parTrans" cxnId="{7CE51B1E-93ED-4767-9A75-26ED323990BF}">
      <dgm:prSet/>
      <dgm:spPr/>
      <dgm:t>
        <a:bodyPr/>
        <a:lstStyle/>
        <a:p>
          <a:endParaRPr lang="en-US"/>
        </a:p>
      </dgm:t>
    </dgm:pt>
    <dgm:pt modelId="{87814AF7-566A-4E00-89A1-F2AC2D3C7ED9}" type="sibTrans" cxnId="{7CE51B1E-93ED-4767-9A75-26ED323990BF}">
      <dgm:prSet/>
      <dgm:spPr/>
      <dgm:t>
        <a:bodyPr/>
        <a:lstStyle/>
        <a:p>
          <a:endParaRPr lang="en-US"/>
        </a:p>
      </dgm:t>
    </dgm:pt>
    <dgm:pt modelId="{9469EDB0-3E91-44B5-AA28-0754CF7B0F74}">
      <dgm:prSet/>
      <dgm:spPr/>
      <dgm:t>
        <a:bodyPr/>
        <a:lstStyle/>
        <a:p>
          <a:pPr rtl="0"/>
          <a:r>
            <a:rPr lang="en-US" b="0"/>
            <a:t>Estimate </a:t>
          </a:r>
          <a:r>
            <a:rPr lang="en-US" b="0">
              <a:latin typeface="Sitka Heading"/>
            </a:rPr>
            <a:t>middlepoint</a:t>
          </a:r>
          <a:r>
            <a:rPr lang="en-US" b="0"/>
            <a:t> </a:t>
          </a:r>
          <a:r>
            <a:rPr lang="en-US" b="0">
              <a:latin typeface="Sitka Heading"/>
            </a:rPr>
            <a:t>pose</a:t>
          </a:r>
          <a:endParaRPr lang="en-US" b="0"/>
        </a:p>
      </dgm:t>
    </dgm:pt>
    <dgm:pt modelId="{D82E29F7-7C1E-4B2B-BFC6-59DA723E8564}" type="parTrans" cxnId="{A516A67F-730C-44C3-B571-53943015DD8D}">
      <dgm:prSet/>
      <dgm:spPr/>
      <dgm:t>
        <a:bodyPr/>
        <a:lstStyle/>
        <a:p>
          <a:endParaRPr lang="en-US"/>
        </a:p>
      </dgm:t>
    </dgm:pt>
    <dgm:pt modelId="{3061D74D-AA6C-4EBC-8C4A-BDE0BF3335AA}" type="sibTrans" cxnId="{A516A67F-730C-44C3-B571-53943015DD8D}">
      <dgm:prSet/>
      <dgm:spPr/>
      <dgm:t>
        <a:bodyPr/>
        <a:lstStyle/>
        <a:p>
          <a:endParaRPr lang="en-US"/>
        </a:p>
      </dgm:t>
    </dgm:pt>
    <dgm:pt modelId="{E259A58B-8DE9-4529-80BE-CEED7BCDDD16}" type="pres">
      <dgm:prSet presAssocID="{253F609D-1DC8-448B-AC62-AB3CE43291CF}" presName="vert0" presStyleCnt="0">
        <dgm:presLayoutVars>
          <dgm:dir/>
          <dgm:animOne val="branch"/>
          <dgm:animLvl val="lvl"/>
        </dgm:presLayoutVars>
      </dgm:prSet>
      <dgm:spPr/>
    </dgm:pt>
    <dgm:pt modelId="{221ED505-11CD-47BB-8731-2A5D2E7F1884}" type="pres">
      <dgm:prSet presAssocID="{2EF61350-D1E9-4A4B-9079-D65B7E139F32}" presName="thickLine" presStyleLbl="alignNode1" presStyleIdx="0" presStyleCnt="2"/>
      <dgm:spPr/>
    </dgm:pt>
    <dgm:pt modelId="{A67A56B0-BDDE-49E8-AEA4-3CD464409034}" type="pres">
      <dgm:prSet presAssocID="{2EF61350-D1E9-4A4B-9079-D65B7E139F32}" presName="horz1" presStyleCnt="0"/>
      <dgm:spPr/>
    </dgm:pt>
    <dgm:pt modelId="{7E3D023E-0982-4E07-A43E-73A44F9917C9}" type="pres">
      <dgm:prSet presAssocID="{2EF61350-D1E9-4A4B-9079-D65B7E139F32}" presName="tx1" presStyleLbl="revTx" presStyleIdx="0" presStyleCnt="2"/>
      <dgm:spPr/>
    </dgm:pt>
    <dgm:pt modelId="{FC234D8F-74C6-4589-B294-E2A6B316D162}" type="pres">
      <dgm:prSet presAssocID="{2EF61350-D1E9-4A4B-9079-D65B7E139F32}" presName="vert1" presStyleCnt="0"/>
      <dgm:spPr/>
    </dgm:pt>
    <dgm:pt modelId="{EE7290A0-3383-43B4-A438-C024F22DE83E}" type="pres">
      <dgm:prSet presAssocID="{9469EDB0-3E91-44B5-AA28-0754CF7B0F74}" presName="thickLine" presStyleLbl="alignNode1" presStyleIdx="1" presStyleCnt="2"/>
      <dgm:spPr/>
    </dgm:pt>
    <dgm:pt modelId="{307BF34F-E81D-4D6A-8C37-CF175ACCD903}" type="pres">
      <dgm:prSet presAssocID="{9469EDB0-3E91-44B5-AA28-0754CF7B0F74}" presName="horz1" presStyleCnt="0"/>
      <dgm:spPr/>
    </dgm:pt>
    <dgm:pt modelId="{6D553653-65E6-44E0-B3C0-2A6D8529C4CD}" type="pres">
      <dgm:prSet presAssocID="{9469EDB0-3E91-44B5-AA28-0754CF7B0F74}" presName="tx1" presStyleLbl="revTx" presStyleIdx="1" presStyleCnt="2"/>
      <dgm:spPr/>
    </dgm:pt>
    <dgm:pt modelId="{D7938B6D-CE5B-4AE5-AF51-FECCCBC6F43B}" type="pres">
      <dgm:prSet presAssocID="{9469EDB0-3E91-44B5-AA28-0754CF7B0F74}" presName="vert1" presStyleCnt="0"/>
      <dgm:spPr/>
    </dgm:pt>
  </dgm:ptLst>
  <dgm:cxnLst>
    <dgm:cxn modelId="{7CE51B1E-93ED-4767-9A75-26ED323990BF}" srcId="{253F609D-1DC8-448B-AC62-AB3CE43291CF}" destId="{2EF61350-D1E9-4A4B-9079-D65B7E139F32}" srcOrd="0" destOrd="0" parTransId="{0E14DE05-EA2E-433B-AAB0-E1E52308548C}" sibTransId="{87814AF7-566A-4E00-89A1-F2AC2D3C7ED9}"/>
    <dgm:cxn modelId="{B191D063-ECB8-4B29-8262-DEBBF6415304}" type="presOf" srcId="{2EF61350-D1E9-4A4B-9079-D65B7E139F32}" destId="{7E3D023E-0982-4E07-A43E-73A44F9917C9}" srcOrd="0" destOrd="0" presId="urn:microsoft.com/office/officeart/2008/layout/LinedList"/>
    <dgm:cxn modelId="{0E838144-3455-415F-949B-40EDDDBBAA0C}" type="presOf" srcId="{9469EDB0-3E91-44B5-AA28-0754CF7B0F74}" destId="{6D553653-65E6-44E0-B3C0-2A6D8529C4CD}" srcOrd="0" destOrd="0" presId="urn:microsoft.com/office/officeart/2008/layout/LinedList"/>
    <dgm:cxn modelId="{A516A67F-730C-44C3-B571-53943015DD8D}" srcId="{253F609D-1DC8-448B-AC62-AB3CE43291CF}" destId="{9469EDB0-3E91-44B5-AA28-0754CF7B0F74}" srcOrd="1" destOrd="0" parTransId="{D82E29F7-7C1E-4B2B-BFC6-59DA723E8564}" sibTransId="{3061D74D-AA6C-4EBC-8C4A-BDE0BF3335AA}"/>
    <dgm:cxn modelId="{3FC0BAA1-BE6F-423A-8C52-8025A6E3EBCE}" type="presOf" srcId="{253F609D-1DC8-448B-AC62-AB3CE43291CF}" destId="{E259A58B-8DE9-4529-80BE-CEED7BCDDD16}" srcOrd="0" destOrd="0" presId="urn:microsoft.com/office/officeart/2008/layout/LinedList"/>
    <dgm:cxn modelId="{E186C94C-41A6-44B7-8605-D5BD176520E4}" type="presParOf" srcId="{E259A58B-8DE9-4529-80BE-CEED7BCDDD16}" destId="{221ED505-11CD-47BB-8731-2A5D2E7F1884}" srcOrd="0" destOrd="0" presId="urn:microsoft.com/office/officeart/2008/layout/LinedList"/>
    <dgm:cxn modelId="{2787D8FA-3AA8-49F9-BC9B-88DF05487A46}" type="presParOf" srcId="{E259A58B-8DE9-4529-80BE-CEED7BCDDD16}" destId="{A67A56B0-BDDE-49E8-AEA4-3CD464409034}" srcOrd="1" destOrd="0" presId="urn:microsoft.com/office/officeart/2008/layout/LinedList"/>
    <dgm:cxn modelId="{EB73E8F7-012E-41EF-B377-129122DCF116}" type="presParOf" srcId="{A67A56B0-BDDE-49E8-AEA4-3CD464409034}" destId="{7E3D023E-0982-4E07-A43E-73A44F9917C9}" srcOrd="0" destOrd="0" presId="urn:microsoft.com/office/officeart/2008/layout/LinedList"/>
    <dgm:cxn modelId="{6B53DECB-0E34-4ECF-B613-6C781A76E1A3}" type="presParOf" srcId="{A67A56B0-BDDE-49E8-AEA4-3CD464409034}" destId="{FC234D8F-74C6-4589-B294-E2A6B316D162}" srcOrd="1" destOrd="0" presId="urn:microsoft.com/office/officeart/2008/layout/LinedList"/>
    <dgm:cxn modelId="{B018A941-A90A-4AF5-A64F-06E573570C35}" type="presParOf" srcId="{E259A58B-8DE9-4529-80BE-CEED7BCDDD16}" destId="{EE7290A0-3383-43B4-A438-C024F22DE83E}" srcOrd="2" destOrd="0" presId="urn:microsoft.com/office/officeart/2008/layout/LinedList"/>
    <dgm:cxn modelId="{3804FD33-310A-447E-B9D0-8756279389C1}" type="presParOf" srcId="{E259A58B-8DE9-4529-80BE-CEED7BCDDD16}" destId="{307BF34F-E81D-4D6A-8C37-CF175ACCD903}" srcOrd="3" destOrd="0" presId="urn:microsoft.com/office/officeart/2008/layout/LinedList"/>
    <dgm:cxn modelId="{874B1642-94FB-4A70-8F05-2C444BDF085B}" type="presParOf" srcId="{307BF34F-E81D-4D6A-8C37-CF175ACCD903}" destId="{6D553653-65E6-44E0-B3C0-2A6D8529C4CD}" srcOrd="0" destOrd="0" presId="urn:microsoft.com/office/officeart/2008/layout/LinedList"/>
    <dgm:cxn modelId="{18BA1311-5CCE-48C1-9197-C92FF5C49D4A}" type="presParOf" srcId="{307BF34F-E81D-4D6A-8C37-CF175ACCD903}" destId="{D7938B6D-CE5B-4AE5-AF51-FECCCBC6F4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E27993-0ACC-4680-B0F0-CA511997CE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9020F8-716D-4CD1-AB81-F640EA973E18}">
      <dgm:prSet/>
      <dgm:spPr/>
      <dgm:t>
        <a:bodyPr/>
        <a:lstStyle/>
        <a:p>
          <a:pPr rtl="0"/>
          <a:r>
            <a:rPr lang="en-US" b="0"/>
            <a:t>Calculate </a:t>
          </a:r>
          <a:r>
            <a:rPr lang="en-US" b="0">
              <a:latin typeface="Sitka Heading"/>
            </a:rPr>
            <a:t>Euler</a:t>
          </a:r>
          <a:r>
            <a:rPr lang="en-US" b="0"/>
            <a:t> angle</a:t>
          </a:r>
        </a:p>
      </dgm:t>
    </dgm:pt>
    <dgm:pt modelId="{750D5F65-93B0-4058-AC39-A9A8B76C016C}" type="parTrans" cxnId="{DAF0AD4B-57E4-4B4A-9AF0-F6F8248FDD96}">
      <dgm:prSet/>
      <dgm:spPr/>
      <dgm:t>
        <a:bodyPr/>
        <a:lstStyle/>
        <a:p>
          <a:endParaRPr lang="en-US"/>
        </a:p>
      </dgm:t>
    </dgm:pt>
    <dgm:pt modelId="{C1A1792D-14DF-4423-8195-DD1A53449F4C}" type="sibTrans" cxnId="{DAF0AD4B-57E4-4B4A-9AF0-F6F8248FDD96}">
      <dgm:prSet/>
      <dgm:spPr/>
      <dgm:t>
        <a:bodyPr/>
        <a:lstStyle/>
        <a:p>
          <a:endParaRPr lang="en-US"/>
        </a:p>
      </dgm:t>
    </dgm:pt>
    <dgm:pt modelId="{1CA280F6-7E41-4906-8F2C-5BCDB6B4FDE1}">
      <dgm:prSet/>
      <dgm:spPr/>
      <dgm:t>
        <a:bodyPr/>
        <a:lstStyle/>
        <a:p>
          <a:r>
            <a:rPr lang="en-US" b="0"/>
            <a:t>Move the robot to fix the β angle error</a:t>
          </a:r>
        </a:p>
      </dgm:t>
    </dgm:pt>
    <dgm:pt modelId="{A05A03AA-CB75-444E-9BAF-25D818A7612C}" type="parTrans" cxnId="{6F7C8749-30FC-4354-BB7C-28DE5FEC2879}">
      <dgm:prSet/>
      <dgm:spPr/>
      <dgm:t>
        <a:bodyPr/>
        <a:lstStyle/>
        <a:p>
          <a:endParaRPr lang="en-US"/>
        </a:p>
      </dgm:t>
    </dgm:pt>
    <dgm:pt modelId="{96E4B9F4-C339-42A0-90AB-5DDCD36B41B2}" type="sibTrans" cxnId="{6F7C8749-30FC-4354-BB7C-28DE5FEC2879}">
      <dgm:prSet/>
      <dgm:spPr/>
      <dgm:t>
        <a:bodyPr/>
        <a:lstStyle/>
        <a:p>
          <a:endParaRPr lang="en-US"/>
        </a:p>
      </dgm:t>
    </dgm:pt>
    <dgm:pt modelId="{0D38F190-050C-4AFB-A364-588A45174F54}" type="pres">
      <dgm:prSet presAssocID="{21E27993-0ACC-4680-B0F0-CA511997CE55}" presName="vert0" presStyleCnt="0">
        <dgm:presLayoutVars>
          <dgm:dir/>
          <dgm:animOne val="branch"/>
          <dgm:animLvl val="lvl"/>
        </dgm:presLayoutVars>
      </dgm:prSet>
      <dgm:spPr/>
    </dgm:pt>
    <dgm:pt modelId="{4A9B9F42-9EDF-4766-B9B2-E9E774D94A1D}" type="pres">
      <dgm:prSet presAssocID="{2C9020F8-716D-4CD1-AB81-F640EA973E18}" presName="thickLine" presStyleLbl="alignNode1" presStyleIdx="0" presStyleCnt="2"/>
      <dgm:spPr/>
    </dgm:pt>
    <dgm:pt modelId="{926693EF-A982-45C5-84D6-F3C68B7A43E5}" type="pres">
      <dgm:prSet presAssocID="{2C9020F8-716D-4CD1-AB81-F640EA973E18}" presName="horz1" presStyleCnt="0"/>
      <dgm:spPr/>
    </dgm:pt>
    <dgm:pt modelId="{2B911268-60B8-4987-B3FE-32A1563E06EA}" type="pres">
      <dgm:prSet presAssocID="{2C9020F8-716D-4CD1-AB81-F640EA973E18}" presName="tx1" presStyleLbl="revTx" presStyleIdx="0" presStyleCnt="2"/>
      <dgm:spPr/>
    </dgm:pt>
    <dgm:pt modelId="{863270B5-1BEF-4E13-B4AD-D1D416CA12E1}" type="pres">
      <dgm:prSet presAssocID="{2C9020F8-716D-4CD1-AB81-F640EA973E18}" presName="vert1" presStyleCnt="0"/>
      <dgm:spPr/>
    </dgm:pt>
    <dgm:pt modelId="{AFCCBB12-2ED3-4B30-8BFF-E35522FBEFFC}" type="pres">
      <dgm:prSet presAssocID="{1CA280F6-7E41-4906-8F2C-5BCDB6B4FDE1}" presName="thickLine" presStyleLbl="alignNode1" presStyleIdx="1" presStyleCnt="2"/>
      <dgm:spPr/>
    </dgm:pt>
    <dgm:pt modelId="{3B082ACE-BA96-4894-8BE2-E19625CADE10}" type="pres">
      <dgm:prSet presAssocID="{1CA280F6-7E41-4906-8F2C-5BCDB6B4FDE1}" presName="horz1" presStyleCnt="0"/>
      <dgm:spPr/>
    </dgm:pt>
    <dgm:pt modelId="{1C35B668-6270-4309-A2FD-CCE589782468}" type="pres">
      <dgm:prSet presAssocID="{1CA280F6-7E41-4906-8F2C-5BCDB6B4FDE1}" presName="tx1" presStyleLbl="revTx" presStyleIdx="1" presStyleCnt="2"/>
      <dgm:spPr/>
    </dgm:pt>
    <dgm:pt modelId="{4A4427F4-3B7B-480A-A447-2414FFFAE7EA}" type="pres">
      <dgm:prSet presAssocID="{1CA280F6-7E41-4906-8F2C-5BCDB6B4FDE1}" presName="vert1" presStyleCnt="0"/>
      <dgm:spPr/>
    </dgm:pt>
  </dgm:ptLst>
  <dgm:cxnLst>
    <dgm:cxn modelId="{593AD82D-72E6-4684-A932-30938513C6DB}" type="presOf" srcId="{1CA280F6-7E41-4906-8F2C-5BCDB6B4FDE1}" destId="{1C35B668-6270-4309-A2FD-CCE589782468}" srcOrd="0" destOrd="0" presId="urn:microsoft.com/office/officeart/2008/layout/LinedList"/>
    <dgm:cxn modelId="{6F7C8749-30FC-4354-BB7C-28DE5FEC2879}" srcId="{21E27993-0ACC-4680-B0F0-CA511997CE55}" destId="{1CA280F6-7E41-4906-8F2C-5BCDB6B4FDE1}" srcOrd="1" destOrd="0" parTransId="{A05A03AA-CB75-444E-9BAF-25D818A7612C}" sibTransId="{96E4B9F4-C339-42A0-90AB-5DDCD36B41B2}"/>
    <dgm:cxn modelId="{DAF0AD4B-57E4-4B4A-9AF0-F6F8248FDD96}" srcId="{21E27993-0ACC-4680-B0F0-CA511997CE55}" destId="{2C9020F8-716D-4CD1-AB81-F640EA973E18}" srcOrd="0" destOrd="0" parTransId="{750D5F65-93B0-4058-AC39-A9A8B76C016C}" sibTransId="{C1A1792D-14DF-4423-8195-DD1A53449F4C}"/>
    <dgm:cxn modelId="{858CDD59-DADB-47F4-AE92-639D2A97DE39}" type="presOf" srcId="{21E27993-0ACC-4680-B0F0-CA511997CE55}" destId="{0D38F190-050C-4AFB-A364-588A45174F54}" srcOrd="0" destOrd="0" presId="urn:microsoft.com/office/officeart/2008/layout/LinedList"/>
    <dgm:cxn modelId="{8DDB78AB-456A-4AE9-AF86-306352FDD9C2}" type="presOf" srcId="{2C9020F8-716D-4CD1-AB81-F640EA973E18}" destId="{2B911268-60B8-4987-B3FE-32A1563E06EA}" srcOrd="0" destOrd="0" presId="urn:microsoft.com/office/officeart/2008/layout/LinedList"/>
    <dgm:cxn modelId="{98B3947C-40DB-4179-B030-0AB641957506}" type="presParOf" srcId="{0D38F190-050C-4AFB-A364-588A45174F54}" destId="{4A9B9F42-9EDF-4766-B9B2-E9E774D94A1D}" srcOrd="0" destOrd="0" presId="urn:microsoft.com/office/officeart/2008/layout/LinedList"/>
    <dgm:cxn modelId="{1D431503-47AE-4DBB-8731-F98BEE8225F2}" type="presParOf" srcId="{0D38F190-050C-4AFB-A364-588A45174F54}" destId="{926693EF-A982-45C5-84D6-F3C68B7A43E5}" srcOrd="1" destOrd="0" presId="urn:microsoft.com/office/officeart/2008/layout/LinedList"/>
    <dgm:cxn modelId="{5BF0F07E-7B0F-4EA8-A800-D86DDA5DD3DB}" type="presParOf" srcId="{926693EF-A982-45C5-84D6-F3C68B7A43E5}" destId="{2B911268-60B8-4987-B3FE-32A1563E06EA}" srcOrd="0" destOrd="0" presId="urn:microsoft.com/office/officeart/2008/layout/LinedList"/>
    <dgm:cxn modelId="{F500BBEE-B301-40E4-A31A-E779BEA7F419}" type="presParOf" srcId="{926693EF-A982-45C5-84D6-F3C68B7A43E5}" destId="{863270B5-1BEF-4E13-B4AD-D1D416CA12E1}" srcOrd="1" destOrd="0" presId="urn:microsoft.com/office/officeart/2008/layout/LinedList"/>
    <dgm:cxn modelId="{5FAC58C1-256B-4F65-9B85-11FECC54C52F}" type="presParOf" srcId="{0D38F190-050C-4AFB-A364-588A45174F54}" destId="{AFCCBB12-2ED3-4B30-8BFF-E35522FBEFFC}" srcOrd="2" destOrd="0" presId="urn:microsoft.com/office/officeart/2008/layout/LinedList"/>
    <dgm:cxn modelId="{7DF7FDBB-C133-4745-9903-8F7ECE4D29DE}" type="presParOf" srcId="{0D38F190-050C-4AFB-A364-588A45174F54}" destId="{3B082ACE-BA96-4894-8BE2-E19625CADE10}" srcOrd="3" destOrd="0" presId="urn:microsoft.com/office/officeart/2008/layout/LinedList"/>
    <dgm:cxn modelId="{6C700F9F-E5D5-48CC-9247-ABDF8E9BE841}" type="presParOf" srcId="{3B082ACE-BA96-4894-8BE2-E19625CADE10}" destId="{1C35B668-6270-4309-A2FD-CCE589782468}" srcOrd="0" destOrd="0" presId="urn:microsoft.com/office/officeart/2008/layout/LinedList"/>
    <dgm:cxn modelId="{A3B81440-AC6E-46B9-92F3-C33DCC037A20}" type="presParOf" srcId="{3B082ACE-BA96-4894-8BE2-E19625CADE10}" destId="{4A4427F4-3B7B-480A-A447-2414FFFAE7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CE599-6761-4996-883A-EA02F5B86A19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EE727-2CA4-4F5C-9B95-D879071331AA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Introduction</a:t>
          </a:r>
        </a:p>
      </dsp:txBody>
      <dsp:txXfrm>
        <a:off x="0" y="703"/>
        <a:ext cx="6373813" cy="1151608"/>
      </dsp:txXfrm>
    </dsp:sp>
    <dsp:sp modelId="{B2F88073-B4D6-4858-BD4A-B691844AAF97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EB92D-CED3-4BEA-8CF9-1EA41C7079E6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Sitka Heading"/>
            </a:rPr>
            <a:t>Camera Calibration</a:t>
          </a:r>
          <a:endParaRPr lang="en-US" sz="5100" kern="1200"/>
        </a:p>
      </dsp:txBody>
      <dsp:txXfrm>
        <a:off x="0" y="1152311"/>
        <a:ext cx="6373813" cy="1151608"/>
      </dsp:txXfrm>
    </dsp:sp>
    <dsp:sp modelId="{D6DD57F8-D7D5-4AE9-A293-0CA145BEA1C5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F76C2-140D-489D-BA9C-6174CCD77D54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Implementation</a:t>
          </a:r>
        </a:p>
      </dsp:txBody>
      <dsp:txXfrm>
        <a:off x="0" y="2303920"/>
        <a:ext cx="6373813" cy="1151608"/>
      </dsp:txXfrm>
    </dsp:sp>
    <dsp:sp modelId="{89F4A744-D934-49C6-BDA2-C3023BD2D699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24F27-4EB7-470D-91B3-353FC7FE243E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Demo -</a:t>
          </a:r>
          <a:r>
            <a:rPr lang="en-US" sz="5100" kern="1200">
              <a:latin typeface="Sitka Heading"/>
            </a:rPr>
            <a:t> </a:t>
          </a:r>
          <a:r>
            <a:rPr lang="en-US" sz="5100" kern="1200"/>
            <a:t>Videos</a:t>
          </a:r>
        </a:p>
      </dsp:txBody>
      <dsp:txXfrm>
        <a:off x="0" y="3455529"/>
        <a:ext cx="6373813" cy="1151608"/>
      </dsp:txXfrm>
    </dsp:sp>
    <dsp:sp modelId="{2F3BFBE5-8A00-4F81-88A9-0D2C921FF919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5CC57-84B3-479D-9CE8-98EACC49FDB1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Conclusion</a:t>
          </a:r>
        </a:p>
      </dsp:txBody>
      <dsp:txXfrm>
        <a:off x="0" y="4607138"/>
        <a:ext cx="6373813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E8FB-FC9E-4CFA-B9BA-ABF82E9D060E}">
      <dsp:nvSpPr>
        <dsp:cNvPr id="0" name=""/>
        <dsp:cNvSpPr/>
      </dsp:nvSpPr>
      <dsp:spPr>
        <a:xfrm>
          <a:off x="866" y="0"/>
          <a:ext cx="3509032" cy="3468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Move the robot from the current position to the target position. </a:t>
          </a:r>
        </a:p>
      </dsp:txBody>
      <dsp:txXfrm>
        <a:off x="866" y="1387475"/>
        <a:ext cx="3509032" cy="2081214"/>
      </dsp:txXfrm>
    </dsp:sp>
    <dsp:sp modelId="{FD7ABA07-D83C-40DB-A850-4224A29E4EFC}">
      <dsp:nvSpPr>
        <dsp:cNvPr id="0" name=""/>
        <dsp:cNvSpPr/>
      </dsp:nvSpPr>
      <dsp:spPr>
        <a:xfrm>
          <a:off x="866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6" y="0"/>
        <a:ext cx="3509032" cy="1387476"/>
      </dsp:txXfrm>
    </dsp:sp>
    <dsp:sp modelId="{3E940825-C4B1-4395-9CD8-9687A8EA34BD}">
      <dsp:nvSpPr>
        <dsp:cNvPr id="0" name=""/>
        <dsp:cNvSpPr/>
      </dsp:nvSpPr>
      <dsp:spPr>
        <a:xfrm>
          <a:off x="3790621" y="0"/>
          <a:ext cx="3509032" cy="34686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Obstacle avoidance that is specified using red color obstacles.</a:t>
          </a:r>
        </a:p>
      </dsp:txBody>
      <dsp:txXfrm>
        <a:off x="3790621" y="1387475"/>
        <a:ext cx="3509032" cy="2081214"/>
      </dsp:txXfrm>
    </dsp:sp>
    <dsp:sp modelId="{25C42FEC-4632-4862-8983-77CC931D0242}">
      <dsp:nvSpPr>
        <dsp:cNvPr id="0" name=""/>
        <dsp:cNvSpPr/>
      </dsp:nvSpPr>
      <dsp:spPr>
        <a:xfrm>
          <a:off x="3790621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0621" y="0"/>
        <a:ext cx="3509032" cy="1387476"/>
      </dsp:txXfrm>
    </dsp:sp>
    <dsp:sp modelId="{DF940968-5EA5-4078-A1CC-B827756546B7}">
      <dsp:nvSpPr>
        <dsp:cNvPr id="0" name=""/>
        <dsp:cNvSpPr/>
      </dsp:nvSpPr>
      <dsp:spPr>
        <a:xfrm>
          <a:off x="7580376" y="0"/>
          <a:ext cx="3509032" cy="34686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Sitka Heading"/>
            </a:rPr>
            <a:t>Parking Operation when the robot is on target.</a:t>
          </a:r>
          <a:endParaRPr lang="en-US" sz="2600" kern="1200"/>
        </a:p>
      </dsp:txBody>
      <dsp:txXfrm>
        <a:off x="7580376" y="1387475"/>
        <a:ext cx="3509032" cy="2081214"/>
      </dsp:txXfrm>
    </dsp:sp>
    <dsp:sp modelId="{F976FD54-80E4-49EE-99D7-11972978C44C}">
      <dsp:nvSpPr>
        <dsp:cNvPr id="0" name=""/>
        <dsp:cNvSpPr/>
      </dsp:nvSpPr>
      <dsp:spPr>
        <a:xfrm>
          <a:off x="7580376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0376" y="0"/>
        <a:ext cx="3509032" cy="1387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B046-961E-47E2-BAA1-6C163C8ABF46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60D0-A88F-4FA1-B674-8B27D7367FB9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Receive image</a:t>
          </a:r>
          <a:r>
            <a:rPr lang="en-US" sz="3100" b="0" kern="1200">
              <a:latin typeface="Sitka Heading"/>
            </a:rPr>
            <a:t> </a:t>
          </a:r>
          <a:r>
            <a:rPr lang="en-US" sz="3100" b="0" kern="1200"/>
            <a:t>&amp; </a:t>
          </a:r>
          <a:r>
            <a:rPr lang="en-US" sz="3100" b="0" kern="1200">
              <a:latin typeface="Sitka Heading"/>
            </a:rPr>
            <a:t>Preprocessing</a:t>
          </a:r>
          <a:endParaRPr lang="en-US" sz="3100" b="0" kern="1200"/>
        </a:p>
      </dsp:txBody>
      <dsp:txXfrm>
        <a:off x="0" y="703"/>
        <a:ext cx="6373813" cy="1151608"/>
      </dsp:txXfrm>
    </dsp:sp>
    <dsp:sp modelId="{6B44FC2A-50A6-461A-8959-A61B91481F17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4EF64-9956-4F9C-8CD2-663A8EED2925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Detect Markers</a:t>
          </a:r>
          <a:r>
            <a:rPr lang="en-US" sz="3100" b="0" kern="1200">
              <a:latin typeface="Sitka Heading"/>
            </a:rPr>
            <a:t> &amp; </a:t>
          </a:r>
          <a:r>
            <a:rPr lang="en-US" sz="3100" b="0" kern="1200"/>
            <a:t>Pose estimation</a:t>
          </a:r>
        </a:p>
      </dsp:txBody>
      <dsp:txXfrm>
        <a:off x="0" y="1152311"/>
        <a:ext cx="6373813" cy="1151608"/>
      </dsp:txXfrm>
    </dsp:sp>
    <dsp:sp modelId="{4680A875-C3D3-4A5F-84B1-117B34452E74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A0F12-16BA-4E7D-8B51-AD78989281B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Convert rotational and translational </a:t>
          </a:r>
          <a:r>
            <a:rPr lang="en-US" sz="3100" b="0" kern="1200">
              <a:latin typeface="Sitka Heading"/>
            </a:rPr>
            <a:t>vectors to</a:t>
          </a:r>
          <a:r>
            <a:rPr lang="en-US" sz="3100" b="0" kern="1200"/>
            <a:t> homogeneous matrices</a:t>
          </a:r>
        </a:p>
      </dsp:txBody>
      <dsp:txXfrm>
        <a:off x="0" y="2303920"/>
        <a:ext cx="6373813" cy="1151608"/>
      </dsp:txXfrm>
    </dsp:sp>
    <dsp:sp modelId="{811A5423-66F6-4820-B7B6-02E68C1442BF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391B3-B3BA-4E3E-8C0F-1AAC23CF96D3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Calculate the </a:t>
          </a:r>
          <a:r>
            <a:rPr lang="el-GR" sz="3100" b="0" kern="1200"/>
            <a:t>α</a:t>
          </a:r>
          <a:r>
            <a:rPr lang="en-US" sz="3100" b="0" kern="1200"/>
            <a:t> angle and distance</a:t>
          </a:r>
          <a:r>
            <a:rPr lang="en-US" sz="3100" b="0" kern="1200">
              <a:latin typeface="Sitka Heading"/>
            </a:rPr>
            <a:t> </a:t>
          </a:r>
          <a:r>
            <a:rPr lang="el-GR" sz="3100" b="0" kern="1200">
              <a:latin typeface="Sitka Heading"/>
            </a:rPr>
            <a:t>ρ</a:t>
          </a:r>
          <a:endParaRPr lang="en-US" sz="3100" b="0" kern="1200">
            <a:latin typeface="Sitka Heading"/>
          </a:endParaRPr>
        </a:p>
      </dsp:txBody>
      <dsp:txXfrm>
        <a:off x="0" y="3455529"/>
        <a:ext cx="6373813" cy="1151608"/>
      </dsp:txXfrm>
    </dsp:sp>
    <dsp:sp modelId="{BF03B4C0-E9EC-4629-9425-08B216972DB4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31A5-FA5F-43C6-B1C6-07574DBE4097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>
              <a:latin typeface="Sitka Heading"/>
            </a:rPr>
            <a:t>Move</a:t>
          </a:r>
          <a:r>
            <a:rPr lang="en-US" sz="3100" b="0" kern="1200"/>
            <a:t> robot to target</a:t>
          </a:r>
          <a:endParaRPr lang="el-GR" sz="3100" kern="1200"/>
        </a:p>
      </dsp:txBody>
      <dsp:txXfrm>
        <a:off x="0" y="4607138"/>
        <a:ext cx="6373813" cy="115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ED505-11CD-47BB-8731-2A5D2E7F1884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D023E-0982-4E07-A43E-73A44F9917C9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0" kern="1200"/>
            <a:t>Obstacle detection</a:t>
          </a:r>
          <a:r>
            <a:rPr lang="en-US" sz="5900" b="0" kern="1200">
              <a:latin typeface="Sitka Heading"/>
            </a:rPr>
            <a:t> &amp; path planning</a:t>
          </a:r>
          <a:endParaRPr lang="en-US" sz="5900" b="0" kern="1200"/>
        </a:p>
      </dsp:txBody>
      <dsp:txXfrm>
        <a:off x="0" y="0"/>
        <a:ext cx="6373813" cy="2879724"/>
      </dsp:txXfrm>
    </dsp:sp>
    <dsp:sp modelId="{EE7290A0-3383-43B4-A438-C024F22DE83E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3653-65E6-44E0-B3C0-2A6D8529C4CD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0" kern="1200"/>
            <a:t>Estimate </a:t>
          </a:r>
          <a:r>
            <a:rPr lang="en-US" sz="5900" b="0" kern="1200">
              <a:latin typeface="Sitka Heading"/>
            </a:rPr>
            <a:t>middlepoint</a:t>
          </a:r>
          <a:r>
            <a:rPr lang="en-US" sz="5900" b="0" kern="1200"/>
            <a:t> </a:t>
          </a:r>
          <a:r>
            <a:rPr lang="en-US" sz="5900" b="0" kern="1200">
              <a:latin typeface="Sitka Heading"/>
            </a:rPr>
            <a:t>pose</a:t>
          </a:r>
          <a:endParaRPr lang="en-US" sz="5900" b="0" kern="1200"/>
        </a:p>
      </dsp:txBody>
      <dsp:txXfrm>
        <a:off x="0" y="2879724"/>
        <a:ext cx="6373813" cy="28797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B9F42-9EDF-4766-B9B2-E9E774D94A1D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11268-60B8-4987-B3FE-32A1563E06EA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kern="1200"/>
            <a:t>Calculate </a:t>
          </a:r>
          <a:r>
            <a:rPr lang="en-US" sz="5700" b="0" kern="1200">
              <a:latin typeface="Sitka Heading"/>
            </a:rPr>
            <a:t>Euler</a:t>
          </a:r>
          <a:r>
            <a:rPr lang="en-US" sz="5700" b="0" kern="1200"/>
            <a:t> angle</a:t>
          </a:r>
        </a:p>
      </dsp:txBody>
      <dsp:txXfrm>
        <a:off x="0" y="0"/>
        <a:ext cx="6373813" cy="2879724"/>
      </dsp:txXfrm>
    </dsp:sp>
    <dsp:sp modelId="{AFCCBB12-2ED3-4B30-8BFF-E35522FBEFFC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5B668-6270-4309-A2FD-CCE589782468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kern="1200"/>
            <a:t>Move the robot to fix the β angle error</a:t>
          </a:r>
        </a:p>
      </dsp:txBody>
      <dsp:txXfrm>
        <a:off x="0" y="2879724"/>
        <a:ext cx="6373813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6060B-697B-4D9B-AF18-0E5AE1D6B3E4}" type="datetimeFigureOut">
              <a:rPr lang="el-GR"/>
              <a:t>15/12/2021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6B82-473A-42E7-A3E3-B0E92FC50A4A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36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4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19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WsA2xLIRdg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s-mark/visual_servo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6800" err="1">
                <a:ea typeface="+mj-lt"/>
                <a:cs typeface="+mj-lt"/>
              </a:rPr>
              <a:t>Visual</a:t>
            </a:r>
            <a:r>
              <a:rPr lang="el-GR" sz="6800">
                <a:ea typeface="+mj-lt"/>
                <a:cs typeface="+mj-lt"/>
              </a:rPr>
              <a:t> </a:t>
            </a:r>
            <a:r>
              <a:rPr lang="el-GR" sz="6800" err="1">
                <a:ea typeface="+mj-lt"/>
                <a:cs typeface="+mj-lt"/>
              </a:rPr>
              <a:t>Servoing</a:t>
            </a:r>
            <a:r>
              <a:rPr lang="el-GR" sz="6800">
                <a:ea typeface="+mj-lt"/>
                <a:cs typeface="+mj-lt"/>
              </a:rPr>
              <a:t> Project</a:t>
            </a:r>
            <a:endParaRPr lang="el-GR" sz="6800" err="1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Emmanouil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</a:t>
            </a:r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Markodimitrakis</a:t>
            </a:r>
          </a:p>
          <a:p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Emmanouil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</a:t>
            </a:r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Koutoulakis</a:t>
            </a:r>
          </a:p>
          <a:p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Visual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</a:t>
            </a:r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Servoing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2021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7" name="Freeform: Shape 28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Εικόνα 4" descr="Εικόνα που περιέχει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2717C728-4C5B-4DF0-AFD8-58EE2CF4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070" y="5050064"/>
            <a:ext cx="1323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6161C3E-1E73-4F79-86C0-C4559A01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3700"/>
              <a:t>First Objective – </a:t>
            </a:r>
            <a:r>
              <a:rPr lang="en-US" sz="3700"/>
              <a:t>Detect markers </a:t>
            </a:r>
            <a:r>
              <a:rPr lang="el-GR" sz="3700"/>
              <a:t>&amp; Pose </a:t>
            </a:r>
            <a:r>
              <a:rPr lang="el-GR" sz="3700" err="1"/>
              <a:t>estimation</a:t>
            </a:r>
            <a:br>
              <a:rPr lang="el-GR" sz="3700"/>
            </a:br>
            <a:endParaRPr lang="el-GR" sz="3700"/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12B9BA9-551B-4F05-9203-19D2B331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568291"/>
            <a:ext cx="5092062" cy="5721417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01778A-EE71-430B-8AC9-F6216625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 cv2.detectMarkers and calibration matrices</a:t>
            </a:r>
          </a:p>
          <a:p>
            <a:r>
              <a:rPr lang="en-US">
                <a:ea typeface="Source Sans Pro"/>
              </a:rPr>
              <a:t>Using </a:t>
            </a:r>
            <a:r>
              <a:rPr lang="en-US">
                <a:latin typeface="Consolas"/>
                <a:ea typeface="Source Sans Pro"/>
              </a:rPr>
              <a:t>cv2.estimatePoseSingleMarkers we receive one rotational and one translational matrix for each marker</a:t>
            </a:r>
            <a:endParaRPr lang="en-US"/>
          </a:p>
          <a:p>
            <a:r>
              <a:rPr lang="en-US">
                <a:latin typeface="Consolas"/>
                <a:ea typeface="Source Sans Pro"/>
              </a:rPr>
              <a:t>Generate a custom message and publish the vectors as ROS topics, current_position and target_position</a:t>
            </a:r>
          </a:p>
          <a:p>
            <a:r>
              <a:rPr lang="en-US">
                <a:latin typeface="Consolas"/>
                <a:ea typeface="Source Sans Pro"/>
              </a:rPr>
              <a:t>Vector shape: [X, Y, Z]</a:t>
            </a:r>
          </a:p>
        </p:txBody>
      </p:sp>
    </p:spTree>
    <p:extLst>
      <p:ext uri="{BB962C8B-B14F-4D97-AF65-F5344CB8AC3E}">
        <p14:creationId xmlns:p14="http://schemas.microsoft.com/office/powerpoint/2010/main" val="23110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D8FA46-5CE7-477C-9883-DD2E6D29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663806"/>
          </a:xfrm>
        </p:spPr>
        <p:txBody>
          <a:bodyPr wrap="square" anchor="b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sz="3500"/>
              <a:t>First objective - </a:t>
            </a:r>
            <a:r>
              <a:rPr lang="en-US" sz="3500">
                <a:ea typeface="+mj-lt"/>
                <a:cs typeface="+mj-lt"/>
              </a:rPr>
              <a:t>Convert rotational and translational vectors to homogeneous matrices</a:t>
            </a:r>
          </a:p>
          <a:p>
            <a:pPr>
              <a:lnSpc>
                <a:spcPct val="90000"/>
              </a:lnSpc>
            </a:pPr>
            <a:endParaRPr lang="en-US" sz="3500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Εικόνα 7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59AF52CD-8705-439F-B82E-D151A5F2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1" y="905329"/>
            <a:ext cx="5083992" cy="2059668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4" name="Εικόνα 4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0183BECF-D073-4BAC-A6B3-A2A7B5B8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1" y="3803225"/>
            <a:ext cx="5083992" cy="2240811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11" name="Group 15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29CF12-4560-4C6C-B468-59DC9B46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54" y="3409936"/>
            <a:ext cx="5437187" cy="268288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Source Sans Pro"/>
              </a:rPr>
              <a:t>The controller subscribes to the position topics and receive the above mentioned vectors</a:t>
            </a:r>
          </a:p>
          <a:p>
            <a:r>
              <a:rPr lang="en-US" sz="1600">
                <a:ea typeface="Source Sans Pro"/>
              </a:rPr>
              <a:t>Rodrigues function converts rotational vectors to rotational matrices</a:t>
            </a:r>
          </a:p>
          <a:p>
            <a:r>
              <a:rPr lang="en-US" sz="1600">
                <a:ea typeface="Source Sans Pro"/>
              </a:rPr>
              <a:t>Combination of them used to calculate the homogeneous matrices</a:t>
            </a:r>
          </a:p>
        </p:txBody>
      </p:sp>
    </p:spTree>
    <p:extLst>
      <p:ext uri="{BB962C8B-B14F-4D97-AF65-F5344CB8AC3E}">
        <p14:creationId xmlns:p14="http://schemas.microsoft.com/office/powerpoint/2010/main" val="40894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0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E9B9C69-CC59-42B0-8C64-2BB03641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2356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First objective - Calculate the α angle and distance ρ between current and target positions</a:t>
            </a:r>
          </a:p>
        </p:txBody>
      </p:sp>
      <p:sp>
        <p:nvSpPr>
          <p:cNvPr id="122" name="Freeform: Shape 105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Εικόνα 9">
            <a:extLst>
              <a:ext uri="{FF2B5EF4-FFF2-40B4-BE49-F238E27FC236}">
                <a16:creationId xmlns:a16="http://schemas.microsoft.com/office/drawing/2014/main" id="{89334AE0-21B1-4BB3-87D6-9289CC01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18" y="600751"/>
            <a:ext cx="4264119" cy="1829661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3" name="Εικόνα 3">
            <a:extLst>
              <a:ext uri="{FF2B5EF4-FFF2-40B4-BE49-F238E27FC236}">
                <a16:creationId xmlns:a16="http://schemas.microsoft.com/office/drawing/2014/main" id="{78AEA8A0-891E-4438-BE02-59CC6431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7" y="2774950"/>
            <a:ext cx="5630621" cy="3757210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123" name="Group 107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9DC9E3-63CF-48C0-BC12-F91D7E94BEFD}"/>
              </a:ext>
            </a:extLst>
          </p:cNvPr>
          <p:cNvSpPr txBox="1"/>
          <p:nvPr/>
        </p:nvSpPr>
        <p:spPr>
          <a:xfrm>
            <a:off x="6221654" y="3054336"/>
            <a:ext cx="5437187" cy="303848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The homogeneous matrices describes the position of each position in respect with the camera's frame.  ​</a:t>
            </a: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 need to combine them in order to receive the position from one position in respect to the other position. ​</a:t>
            </a: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 multiply the inverse of the current homogeneous matrix with the target homogeneous matrix to receive the combined homogeneous matrix (t)​</a:t>
            </a:r>
            <a:endParaRPr lang="en-US" sz="1600" b="1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alpha = math.atan2(</a:t>
            </a:r>
            <a:r>
              <a:rPr lang="en-US" sz="1600" b="1" err="1">
                <a:solidFill>
                  <a:schemeClr val="tx1">
                    <a:alpha val="60000"/>
                  </a:schemeClr>
                </a:solidFill>
              </a:rPr>
              <a:t>dy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, dx)​</a:t>
            </a:r>
            <a:endParaRPr lang="en-US" sz="1600" b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Lastly ,we get the distance to target (ρ) by applying the Euclidean distance on </a:t>
            </a:r>
            <a:r>
              <a:rPr lang="en-US" sz="1600" b="1" err="1">
                <a:solidFill>
                  <a:schemeClr val="tx1">
                    <a:alpha val="60000"/>
                  </a:schemeClr>
                </a:solidFill>
              </a:rPr>
              <a:t>Δx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l-GR" sz="1600" b="1">
                <a:solidFill>
                  <a:schemeClr val="tx1">
                    <a:alpha val="60000"/>
                  </a:schemeClr>
                </a:solidFill>
              </a:rPr>
              <a:t>Δ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y</a:t>
            </a:r>
            <a:endParaRPr lang="en-US" sz="1600" b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B3D29F-0023-2046-BD54-5AAC26406874}"/>
              </a:ext>
            </a:extLst>
          </p:cNvPr>
          <p:cNvSpPr/>
          <p:nvPr/>
        </p:nvSpPr>
        <p:spPr>
          <a:xfrm>
            <a:off x="1814623" y="1194804"/>
            <a:ext cx="616688" cy="527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B7D38-4302-8B44-906F-633A2F37B685}"/>
              </a:ext>
            </a:extLst>
          </p:cNvPr>
          <p:cNvSpPr/>
          <p:nvPr/>
        </p:nvSpPr>
        <p:spPr>
          <a:xfrm>
            <a:off x="2530549" y="4870287"/>
            <a:ext cx="269359" cy="278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92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338FAB-A3CE-4552-AF4F-6CABAD5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First Objective - Move robot to target</a:t>
            </a:r>
          </a:p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FAC98D-3771-4DA0-AD63-996D0457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Fix the beta angle by publishing to the ROS topic </a:t>
            </a:r>
            <a:r>
              <a:rPr lang="en-US" i="1" err="1">
                <a:latin typeface="Consolas"/>
              </a:rPr>
              <a:t>cmd_vel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only angular velocity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When the angle is correct according to the target angle, we publish again to the same topic only linear velocity until the distance to target is near to zero. 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Proportional controller used, so the velocities that are given to the robot are multiplied by two constants, one for angular and one for linear velocity.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5321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A8411A-70D0-4786-A5FA-71BF786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Second Objective - Avoid obstacles</a:t>
            </a:r>
            <a:endParaRPr lang="el-G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Θέση περιεχομένου 2">
            <a:extLst>
              <a:ext uri="{FF2B5EF4-FFF2-40B4-BE49-F238E27FC236}">
                <a16:creationId xmlns:a16="http://schemas.microsoft.com/office/drawing/2014/main" id="{3873CEC9-0F61-4130-9093-FCD9A8986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6077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79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A57EE0-BAC0-4377-A9A3-C839CF98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230345" cy="155045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/>
              <a:t>Obstacle detection &amp; path planning</a:t>
            </a:r>
          </a:p>
        </p:txBody>
      </p:sp>
      <p:grpSp>
        <p:nvGrpSpPr>
          <p:cNvPr id="27" name="Group 2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05AF9-B2BE-456A-9376-D40F08473A46}"/>
              </a:ext>
            </a:extLst>
          </p:cNvPr>
          <p:cNvSpPr txBox="1"/>
          <p:nvPr/>
        </p:nvSpPr>
        <p:spPr>
          <a:xfrm>
            <a:off x="550863" y="2844800"/>
            <a:ext cx="4359804" cy="324802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Convert the image to HSV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Mask the image if the box contains any pixels in the range of red color</a:t>
            </a:r>
            <a:endParaRPr lang="en-US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Apply the bitwise mask </a:t>
            </a:r>
            <a:endParaRPr lang="en-US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If the box contains red pixels, we assume that it is an obstacle.</a:t>
            </a:r>
            <a:endParaRPr lang="en-US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Find shortest path using A-star Algorithm</a:t>
            </a: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01F05791-9B46-4C41-AFE1-31C55819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49" y="549275"/>
            <a:ext cx="5730938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97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647BF8B-23EF-4A69-B760-37FD6AD9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Estimate middle-point pose</a:t>
            </a:r>
          </a:p>
          <a:p>
            <a:endParaRPr lang="en-US"/>
          </a:p>
        </p:txBody>
      </p:sp>
      <p:pic>
        <p:nvPicPr>
          <p:cNvPr id="6" name="Εικόνα 6" descr="Εικόνα που περιέχει κείμενο, μαύρο&#10;&#10;Περιγραφή που δημιουργήθηκε αυτόματα">
            <a:extLst>
              <a:ext uri="{FF2B5EF4-FFF2-40B4-BE49-F238E27FC236}">
                <a16:creationId xmlns:a16="http://schemas.microsoft.com/office/drawing/2014/main" id="{632B18DB-F4AF-4456-8FDC-09E42F6A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27" y="549275"/>
            <a:ext cx="5718362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6" name="Oval 2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A8411A-70D0-4786-A5FA-71BF786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>
                <a:ea typeface="+mj-lt"/>
                <a:cs typeface="+mj-lt"/>
              </a:rPr>
              <a:t>Third Objective - Parking</a:t>
            </a:r>
            <a:endParaRPr lang="el-GR" sz="6400"/>
          </a:p>
        </p:txBody>
      </p:sp>
      <p:grpSp>
        <p:nvGrpSpPr>
          <p:cNvPr id="37" name="Group 3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4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Oval 4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3" name="Θέση περιεχομένου 2">
            <a:extLst>
              <a:ext uri="{FF2B5EF4-FFF2-40B4-BE49-F238E27FC236}">
                <a16:creationId xmlns:a16="http://schemas.microsoft.com/office/drawing/2014/main" id="{9DB31474-BCCD-4A2A-9B7C-F9A5A9C2F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44260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91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E2B4C5-B9AD-47AF-8297-2DF52392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Calculate Euler angle</a:t>
            </a:r>
            <a:endParaRPr lang="el-GR"/>
          </a:p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05A05B-DDAE-4298-8FAB-B04A4F6A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3200400"/>
            <a:ext cx="5545137" cy="1776326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From the final rotational matrix, we obtain the </a:t>
            </a:r>
            <a:r>
              <a:rPr lang="en-US" sz="18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Δ</a:t>
            </a:r>
            <a:r>
              <a:rPr lang="el-GR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θ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Performing conversion to the rotation matrix to Euler angles,  we obtain the β</a:t>
            </a:r>
            <a:r>
              <a:rPr lang="el-GR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angle</a:t>
            </a:r>
          </a:p>
          <a:p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Then, the robot corrects its position according to the β</a:t>
            </a:r>
          </a:p>
        </p:txBody>
      </p:sp>
      <p:pic>
        <p:nvPicPr>
          <p:cNvPr id="4" name="Εικόνα 9">
            <a:extLst>
              <a:ext uri="{FF2B5EF4-FFF2-40B4-BE49-F238E27FC236}">
                <a16:creationId xmlns:a16="http://schemas.microsoft.com/office/drawing/2014/main" id="{47D80D94-1B0E-C54A-B2BF-27B0696E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07" y="686003"/>
            <a:ext cx="4264119" cy="1829661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5" name="Εικόνα 3">
            <a:extLst>
              <a:ext uri="{FF2B5EF4-FFF2-40B4-BE49-F238E27FC236}">
                <a16:creationId xmlns:a16="http://schemas.microsoft.com/office/drawing/2014/main" id="{2DA9292A-8909-524B-AF7D-0DB82E19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00" y="2947842"/>
            <a:ext cx="5630621" cy="3757210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F1E3449-2849-9347-A75F-C9E1B81308E5}"/>
              </a:ext>
            </a:extLst>
          </p:cNvPr>
          <p:cNvSpPr/>
          <p:nvPr/>
        </p:nvSpPr>
        <p:spPr>
          <a:xfrm>
            <a:off x="7853880" y="1756132"/>
            <a:ext cx="617945" cy="261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8B486-0E92-A641-9E24-29764299884B}"/>
              </a:ext>
            </a:extLst>
          </p:cNvPr>
          <p:cNvSpPr/>
          <p:nvPr/>
        </p:nvSpPr>
        <p:spPr>
          <a:xfrm>
            <a:off x="10065194" y="3899826"/>
            <a:ext cx="762271" cy="287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3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716477B-7D15-4E73-A7D7-FA4F2E6B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l-GR" sz="8000"/>
              <a:t>Demo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14AF57A-240B-4F7F-B1E8-FD5700A9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33" y="1727199"/>
            <a:ext cx="6437623" cy="436562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Execute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Roscore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: 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roscore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Launch the camera: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roslaunch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ueye_cam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rgb8.launch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Remote monitor and control: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ssh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ubuntu@192.168.0.200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On the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turtlebot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run: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roslaunch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turtlebot3_bringup turtlebot3_robot.launch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On the remote computer launch our implementation: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roslaunch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visual_servoing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visual_servoing.launch</a:t>
            </a:r>
            <a:endParaRPr lang="en-US" i="1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5307D-767D-3245-88D6-7C07090B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GR"/>
              <a:t>OUTLINE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FA4075F-A3A4-44B3-B544-B0B804DBE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2125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11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7">
            <a:hlinkClick r:id="" action="ppaction://media"/>
            <a:extLst>
              <a:ext uri="{FF2B5EF4-FFF2-40B4-BE49-F238E27FC236}">
                <a16:creationId xmlns:a16="http://schemas.microsoft.com/office/drawing/2014/main" id="{DADAFB8A-CCD2-4D28-B4A2-5CFB0B5E91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3600" y="527685"/>
            <a:ext cx="1060704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16477B-7D15-4E73-A7D7-FA4F2E6B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279" y="2087033"/>
            <a:ext cx="4457438" cy="1341967"/>
          </a:xfrm>
        </p:spPr>
        <p:txBody>
          <a:bodyPr wrap="square" anchor="t">
            <a:normAutofit fontScale="90000"/>
          </a:bodyPr>
          <a:lstStyle/>
          <a:p>
            <a:r>
              <a:rPr lang="en-US" sz="8000"/>
              <a:t>Thank you!</a:t>
            </a:r>
            <a:endParaRPr lang="el-GR" sz="8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72F5E-644F-AA4A-AA22-AA5165D98AD7}"/>
              </a:ext>
            </a:extLst>
          </p:cNvPr>
          <p:cNvSpPr txBox="1"/>
          <p:nvPr/>
        </p:nvSpPr>
        <p:spPr>
          <a:xfrm>
            <a:off x="2973990" y="6045200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/>
              <a:t>Project repo: </a:t>
            </a:r>
            <a:r>
              <a:rPr lang="en-GB">
                <a:hlinkClick r:id="rId2"/>
              </a:rPr>
              <a:t>https://github.com/manos-mark/visual_servoing</a:t>
            </a:r>
            <a:r>
              <a:rPr lang="en-GB"/>
              <a:t> </a:t>
            </a:r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3254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833F831-26B5-4BF6-8336-B5968EC3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Introduction</a:t>
            </a:r>
            <a:endParaRPr lang="el-G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0BFE872-24F9-4184-BF39-BA7839EA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22503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6E7C813-C192-4956-BADD-CFD4642B255A}"/>
              </a:ext>
            </a:extLst>
          </p:cNvPr>
          <p:cNvSpPr txBox="1"/>
          <p:nvPr/>
        </p:nvSpPr>
        <p:spPr>
          <a:xfrm>
            <a:off x="547869" y="1637817"/>
            <a:ext cx="110962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/>
                <a:cs typeface="Arial"/>
              </a:rPr>
              <a:t>The purpose of this project is to implement an end-to-end visual servoing project using a fish-eye camera and a Turtlubot3 with ROS. ​</a:t>
            </a:r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527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3751640-0246-4352-8002-AE545242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Workflow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19">
            <a:extLst>
              <a:ext uri="{FF2B5EF4-FFF2-40B4-BE49-F238E27FC236}">
                <a16:creationId xmlns:a16="http://schemas.microsoft.com/office/drawing/2014/main" id="{AF1F3DDD-CAB1-40E0-ADA0-CC7747D0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2083435"/>
            <a:ext cx="8450580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C6F6146E-6788-4AF7-A775-99E5CB71E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4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7160A-F71D-6F44-8DCD-60596E2C59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864" y="549275"/>
            <a:ext cx="5437186" cy="165102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Introduction</a:t>
            </a:r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EFB3398F-FC83-4BB4-A9BB-9224C336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2279869" y="6105227"/>
            <a:ext cx="871729" cy="824667"/>
          </a:xfrm>
          <a:custGeom>
            <a:avLst/>
            <a:gdLst>
              <a:gd name="connsiteX0" fmla="*/ 871729 w 871729"/>
              <a:gd name="connsiteY0" fmla="*/ 824667 h 824667"/>
              <a:gd name="connsiteX1" fmla="*/ 386600 w 871729"/>
              <a:gd name="connsiteY1" fmla="*/ 9564 h 824667"/>
              <a:gd name="connsiteX2" fmla="*/ 366745 w 871729"/>
              <a:gd name="connsiteY2" fmla="*/ 0 h 824667"/>
              <a:gd name="connsiteX3" fmla="*/ 0 w 871729"/>
              <a:gd name="connsiteY3" fmla="*/ 366745 h 824667"/>
              <a:gd name="connsiteX4" fmla="*/ 38154 w 871729"/>
              <a:gd name="connsiteY4" fmla="*/ 370591 h 824667"/>
              <a:gd name="connsiteX5" fmla="*/ 408236 w 871729"/>
              <a:gd name="connsiteY5" fmla="*/ 824667 h 8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1729" h="824667">
                <a:moveTo>
                  <a:pt x="871729" y="824667"/>
                </a:moveTo>
                <a:cubicBezTo>
                  <a:pt x="871729" y="472695"/>
                  <a:pt x="675564" y="166539"/>
                  <a:pt x="386600" y="9564"/>
                </a:cubicBezTo>
                <a:lnTo>
                  <a:pt x="366745" y="0"/>
                </a:lnTo>
                <a:lnTo>
                  <a:pt x="0" y="366745"/>
                </a:lnTo>
                <a:lnTo>
                  <a:pt x="38154" y="370591"/>
                </a:lnTo>
                <a:cubicBezTo>
                  <a:pt x="249360" y="413810"/>
                  <a:pt x="408236" y="600685"/>
                  <a:pt x="408236" y="8246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38B9BDAC-6C86-465B-B392-FBF5ECE77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2512389" y="5847995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D46-BD0A-D74C-B9C4-C82B8D7E71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0863" y="2532189"/>
            <a:ext cx="5437187" cy="2682889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800" b="1"/>
              <a:t>This project used ROS to demonstrate a simple line following Turtlebot3 in both Gazebo and real environment using Ubuntu 20.04, ROS Noetic and OpenCV 3</a:t>
            </a:r>
            <a:endParaRPr lang="en-US" sz="1800" b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800" b="1"/>
              <a:t>The Turtlebot3 is used as the vehicle to demonstrate the concept which uses simple Image Processing Techniques</a:t>
            </a:r>
            <a:endParaRPr lang="en-US" sz="1800" b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800" b="1"/>
              <a:t>The main decider of the robot’s trajectories is the camera looking parallel at the robot and the target position.</a:t>
            </a:r>
            <a:endParaRPr lang="en-US" sz="1800" b="1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42CDD34-CBE6-1847-A5CB-9673A2C2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42" y="3873050"/>
            <a:ext cx="1978986" cy="2435676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5164C21-0E00-2C4D-AB33-F4068A4E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93" y="3873865"/>
            <a:ext cx="2434045" cy="2434045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8A585-48C2-024C-89E1-C40C61D7C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60" y="354968"/>
            <a:ext cx="246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5BC727-458A-4DF9-A32C-FE651ACB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Camera Calibration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D3AE79-FC34-4D26-84E1-34596DDED7A0}"/>
              </a:ext>
            </a:extLst>
          </p:cNvPr>
          <p:cNvSpPr txBox="1">
            <a:spLocks/>
          </p:cNvSpPr>
          <p:nvPr/>
        </p:nvSpPr>
        <p:spPr>
          <a:xfrm>
            <a:off x="930726" y="1531257"/>
            <a:ext cx="4991103" cy="380999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>
                <a:solidFill>
                  <a:schemeClr val="tx1"/>
                </a:solidFill>
              </a:rPr>
              <a:t>We fix the distortion of the acquired images</a:t>
            </a:r>
            <a:endParaRPr lang="el-GR">
              <a:solidFill>
                <a:schemeClr val="tx1"/>
              </a:solidFill>
              <a:ea typeface="Source Sans Pro"/>
            </a:endParaRPr>
          </a:p>
          <a:p>
            <a:r>
              <a:rPr lang="en-GR">
                <a:solidFill>
                  <a:schemeClr val="tx1"/>
                </a:solidFill>
              </a:rPr>
              <a:t>The camera_calibration  package contains the method to undistort the frames</a:t>
            </a:r>
            <a:endParaRPr lang="en-GR">
              <a:solidFill>
                <a:schemeClr val="tx1"/>
              </a:solidFill>
              <a:ea typeface="Source Sans Pro"/>
            </a:endParaRPr>
          </a:p>
          <a:p>
            <a:r>
              <a:rPr lang="en-GR">
                <a:solidFill>
                  <a:schemeClr val="tx1"/>
                </a:solidFill>
              </a:rPr>
              <a:t>Checkerboard used for the intrinsic calibration</a:t>
            </a:r>
            <a:endParaRPr lang="en-GR">
              <a:solidFill>
                <a:schemeClr val="tx1"/>
              </a:solidFill>
              <a:ea typeface="Source Sans 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R">
              <a:solidFill>
                <a:schemeClr val="tx1"/>
              </a:solidFill>
              <a:ea typeface="Source Sans Pro"/>
            </a:endParaRP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5E35661F-862E-4F8B-9F07-AB28054A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5011" y="2955417"/>
            <a:ext cx="4759509" cy="473583"/>
          </a:xfrm>
          <a:prstGeom prst="rect">
            <a:avLst/>
          </a:prstGeom>
        </p:spPr>
      </p:pic>
      <p:pic>
        <p:nvPicPr>
          <p:cNvPr id="39" name="Graphic 11">
            <a:extLst>
              <a:ext uri="{FF2B5EF4-FFF2-40B4-BE49-F238E27FC236}">
                <a16:creationId xmlns:a16="http://schemas.microsoft.com/office/drawing/2014/main" id="{D5297836-ED08-4C53-B400-7868C34D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978" y="5998964"/>
            <a:ext cx="5545525" cy="277638"/>
          </a:xfrm>
          <a:prstGeom prst="rect">
            <a:avLst/>
          </a:prstGeom>
        </p:spPr>
      </p:pic>
      <p:pic>
        <p:nvPicPr>
          <p:cNvPr id="41" name="Graphic 13">
            <a:extLst>
              <a:ext uri="{FF2B5EF4-FFF2-40B4-BE49-F238E27FC236}">
                <a16:creationId xmlns:a16="http://schemas.microsoft.com/office/drawing/2014/main" id="{5A01BF4D-0777-4BF8-8897-CB4005724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5012" y="2049208"/>
            <a:ext cx="4759508" cy="473583"/>
          </a:xfrm>
          <a:prstGeom prst="rect">
            <a:avLst/>
          </a:prstGeom>
        </p:spPr>
      </p:pic>
      <p:pic>
        <p:nvPicPr>
          <p:cNvPr id="43" name="Graphic 15">
            <a:extLst>
              <a:ext uri="{FF2B5EF4-FFF2-40B4-BE49-F238E27FC236}">
                <a16:creationId xmlns:a16="http://schemas.microsoft.com/office/drawing/2014/main" id="{0BBEFC55-60AA-4DD4-94EF-4EC1CE11F3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5010" y="3928394"/>
            <a:ext cx="4759507" cy="1407381"/>
          </a:xfrm>
          <a:prstGeom prst="rect">
            <a:avLst/>
          </a:prstGeom>
        </p:spPr>
      </p:pic>
      <p:pic>
        <p:nvPicPr>
          <p:cNvPr id="45" name="Εικόνα 4" descr="Εικόνα που περιέχει κείμενο, clipart, πούλι&#10;&#10;Περιγραφή που δημιουργήθηκε αυτόματα">
            <a:extLst>
              <a:ext uri="{FF2B5EF4-FFF2-40B4-BE49-F238E27FC236}">
                <a16:creationId xmlns:a16="http://schemas.microsoft.com/office/drawing/2014/main" id="{C657A369-01BA-4BB3-AB27-65956BDC0C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490" y="4092860"/>
            <a:ext cx="4683573" cy="17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D2A0748-894E-4DFC-8343-62D0FDC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346234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Implementation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A8411A-70D0-4786-A5FA-71BF786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First Objective - Move from current to target position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Θέση περιεχομένου 2">
            <a:extLst>
              <a:ext uri="{FF2B5EF4-FFF2-40B4-BE49-F238E27FC236}">
                <a16:creationId xmlns:a16="http://schemas.microsoft.com/office/drawing/2014/main" id="{173554CB-9E74-4973-BA1D-B69C960FB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1015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6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AD5135-746E-4184-89A5-9AD8FA1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First Objective – Receive image &amp; Preprocessing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0C7437-51BB-4035-8564-438CE857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/>
            <a:r>
              <a:rPr lang="en-US">
                <a:ea typeface="Source Sans Pro"/>
              </a:rPr>
              <a:t>Subscribe to "/image/raw" ROS topic to receive image</a:t>
            </a:r>
          </a:p>
          <a:p>
            <a:pPr marL="342900" indent="-342900"/>
            <a:r>
              <a:rPr lang="en-US">
                <a:ea typeface="Source Sans Pro"/>
              </a:rPr>
              <a:t>Crop the image</a:t>
            </a:r>
          </a:p>
          <a:p>
            <a:pPr marL="342900" indent="-342900"/>
            <a:r>
              <a:rPr lang="en-US">
                <a:ea typeface="Source Sans Pro"/>
              </a:rPr>
              <a:t>Undistort the image using camera matrix and distortion coefficients</a:t>
            </a:r>
          </a:p>
          <a:p>
            <a:endParaRPr lang="en-US">
              <a:ea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667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21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2" baseType="lpstr">
      <vt:lpstr>3DFloatVTI</vt:lpstr>
      <vt:lpstr>Visual Servoing Project</vt:lpstr>
      <vt:lpstr>OUTLINE </vt:lpstr>
      <vt:lpstr>Introduction</vt:lpstr>
      <vt:lpstr>Workflow</vt:lpstr>
      <vt:lpstr>Introduction</vt:lpstr>
      <vt:lpstr>Camera Calibration</vt:lpstr>
      <vt:lpstr>Implementation</vt:lpstr>
      <vt:lpstr>First Objective - Move from current to target position</vt:lpstr>
      <vt:lpstr>First Objective – Receive image &amp; Preprocessing</vt:lpstr>
      <vt:lpstr>First Objective – Detect markers &amp; Pose estimation </vt:lpstr>
      <vt:lpstr>First objective - Convert rotational and translational vectors to homogeneous matrices </vt:lpstr>
      <vt:lpstr>First objective - Calculate the α angle and distance ρ between current and target positions</vt:lpstr>
      <vt:lpstr>First Objective - Move robot to target </vt:lpstr>
      <vt:lpstr>Second Objective - Avoid obstacles</vt:lpstr>
      <vt:lpstr>Obstacle detection &amp; path planning</vt:lpstr>
      <vt:lpstr>Estimate middle-point pose </vt:lpstr>
      <vt:lpstr>Third Objective - Parking</vt:lpstr>
      <vt:lpstr>Calculate Euler angle </vt:lpstr>
      <vt:lpstr>Demo</vt:lpstr>
      <vt:lpstr>Παρουσίαση του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revision>11</cp:revision>
  <dcterms:created xsi:type="dcterms:W3CDTF">2021-12-03T12:11:31Z</dcterms:created>
  <dcterms:modified xsi:type="dcterms:W3CDTF">2021-12-15T13:09:36Z</dcterms:modified>
</cp:coreProperties>
</file>