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9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4" r:id="rId11"/>
    <p:sldId id="285" r:id="rId12"/>
    <p:sldId id="286" r:id="rId13"/>
    <p:sldId id="281" r:id="rId14"/>
    <p:sldId id="283" r:id="rId15"/>
    <p:sldId id="287" r:id="rId16"/>
    <p:sldId id="282" r:id="rId17"/>
    <p:sldId id="288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56306-EA71-472C-ABAF-302CC65A4B84}" v="1039" dt="2020-04-14T15:30:27.346"/>
    <p1510:client id="{C7919726-1DBB-400A-A143-FE1D846A4727}" v="542" dt="2020-04-17T14:05:49.887"/>
    <p1510:client id="{F5CF7F3B-8E2E-4D2D-85E4-A0BD3DB062AE}" v="7" dt="2020-04-18T17:58:44.252"/>
    <p1510:client id="{FECDD2A0-ADF1-403E-B7CB-6A76FE00C2E9}" v="1443" dt="2020-04-13T21:23:40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2" y="3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s Maroulis" userId="ef0272c78d4d5edd" providerId="Windows Live" clId="Web-{F5CF7F3B-8E2E-4D2D-85E4-A0BD3DB062AE}"/>
    <pc:docChg chg="modSld">
      <pc:chgData name="Manos Maroulis" userId="ef0272c78d4d5edd" providerId="Windows Live" clId="Web-{F5CF7F3B-8E2E-4D2D-85E4-A0BD3DB062AE}" dt="2020-04-18T17:58:44.252" v="6" actId="20577"/>
      <pc:docMkLst>
        <pc:docMk/>
      </pc:docMkLst>
      <pc:sldChg chg="modSp">
        <pc:chgData name="Manos Maroulis" userId="ef0272c78d4d5edd" providerId="Windows Live" clId="Web-{F5CF7F3B-8E2E-4D2D-85E4-A0BD3DB062AE}" dt="2020-04-18T17:58:40.390" v="4" actId="20577"/>
        <pc:sldMkLst>
          <pc:docMk/>
          <pc:sldMk cId="1249440578" sldId="275"/>
        </pc:sldMkLst>
        <pc:spChg chg="mod">
          <ac:chgData name="Manos Maroulis" userId="ef0272c78d4d5edd" providerId="Windows Live" clId="Web-{F5CF7F3B-8E2E-4D2D-85E4-A0BD3DB062AE}" dt="2020-04-18T17:58:40.390" v="4" actId="20577"/>
          <ac:spMkLst>
            <pc:docMk/>
            <pc:sldMk cId="1249440578" sldId="275"/>
            <ac:spMk id="3" creationId="{340BB026-499A-470B-A353-1C6FA83F9356}"/>
          </ac:spMkLst>
        </pc:spChg>
      </pc:sldChg>
    </pc:docChg>
  </pc:docChgLst>
  <pc:docChgLst>
    <pc:chgData name="Manos Maroulis" userId="ef0272c78d4d5edd" providerId="Windows Live" clId="Web-{FECDD2A0-ADF1-403E-B7CB-6A76FE00C2E9}"/>
    <pc:docChg chg="addSld modSld sldOrd">
      <pc:chgData name="Manos Maroulis" userId="ef0272c78d4d5edd" providerId="Windows Live" clId="Web-{FECDD2A0-ADF1-403E-B7CB-6A76FE00C2E9}" dt="2020-04-13T21:23:40.977" v="1438" actId="20577"/>
      <pc:docMkLst>
        <pc:docMk/>
      </pc:docMkLst>
      <pc:sldChg chg="modSp">
        <pc:chgData name="Manos Maroulis" userId="ef0272c78d4d5edd" providerId="Windows Live" clId="Web-{FECDD2A0-ADF1-403E-B7CB-6A76FE00C2E9}" dt="2020-04-13T19:41:54.116" v="18" actId="20577"/>
        <pc:sldMkLst>
          <pc:docMk/>
          <pc:sldMk cId="456561043" sldId="257"/>
        </pc:sldMkLst>
        <pc:spChg chg="mod">
          <ac:chgData name="Manos Maroulis" userId="ef0272c78d4d5edd" providerId="Windows Live" clId="Web-{FECDD2A0-ADF1-403E-B7CB-6A76FE00C2E9}" dt="2020-04-13T19:41:45.304" v="17" actId="20577"/>
          <ac:spMkLst>
            <pc:docMk/>
            <pc:sldMk cId="456561043" sldId="257"/>
            <ac:spMk id="2" creationId="{00000000-0000-0000-0000-000000000000}"/>
          </ac:spMkLst>
        </pc:spChg>
        <pc:spChg chg="mod">
          <ac:chgData name="Manos Maroulis" userId="ef0272c78d4d5edd" providerId="Windows Live" clId="Web-{FECDD2A0-ADF1-403E-B7CB-6A76FE00C2E9}" dt="2020-04-13T19:41:54.116" v="18" actId="20577"/>
          <ac:spMkLst>
            <pc:docMk/>
            <pc:sldMk cId="456561043" sldId="257"/>
            <ac:spMk id="3" creationId="{00000000-0000-0000-0000-000000000000}"/>
          </ac:spMkLst>
        </pc:spChg>
      </pc:sldChg>
      <pc:sldChg chg="delSp modSp ord">
        <pc:chgData name="Manos Maroulis" userId="ef0272c78d4d5edd" providerId="Windows Live" clId="Web-{FECDD2A0-ADF1-403E-B7CB-6A76FE00C2E9}" dt="2020-04-13T21:20:58.314" v="1397" actId="20577"/>
        <pc:sldMkLst>
          <pc:docMk/>
          <pc:sldMk cId="2873117324" sldId="258"/>
        </pc:sldMkLst>
        <pc:spChg chg="mod">
          <ac:chgData name="Manos Maroulis" userId="ef0272c78d4d5edd" providerId="Windows Live" clId="Web-{FECDD2A0-ADF1-403E-B7CB-6A76FE00C2E9}" dt="2020-04-13T21:20:58.314" v="1397" actId="20577"/>
          <ac:spMkLst>
            <pc:docMk/>
            <pc:sldMk cId="2873117324" sldId="258"/>
            <ac:spMk id="2" creationId="{00000000-0000-0000-0000-000000000000}"/>
          </ac:spMkLst>
        </pc:spChg>
        <pc:spChg chg="del">
          <ac:chgData name="Manos Maroulis" userId="ef0272c78d4d5edd" providerId="Windows Live" clId="Web-{FECDD2A0-ADF1-403E-B7CB-6A76FE00C2E9}" dt="2020-04-13T19:58:13.804" v="525"/>
          <ac:spMkLst>
            <pc:docMk/>
            <pc:sldMk cId="2873117324" sldId="258"/>
            <ac:spMk id="3" creationId="{00000000-0000-0000-0000-000000000000}"/>
          </ac:spMkLst>
        </pc:spChg>
      </pc:sldChg>
      <pc:sldChg chg="addSp delSp modSp">
        <pc:chgData name="Manos Maroulis" userId="ef0272c78d4d5edd" providerId="Windows Live" clId="Web-{FECDD2A0-ADF1-403E-B7CB-6A76FE00C2E9}" dt="2020-04-13T19:57:00.928" v="507"/>
        <pc:sldMkLst>
          <pc:docMk/>
          <pc:sldMk cId="3689592236" sldId="259"/>
        </pc:sldMkLst>
        <pc:spChg chg="del mod">
          <ac:chgData name="Manos Maroulis" userId="ef0272c78d4d5edd" providerId="Windows Live" clId="Web-{FECDD2A0-ADF1-403E-B7CB-6A76FE00C2E9}" dt="2020-04-13T19:54:22.081" v="454"/>
          <ac:spMkLst>
            <pc:docMk/>
            <pc:sldMk cId="3689592236" sldId="259"/>
            <ac:spMk id="2" creationId="{00000000-0000-0000-0000-000000000000}"/>
          </ac:spMkLst>
        </pc:spChg>
        <pc:spChg chg="add del mod">
          <ac:chgData name="Manos Maroulis" userId="ef0272c78d4d5edd" providerId="Windows Live" clId="Web-{FECDD2A0-ADF1-403E-B7CB-6A76FE00C2E9}" dt="2020-04-13T19:54:27.675" v="455"/>
          <ac:spMkLst>
            <pc:docMk/>
            <pc:sldMk cId="3689592236" sldId="259"/>
            <ac:spMk id="4" creationId="{D365C50D-0C55-435C-9050-67E4CC2DE5AD}"/>
          </ac:spMkLst>
        </pc:spChg>
        <pc:spChg chg="add mod">
          <ac:chgData name="Manos Maroulis" userId="ef0272c78d4d5edd" providerId="Windows Live" clId="Web-{FECDD2A0-ADF1-403E-B7CB-6A76FE00C2E9}" dt="2020-04-13T19:55:08.770" v="463" actId="20577"/>
          <ac:spMkLst>
            <pc:docMk/>
            <pc:sldMk cId="3689592236" sldId="259"/>
            <ac:spMk id="5" creationId="{4CEE168A-9C17-43D5-8EC1-42DE31037A2F}"/>
          </ac:spMkLst>
        </pc:spChg>
        <pc:spChg chg="add del mod">
          <ac:chgData name="Manos Maroulis" userId="ef0272c78d4d5edd" providerId="Windows Live" clId="Web-{FECDD2A0-ADF1-403E-B7CB-6A76FE00C2E9}" dt="2020-04-13T19:57:00.928" v="507"/>
          <ac:spMkLst>
            <pc:docMk/>
            <pc:sldMk cId="3689592236" sldId="259"/>
            <ac:spMk id="7" creationId="{D5A7B7F5-0149-4247-9A53-7EABD68FBE37}"/>
          </ac:spMkLst>
        </pc:spChg>
        <pc:graphicFrameChg chg="del">
          <ac:chgData name="Manos Maroulis" userId="ef0272c78d4d5edd" providerId="Windows Live" clId="Web-{FECDD2A0-ADF1-403E-B7CB-6A76FE00C2E9}" dt="2020-04-13T19:54:06.456" v="436"/>
          <ac:graphicFrameMkLst>
            <pc:docMk/>
            <pc:sldMk cId="3689592236" sldId="259"/>
            <ac:graphicFrameMk id="10" creationId="{00000000-0000-0000-0000-000000000000}"/>
          </ac:graphicFrameMkLst>
        </pc:graphicFrameChg>
        <pc:cxnChg chg="add mod">
          <ac:chgData name="Manos Maroulis" userId="ef0272c78d4d5edd" providerId="Windows Live" clId="Web-{FECDD2A0-ADF1-403E-B7CB-6A76FE00C2E9}" dt="2020-04-13T19:55:30.114" v="466" actId="14100"/>
          <ac:cxnSpMkLst>
            <pc:docMk/>
            <pc:sldMk cId="3689592236" sldId="259"/>
            <ac:cxnSpMk id="6" creationId="{CBE9E234-EF96-4473-AC4D-327142B99046}"/>
          </ac:cxnSpMkLst>
        </pc:cxnChg>
        <pc:cxnChg chg="add mod">
          <ac:chgData name="Manos Maroulis" userId="ef0272c78d4d5edd" providerId="Windows Live" clId="Web-{FECDD2A0-ADF1-403E-B7CB-6A76FE00C2E9}" dt="2020-04-13T19:56:20.615" v="474" actId="14100"/>
          <ac:cxnSpMkLst>
            <pc:docMk/>
            <pc:sldMk cId="3689592236" sldId="259"/>
            <ac:cxnSpMk id="8" creationId="{C2D9DF5E-D3C5-45D5-93D6-AF4B4EF9D9C2}"/>
          </ac:cxnSpMkLst>
        </pc:cxnChg>
      </pc:sldChg>
      <pc:sldChg chg="modSp">
        <pc:chgData name="Manos Maroulis" userId="ef0272c78d4d5edd" providerId="Windows Live" clId="Web-{FECDD2A0-ADF1-403E-B7CB-6A76FE00C2E9}" dt="2020-04-13T19:54:00.737" v="434" actId="20577"/>
        <pc:sldMkLst>
          <pc:docMk/>
          <pc:sldMk cId="4124289749" sldId="269"/>
        </pc:sldMkLst>
        <pc:spChg chg="mod">
          <ac:chgData name="Manos Maroulis" userId="ef0272c78d4d5edd" providerId="Windows Live" clId="Web-{FECDD2A0-ADF1-403E-B7CB-6A76FE00C2E9}" dt="2020-04-13T19:45:36.041" v="35" actId="20577"/>
          <ac:spMkLst>
            <pc:docMk/>
            <pc:sldMk cId="4124289749" sldId="269"/>
            <ac:spMk id="13" creationId="{00000000-0000-0000-0000-000000000000}"/>
          </ac:spMkLst>
        </pc:spChg>
        <pc:spChg chg="mod">
          <ac:chgData name="Manos Maroulis" userId="ef0272c78d4d5edd" providerId="Windows Live" clId="Web-{FECDD2A0-ADF1-403E-B7CB-6A76FE00C2E9}" dt="2020-04-13T19:54:00.737" v="434" actId="20577"/>
          <ac:spMkLst>
            <pc:docMk/>
            <pc:sldMk cId="4124289749" sldId="269"/>
            <ac:spMk id="14" creationId="{00000000-0000-0000-0000-000000000000}"/>
          </ac:spMkLst>
        </pc:spChg>
      </pc:sldChg>
      <pc:sldChg chg="addSp delSp modSp new">
        <pc:chgData name="Manos Maroulis" userId="ef0272c78d4d5edd" providerId="Windows Live" clId="Web-{FECDD2A0-ADF1-403E-B7CB-6A76FE00C2E9}" dt="2020-04-13T21:21:08.861" v="1415" actId="20577"/>
        <pc:sldMkLst>
          <pc:docMk/>
          <pc:sldMk cId="1249440578" sldId="275"/>
        </pc:sldMkLst>
        <pc:spChg chg="mod">
          <ac:chgData name="Manos Maroulis" userId="ef0272c78d4d5edd" providerId="Windows Live" clId="Web-{FECDD2A0-ADF1-403E-B7CB-6A76FE00C2E9}" dt="2020-04-13T21:21:08.861" v="1415" actId="20577"/>
          <ac:spMkLst>
            <pc:docMk/>
            <pc:sldMk cId="1249440578" sldId="275"/>
            <ac:spMk id="2" creationId="{F787B3BF-8D14-4F11-89BF-D5C2E06F5BA5}"/>
          </ac:spMkLst>
        </pc:spChg>
        <pc:spChg chg="mod">
          <ac:chgData name="Manos Maroulis" userId="ef0272c78d4d5edd" providerId="Windows Live" clId="Web-{FECDD2A0-ADF1-403E-B7CB-6A76FE00C2E9}" dt="2020-04-13T20:28:49.954" v="858" actId="20577"/>
          <ac:spMkLst>
            <pc:docMk/>
            <pc:sldMk cId="1249440578" sldId="275"/>
            <ac:spMk id="3" creationId="{340BB026-499A-470B-A353-1C6FA83F9356}"/>
          </ac:spMkLst>
        </pc:spChg>
        <pc:spChg chg="add mod">
          <ac:chgData name="Manos Maroulis" userId="ef0272c78d4d5edd" providerId="Windows Live" clId="Web-{FECDD2A0-ADF1-403E-B7CB-6A76FE00C2E9}" dt="2020-04-13T20:50:22.319" v="982" actId="20577"/>
          <ac:spMkLst>
            <pc:docMk/>
            <pc:sldMk cId="1249440578" sldId="275"/>
            <ac:spMk id="4" creationId="{4BE2D457-0C2B-473E-AB24-DE4ACF93DC6D}"/>
          </ac:spMkLst>
        </pc:spChg>
        <pc:spChg chg="add mod">
          <ac:chgData name="Manos Maroulis" userId="ef0272c78d4d5edd" providerId="Windows Live" clId="Web-{FECDD2A0-ADF1-403E-B7CB-6A76FE00C2E9}" dt="2020-04-13T20:30:54.348" v="888"/>
          <ac:spMkLst>
            <pc:docMk/>
            <pc:sldMk cId="1249440578" sldId="275"/>
            <ac:spMk id="5" creationId="{E29902A0-C477-4896-85B9-36942EB80EC8}"/>
          </ac:spMkLst>
        </pc:spChg>
        <pc:spChg chg="add del mod">
          <ac:chgData name="Manos Maroulis" userId="ef0272c78d4d5edd" providerId="Windows Live" clId="Web-{FECDD2A0-ADF1-403E-B7CB-6A76FE00C2E9}" dt="2020-04-13T20:33:22.462" v="925"/>
          <ac:spMkLst>
            <pc:docMk/>
            <pc:sldMk cId="1249440578" sldId="275"/>
            <ac:spMk id="6" creationId="{EBC55065-C1CE-4BF9-BA20-4A8EF5F03FD0}"/>
          </ac:spMkLst>
        </pc:spChg>
        <pc:spChg chg="add mod">
          <ac:chgData name="Manos Maroulis" userId="ef0272c78d4d5edd" providerId="Windows Live" clId="Web-{FECDD2A0-ADF1-403E-B7CB-6A76FE00C2E9}" dt="2020-04-13T20:53:58.356" v="1019" actId="1076"/>
          <ac:spMkLst>
            <pc:docMk/>
            <pc:sldMk cId="1249440578" sldId="275"/>
            <ac:spMk id="8" creationId="{4CDDD56A-2F67-4CB9-B09B-669A970B8463}"/>
          </ac:spMkLst>
        </pc:spChg>
        <pc:spChg chg="add mod">
          <ac:chgData name="Manos Maroulis" userId="ef0272c78d4d5edd" providerId="Windows Live" clId="Web-{FECDD2A0-ADF1-403E-B7CB-6A76FE00C2E9}" dt="2020-04-13T20:53:51.200" v="1018" actId="1076"/>
          <ac:spMkLst>
            <pc:docMk/>
            <pc:sldMk cId="1249440578" sldId="275"/>
            <ac:spMk id="13" creationId="{335130AF-525D-484C-97E7-E8D22F927282}"/>
          </ac:spMkLst>
        </pc:spChg>
        <pc:spChg chg="add mod">
          <ac:chgData name="Manos Maroulis" userId="ef0272c78d4d5edd" providerId="Windows Live" clId="Web-{FECDD2A0-ADF1-403E-B7CB-6A76FE00C2E9}" dt="2020-04-13T20:51:04.398" v="989" actId="14100"/>
          <ac:spMkLst>
            <pc:docMk/>
            <pc:sldMk cId="1249440578" sldId="275"/>
            <ac:spMk id="14" creationId="{22667D55-B30B-474D-8CBF-FF0F5C9FC777}"/>
          </ac:spMkLst>
        </pc:spChg>
        <pc:spChg chg="add mod">
          <ac:chgData name="Manos Maroulis" userId="ef0272c78d4d5edd" providerId="Windows Live" clId="Web-{FECDD2A0-ADF1-403E-B7CB-6A76FE00C2E9}" dt="2020-04-13T20:50:45.601" v="985" actId="1076"/>
          <ac:spMkLst>
            <pc:docMk/>
            <pc:sldMk cId="1249440578" sldId="275"/>
            <ac:spMk id="15" creationId="{F255B886-F814-409A-9426-47C7EC119A7E}"/>
          </ac:spMkLst>
        </pc:spChg>
        <pc:spChg chg="add mod">
          <ac:chgData name="Manos Maroulis" userId="ef0272c78d4d5edd" providerId="Windows Live" clId="Web-{FECDD2A0-ADF1-403E-B7CB-6A76FE00C2E9}" dt="2020-04-13T20:50:53.463" v="987" actId="1076"/>
          <ac:spMkLst>
            <pc:docMk/>
            <pc:sldMk cId="1249440578" sldId="275"/>
            <ac:spMk id="16" creationId="{8F423289-CC6E-489F-AFBE-D3D80BC5C2F7}"/>
          </ac:spMkLst>
        </pc:spChg>
        <pc:spChg chg="add mod">
          <ac:chgData name="Manos Maroulis" userId="ef0272c78d4d5edd" providerId="Windows Live" clId="Web-{FECDD2A0-ADF1-403E-B7CB-6A76FE00C2E9}" dt="2020-04-13T20:50:58.570" v="988" actId="1076"/>
          <ac:spMkLst>
            <pc:docMk/>
            <pc:sldMk cId="1249440578" sldId="275"/>
            <ac:spMk id="17" creationId="{84A9DE58-2CDB-4949-A92A-911A6E3D3E48}"/>
          </ac:spMkLst>
        </pc:spChg>
        <pc:spChg chg="add mod ord">
          <ac:chgData name="Manos Maroulis" userId="ef0272c78d4d5edd" providerId="Windows Live" clId="Web-{FECDD2A0-ADF1-403E-B7CB-6A76FE00C2E9}" dt="2020-04-13T20:53:14.386" v="1011" actId="1076"/>
          <ac:spMkLst>
            <pc:docMk/>
            <pc:sldMk cId="1249440578" sldId="275"/>
            <ac:spMk id="18" creationId="{17A0F8EE-CB4F-4867-9D1C-874A56D1FAC9}"/>
          </ac:spMkLst>
        </pc:spChg>
        <pc:spChg chg="add mod">
          <ac:chgData name="Manos Maroulis" userId="ef0272c78d4d5edd" providerId="Windows Live" clId="Web-{FECDD2A0-ADF1-403E-B7CB-6A76FE00C2E9}" dt="2020-04-13T20:51:50.965" v="997" actId="1076"/>
          <ac:spMkLst>
            <pc:docMk/>
            <pc:sldMk cId="1249440578" sldId="275"/>
            <ac:spMk id="20" creationId="{44CFB889-8500-4843-A54D-5BB23510FFC1}"/>
          </ac:spMkLst>
        </pc:spChg>
        <pc:spChg chg="add mod">
          <ac:chgData name="Manos Maroulis" userId="ef0272c78d4d5edd" providerId="Windows Live" clId="Web-{FECDD2A0-ADF1-403E-B7CB-6A76FE00C2E9}" dt="2020-04-13T20:52:40.385" v="1007" actId="1076"/>
          <ac:spMkLst>
            <pc:docMk/>
            <pc:sldMk cId="1249440578" sldId="275"/>
            <ac:spMk id="21" creationId="{D444150E-29A6-4069-A87A-A66A57497574}"/>
          </ac:spMkLst>
        </pc:spChg>
        <pc:spChg chg="add del">
          <ac:chgData name="Manos Maroulis" userId="ef0272c78d4d5edd" providerId="Windows Live" clId="Web-{FECDD2A0-ADF1-403E-B7CB-6A76FE00C2E9}" dt="2020-04-13T20:52:15.322" v="1002"/>
          <ac:spMkLst>
            <pc:docMk/>
            <pc:sldMk cId="1249440578" sldId="275"/>
            <ac:spMk id="22" creationId="{7349345B-7E8B-46E6-8F54-7AEE3C73FED8}"/>
          </ac:spMkLst>
        </pc:spChg>
        <pc:spChg chg="add mod ord">
          <ac:chgData name="Manos Maroulis" userId="ef0272c78d4d5edd" providerId="Windows Live" clId="Web-{FECDD2A0-ADF1-403E-B7CB-6A76FE00C2E9}" dt="2020-04-13T20:53:00.527" v="1009"/>
          <ac:spMkLst>
            <pc:docMk/>
            <pc:sldMk cId="1249440578" sldId="275"/>
            <ac:spMk id="23" creationId="{D3578A00-B371-4170-BF5D-5C0A3F9D2978}"/>
          </ac:spMkLst>
        </pc:spChg>
        <pc:spChg chg="add del">
          <ac:chgData name="Manos Maroulis" userId="ef0272c78d4d5edd" providerId="Windows Live" clId="Web-{FECDD2A0-ADF1-403E-B7CB-6A76FE00C2E9}" dt="2020-04-13T20:53:21.308" v="1013"/>
          <ac:spMkLst>
            <pc:docMk/>
            <pc:sldMk cId="1249440578" sldId="275"/>
            <ac:spMk id="24" creationId="{F7212339-E1AD-4EAE-9003-48A621632ABC}"/>
          </ac:spMkLst>
        </pc:spChg>
        <pc:spChg chg="add mod">
          <ac:chgData name="Manos Maroulis" userId="ef0272c78d4d5edd" providerId="Windows Live" clId="Web-{FECDD2A0-ADF1-403E-B7CB-6A76FE00C2E9}" dt="2020-04-13T20:53:34.092" v="1015" actId="1076"/>
          <ac:spMkLst>
            <pc:docMk/>
            <pc:sldMk cId="1249440578" sldId="275"/>
            <ac:spMk id="25" creationId="{C2D7FEFE-422E-4BAA-A84E-A52E34BA773D}"/>
          </ac:spMkLst>
        </pc:spChg>
        <pc:spChg chg="add mod">
          <ac:chgData name="Manos Maroulis" userId="ef0272c78d4d5edd" providerId="Windows Live" clId="Web-{FECDD2A0-ADF1-403E-B7CB-6A76FE00C2E9}" dt="2020-04-13T20:53:40.094" v="1017" actId="1076"/>
          <ac:spMkLst>
            <pc:docMk/>
            <pc:sldMk cId="1249440578" sldId="275"/>
            <ac:spMk id="26" creationId="{19BC36EB-42DE-41CB-B0B6-C2755C31A27C}"/>
          </ac:spMkLst>
        </pc:spChg>
        <pc:cxnChg chg="add mod">
          <ac:chgData name="Manos Maroulis" userId="ef0272c78d4d5edd" providerId="Windows Live" clId="Web-{FECDD2A0-ADF1-403E-B7CB-6A76FE00C2E9}" dt="2020-04-13T20:31:04.177" v="890" actId="14100"/>
          <ac:cxnSpMkLst>
            <pc:docMk/>
            <pc:sldMk cId="1249440578" sldId="275"/>
            <ac:cxnSpMk id="7" creationId="{0B445249-4F7B-45CE-9BE7-C7D1B8281202}"/>
          </ac:cxnSpMkLst>
        </pc:cxnChg>
        <pc:cxnChg chg="add mod">
          <ac:chgData name="Manos Maroulis" userId="ef0272c78d4d5edd" providerId="Windows Live" clId="Web-{FECDD2A0-ADF1-403E-B7CB-6A76FE00C2E9}" dt="2020-04-13T20:32:00.741" v="906" actId="1076"/>
          <ac:cxnSpMkLst>
            <pc:docMk/>
            <pc:sldMk cId="1249440578" sldId="275"/>
            <ac:cxnSpMk id="9" creationId="{E55A694D-7C30-4C72-B2E4-C4F851DDF842}"/>
          </ac:cxnSpMkLst>
        </pc:cxnChg>
        <pc:cxnChg chg="add mod">
          <ac:chgData name="Manos Maroulis" userId="ef0272c78d4d5edd" providerId="Windows Live" clId="Web-{FECDD2A0-ADF1-403E-B7CB-6A76FE00C2E9}" dt="2020-04-13T20:32:08.866" v="908" actId="1076"/>
          <ac:cxnSpMkLst>
            <pc:docMk/>
            <pc:sldMk cId="1249440578" sldId="275"/>
            <ac:cxnSpMk id="10" creationId="{51FE5AE7-B742-4D06-95B7-359DF52A886F}"/>
          </ac:cxnSpMkLst>
        </pc:cxnChg>
        <pc:cxnChg chg="add mod">
          <ac:chgData name="Manos Maroulis" userId="ef0272c78d4d5edd" providerId="Windows Live" clId="Web-{FECDD2A0-ADF1-403E-B7CB-6A76FE00C2E9}" dt="2020-04-13T20:32:39.320" v="914"/>
          <ac:cxnSpMkLst>
            <pc:docMk/>
            <pc:sldMk cId="1249440578" sldId="275"/>
            <ac:cxnSpMk id="11" creationId="{C4AC53A1-1E9F-4AB3-8E84-12B680BDF735}"/>
          </ac:cxnSpMkLst>
        </pc:cxnChg>
        <pc:cxnChg chg="add del mod">
          <ac:chgData name="Manos Maroulis" userId="ef0272c78d4d5edd" providerId="Windows Live" clId="Web-{FECDD2A0-ADF1-403E-B7CB-6A76FE00C2E9}" dt="2020-04-13T20:32:44.523" v="916"/>
          <ac:cxnSpMkLst>
            <pc:docMk/>
            <pc:sldMk cId="1249440578" sldId="275"/>
            <ac:cxnSpMk id="12" creationId="{6455DA98-2CC1-4F26-95FC-41FA5D208F8B}"/>
          </ac:cxnSpMkLst>
        </pc:cxnChg>
        <pc:cxnChg chg="add mod">
          <ac:chgData name="Manos Maroulis" userId="ef0272c78d4d5edd" providerId="Windows Live" clId="Web-{FECDD2A0-ADF1-403E-B7CB-6A76FE00C2E9}" dt="2020-04-13T20:51:36.384" v="994" actId="14100"/>
          <ac:cxnSpMkLst>
            <pc:docMk/>
            <pc:sldMk cId="1249440578" sldId="275"/>
            <ac:cxnSpMk id="19" creationId="{5A1CA054-8168-44FB-8BBA-944B70D1954D}"/>
          </ac:cxnSpMkLst>
        </pc:cxnChg>
      </pc:sldChg>
      <pc:sldChg chg="delSp modSp add replId">
        <pc:chgData name="Manos Maroulis" userId="ef0272c78d4d5edd" providerId="Windows Live" clId="Web-{FECDD2A0-ADF1-403E-B7CB-6A76FE00C2E9}" dt="2020-04-13T21:21:20.034" v="1425" actId="20577"/>
        <pc:sldMkLst>
          <pc:docMk/>
          <pc:sldMk cId="1462771211" sldId="276"/>
        </pc:sldMkLst>
        <pc:spChg chg="mod">
          <ac:chgData name="Manos Maroulis" userId="ef0272c78d4d5edd" providerId="Windows Live" clId="Web-{FECDD2A0-ADF1-403E-B7CB-6A76FE00C2E9}" dt="2020-04-13T21:21:20.034" v="1425" actId="20577"/>
          <ac:spMkLst>
            <pc:docMk/>
            <pc:sldMk cId="1462771211" sldId="276"/>
            <ac:spMk id="2" creationId="{F787B3BF-8D14-4F11-89BF-D5C2E06F5BA5}"/>
          </ac:spMkLst>
        </pc:spChg>
        <pc:spChg chg="mod">
          <ac:chgData name="Manos Maroulis" userId="ef0272c78d4d5edd" providerId="Windows Live" clId="Web-{FECDD2A0-ADF1-403E-B7CB-6A76FE00C2E9}" dt="2020-04-13T21:16:15.630" v="1371" actId="20577"/>
          <ac:spMkLst>
            <pc:docMk/>
            <pc:sldMk cId="1462771211" sldId="276"/>
            <ac:spMk id="3" creationId="{340BB026-499A-470B-A353-1C6FA83F9356}"/>
          </ac:spMkLst>
        </pc:spChg>
        <pc:spChg chg="mod">
          <ac:chgData name="Manos Maroulis" userId="ef0272c78d4d5edd" providerId="Windows Live" clId="Web-{FECDD2A0-ADF1-403E-B7CB-6A76FE00C2E9}" dt="2020-04-13T21:14:35.610" v="1238" actId="20577"/>
          <ac:spMkLst>
            <pc:docMk/>
            <pc:sldMk cId="1462771211" sldId="276"/>
            <ac:spMk id="8" creationId="{4CDDD56A-2F67-4CB9-B09B-669A970B8463}"/>
          </ac:spMkLst>
        </pc:spChg>
        <pc:spChg chg="del">
          <ac:chgData name="Manos Maroulis" userId="ef0272c78d4d5edd" providerId="Windows Live" clId="Web-{FECDD2A0-ADF1-403E-B7CB-6A76FE00C2E9}" dt="2020-04-13T21:14:46.235" v="1239"/>
          <ac:spMkLst>
            <pc:docMk/>
            <pc:sldMk cId="1462771211" sldId="276"/>
            <ac:spMk id="13" creationId="{335130AF-525D-484C-97E7-E8D22F927282}"/>
          </ac:spMkLst>
        </pc:spChg>
        <pc:spChg chg="mod">
          <ac:chgData name="Manos Maroulis" userId="ef0272c78d4d5edd" providerId="Windows Live" clId="Web-{FECDD2A0-ADF1-403E-B7CB-6A76FE00C2E9}" dt="2020-04-13T21:15:22.159" v="1243" actId="1076"/>
          <ac:spMkLst>
            <pc:docMk/>
            <pc:sldMk cId="1462771211" sldId="276"/>
            <ac:spMk id="16" creationId="{8F423289-CC6E-489F-AFBE-D3D80BC5C2F7}"/>
          </ac:spMkLst>
        </pc:spChg>
        <pc:spChg chg="mod">
          <ac:chgData name="Manos Maroulis" userId="ef0272c78d4d5edd" providerId="Windows Live" clId="Web-{FECDD2A0-ADF1-403E-B7CB-6A76FE00C2E9}" dt="2020-04-13T21:15:25.159" v="1244" actId="1076"/>
          <ac:spMkLst>
            <pc:docMk/>
            <pc:sldMk cId="1462771211" sldId="276"/>
            <ac:spMk id="17" creationId="{84A9DE58-2CDB-4949-A92A-911A6E3D3E48}"/>
          </ac:spMkLst>
        </pc:spChg>
        <pc:spChg chg="mod">
          <ac:chgData name="Manos Maroulis" userId="ef0272c78d4d5edd" providerId="Windows Live" clId="Web-{FECDD2A0-ADF1-403E-B7CB-6A76FE00C2E9}" dt="2020-04-13T21:15:28.831" v="1245" actId="1076"/>
          <ac:spMkLst>
            <pc:docMk/>
            <pc:sldMk cId="1462771211" sldId="276"/>
            <ac:spMk id="18" creationId="{17A0F8EE-CB4F-4867-9D1C-874A56D1FAC9}"/>
          </ac:spMkLst>
        </pc:spChg>
        <pc:cxnChg chg="del">
          <ac:chgData name="Manos Maroulis" userId="ef0272c78d4d5edd" providerId="Windows Live" clId="Web-{FECDD2A0-ADF1-403E-B7CB-6A76FE00C2E9}" dt="2020-04-13T21:14:49.876" v="1240"/>
          <ac:cxnSpMkLst>
            <pc:docMk/>
            <pc:sldMk cId="1462771211" sldId="276"/>
            <ac:cxnSpMk id="11" creationId="{C4AC53A1-1E9F-4AB3-8E84-12B680BDF735}"/>
          </ac:cxnSpMkLst>
        </pc:cxnChg>
      </pc:sldChg>
      <pc:sldChg chg="modSp add ord replId">
        <pc:chgData name="Manos Maroulis" userId="ef0272c78d4d5edd" providerId="Windows Live" clId="Web-{FECDD2A0-ADF1-403E-B7CB-6A76FE00C2E9}" dt="2020-04-13T21:23:40.977" v="1438" actId="20577"/>
        <pc:sldMkLst>
          <pc:docMk/>
          <pc:sldMk cId="4104695298" sldId="277"/>
        </pc:sldMkLst>
        <pc:spChg chg="mod">
          <ac:chgData name="Manos Maroulis" userId="ef0272c78d4d5edd" providerId="Windows Live" clId="Web-{FECDD2A0-ADF1-403E-B7CB-6A76FE00C2E9}" dt="2020-04-13T21:23:40.977" v="1438" actId="20577"/>
          <ac:spMkLst>
            <pc:docMk/>
            <pc:sldMk cId="4104695298" sldId="277"/>
            <ac:spMk id="2" creationId="{00000000-0000-0000-0000-000000000000}"/>
          </ac:spMkLst>
        </pc:spChg>
      </pc:sldChg>
    </pc:docChg>
  </pc:docChgLst>
  <pc:docChgLst>
    <pc:chgData name="Manos Maroulis" userId="ef0272c78d4d5edd" providerId="Windows Live" clId="Web-{C7919726-1DBB-400A-A143-FE1D846A4727}"/>
    <pc:docChg chg="addSld delSld modSld">
      <pc:chgData name="Manos Maroulis" userId="ef0272c78d4d5edd" providerId="Windows Live" clId="Web-{C7919726-1DBB-400A-A143-FE1D846A4727}" dt="2020-04-17T14:05:49.871" v="532"/>
      <pc:docMkLst>
        <pc:docMk/>
      </pc:docMkLst>
      <pc:sldChg chg="del">
        <pc:chgData name="Manos Maroulis" userId="ef0272c78d4d5edd" providerId="Windows Live" clId="Web-{C7919726-1DBB-400A-A143-FE1D846A4727}" dt="2020-04-17T14:05:41.261" v="529"/>
        <pc:sldMkLst>
          <pc:docMk/>
          <pc:sldMk cId="4046713945" sldId="262"/>
        </pc:sldMkLst>
      </pc:sldChg>
      <pc:sldChg chg="del">
        <pc:chgData name="Manos Maroulis" userId="ef0272c78d4d5edd" providerId="Windows Live" clId="Web-{C7919726-1DBB-400A-A143-FE1D846A4727}" dt="2020-04-17T14:05:43.715" v="530"/>
        <pc:sldMkLst>
          <pc:docMk/>
          <pc:sldMk cId="2377618160" sldId="263"/>
        </pc:sldMkLst>
      </pc:sldChg>
      <pc:sldChg chg="del">
        <pc:chgData name="Manos Maroulis" userId="ef0272c78d4d5edd" providerId="Windows Live" clId="Web-{C7919726-1DBB-400A-A143-FE1D846A4727}" dt="2020-04-17T14:05:49.871" v="532"/>
        <pc:sldMkLst>
          <pc:docMk/>
          <pc:sldMk cId="2670086793" sldId="264"/>
        </pc:sldMkLst>
      </pc:sldChg>
      <pc:sldChg chg="modSp del">
        <pc:chgData name="Manos Maroulis" userId="ef0272c78d4d5edd" providerId="Windows Live" clId="Web-{C7919726-1DBB-400A-A143-FE1D846A4727}" dt="2020-04-17T14:05:32.026" v="526"/>
        <pc:sldMkLst>
          <pc:docMk/>
          <pc:sldMk cId="114171940" sldId="270"/>
        </pc:sldMkLst>
        <pc:graphicFrameChg chg="mod modGraphic">
          <ac:chgData name="Manos Maroulis" userId="ef0272c78d4d5edd" providerId="Windows Live" clId="Web-{C7919726-1DBB-400A-A143-FE1D846A4727}" dt="2020-04-17T13:32:25.460" v="15"/>
          <ac:graphicFrameMkLst>
            <pc:docMk/>
            <pc:sldMk cId="114171940" sldId="270"/>
            <ac:graphicFrameMk id="9" creationId="{00000000-0000-0000-0000-000000000000}"/>
          </ac:graphicFrameMkLst>
        </pc:graphicFrameChg>
      </pc:sldChg>
      <pc:sldChg chg="del">
        <pc:chgData name="Manos Maroulis" userId="ef0272c78d4d5edd" providerId="Windows Live" clId="Web-{C7919726-1DBB-400A-A143-FE1D846A4727}" dt="2020-04-17T14:05:36.073" v="527"/>
        <pc:sldMkLst>
          <pc:docMk/>
          <pc:sldMk cId="3316169391" sldId="272"/>
        </pc:sldMkLst>
      </pc:sldChg>
      <pc:sldChg chg="del">
        <pc:chgData name="Manos Maroulis" userId="ef0272c78d4d5edd" providerId="Windows Live" clId="Web-{C7919726-1DBB-400A-A143-FE1D846A4727}" dt="2020-04-17T14:05:39.089" v="528"/>
        <pc:sldMkLst>
          <pc:docMk/>
          <pc:sldMk cId="533970288" sldId="273"/>
        </pc:sldMkLst>
      </pc:sldChg>
      <pc:sldChg chg="del">
        <pc:chgData name="Manos Maroulis" userId="ef0272c78d4d5edd" providerId="Windows Live" clId="Web-{C7919726-1DBB-400A-A143-FE1D846A4727}" dt="2020-04-17T14:05:46.590" v="531"/>
        <pc:sldMkLst>
          <pc:docMk/>
          <pc:sldMk cId="965303549" sldId="274"/>
        </pc:sldMkLst>
      </pc:sldChg>
      <pc:sldChg chg="addSp delSp modSp">
        <pc:chgData name="Manos Maroulis" userId="ef0272c78d4d5edd" providerId="Windows Live" clId="Web-{C7919726-1DBB-400A-A143-FE1D846A4727}" dt="2020-04-17T14:04:46.897" v="521" actId="20577"/>
        <pc:sldMkLst>
          <pc:docMk/>
          <pc:sldMk cId="743940338" sldId="282"/>
        </pc:sldMkLst>
        <pc:spChg chg="del mod">
          <ac:chgData name="Manos Maroulis" userId="ef0272c78d4d5edd" providerId="Windows Live" clId="Web-{C7919726-1DBB-400A-A143-FE1D846A4727}" dt="2020-04-17T13:57:01.228" v="186"/>
          <ac:spMkLst>
            <pc:docMk/>
            <pc:sldMk cId="743940338" sldId="282"/>
            <ac:spMk id="2" creationId="{187BD9F1-E940-49A2-A650-4FC72314ABA4}"/>
          </ac:spMkLst>
        </pc:spChg>
        <pc:spChg chg="del">
          <ac:chgData name="Manos Maroulis" userId="ef0272c78d4d5edd" providerId="Windows Live" clId="Web-{C7919726-1DBB-400A-A143-FE1D846A4727}" dt="2020-04-17T13:32:34.960" v="16"/>
          <ac:spMkLst>
            <pc:docMk/>
            <pc:sldMk cId="743940338" sldId="282"/>
            <ac:spMk id="4" creationId="{178F9E89-A426-424A-BC5B-C589D543ACC2}"/>
          </ac:spMkLst>
        </pc:spChg>
        <pc:spChg chg="del">
          <ac:chgData name="Manos Maroulis" userId="ef0272c78d4d5edd" providerId="Windows Live" clId="Web-{C7919726-1DBB-400A-A143-FE1D846A4727}" dt="2020-04-17T13:32:41.648" v="17"/>
          <ac:spMkLst>
            <pc:docMk/>
            <pc:sldMk cId="743940338" sldId="282"/>
            <ac:spMk id="5" creationId="{3476909D-4E18-473C-9722-D5D28FB7E320}"/>
          </ac:spMkLst>
        </pc:spChg>
        <pc:spChg chg="add mod">
          <ac:chgData name="Manos Maroulis" userId="ef0272c78d4d5edd" providerId="Windows Live" clId="Web-{C7919726-1DBB-400A-A143-FE1D846A4727}" dt="2020-04-17T14:04:46.897" v="521" actId="20577"/>
          <ac:spMkLst>
            <pc:docMk/>
            <pc:sldMk cId="743940338" sldId="282"/>
            <ac:spMk id="7" creationId="{6EB05A6C-1806-4CC1-8FBD-ECC55B08346B}"/>
          </ac:spMkLst>
        </pc:spChg>
        <pc:graphicFrameChg chg="add mod modGraphic">
          <ac:chgData name="Manos Maroulis" userId="ef0272c78d4d5edd" providerId="Windows Live" clId="Web-{C7919726-1DBB-400A-A143-FE1D846A4727}" dt="2020-04-17T14:03:20.826" v="498" actId="1076"/>
          <ac:graphicFrameMkLst>
            <pc:docMk/>
            <pc:sldMk cId="743940338" sldId="282"/>
            <ac:graphicFrameMk id="4" creationId="{043D8C85-5CFD-42E2-B66A-2CBE1E6E9703}"/>
          </ac:graphicFrameMkLst>
        </pc:graphicFrameChg>
        <pc:graphicFrameChg chg="add mod modGraphic">
          <ac:chgData name="Manos Maroulis" userId="ef0272c78d4d5edd" providerId="Windows Live" clId="Web-{C7919726-1DBB-400A-A143-FE1D846A4727}" dt="2020-04-17T14:03:26.827" v="499" actId="1076"/>
          <ac:graphicFrameMkLst>
            <pc:docMk/>
            <pc:sldMk cId="743940338" sldId="282"/>
            <ac:graphicFrameMk id="6" creationId="{51DBCAA4-524B-48CD-90C7-48D558EA6450}"/>
          </ac:graphicFrameMkLst>
        </pc:graphicFrameChg>
        <pc:cxnChg chg="del">
          <ac:chgData name="Manos Maroulis" userId="ef0272c78d4d5edd" providerId="Windows Live" clId="Web-{C7919726-1DBB-400A-A143-FE1D846A4727}" dt="2020-04-17T13:32:44.414" v="18"/>
          <ac:cxnSpMkLst>
            <pc:docMk/>
            <pc:sldMk cId="743940338" sldId="282"/>
            <ac:cxnSpMk id="13" creationId="{8F823E91-E6CD-4E7A-B741-D03CC51649C0}"/>
          </ac:cxnSpMkLst>
        </pc:cxnChg>
      </pc:sldChg>
      <pc:sldChg chg="addSp modSp add replId">
        <pc:chgData name="Manos Maroulis" userId="ef0272c78d4d5edd" providerId="Windows Live" clId="Web-{C7919726-1DBB-400A-A143-FE1D846A4727}" dt="2020-04-17T14:05:14.618" v="525"/>
        <pc:sldMkLst>
          <pc:docMk/>
          <pc:sldMk cId="736641746" sldId="288"/>
        </pc:sldMkLst>
        <pc:spChg chg="add">
          <ac:chgData name="Manos Maroulis" userId="ef0272c78d4d5edd" providerId="Windows Live" clId="Web-{C7919726-1DBB-400A-A143-FE1D846A4727}" dt="2020-04-17T14:05:14.618" v="525"/>
          <ac:spMkLst>
            <pc:docMk/>
            <pc:sldMk cId="736641746" sldId="288"/>
            <ac:spMk id="2" creationId="{332DED01-8AE2-4179-BBDC-DD2CA7B5C5D9}"/>
          </ac:spMkLst>
        </pc:spChg>
        <pc:graphicFrameChg chg="mod modGraphic">
          <ac:chgData name="Manos Maroulis" userId="ef0272c78d4d5edd" providerId="Windows Live" clId="Web-{C7919726-1DBB-400A-A143-FE1D846A4727}" dt="2020-04-17T14:04:57.851" v="523" actId="1076"/>
          <ac:graphicFrameMkLst>
            <pc:docMk/>
            <pc:sldMk cId="736641746" sldId="288"/>
            <ac:graphicFrameMk id="4" creationId="{043D8C85-5CFD-42E2-B66A-2CBE1E6E9703}"/>
          </ac:graphicFrameMkLst>
        </pc:graphicFrameChg>
        <pc:graphicFrameChg chg="mod modGraphic">
          <ac:chgData name="Manos Maroulis" userId="ef0272c78d4d5edd" providerId="Windows Live" clId="Web-{C7919726-1DBB-400A-A143-FE1D846A4727}" dt="2020-04-17T14:05:03.602" v="524" actId="1076"/>
          <ac:graphicFrameMkLst>
            <pc:docMk/>
            <pc:sldMk cId="736641746" sldId="288"/>
            <ac:graphicFrameMk id="6" creationId="{51DBCAA4-524B-48CD-90C7-48D558EA6450}"/>
          </ac:graphicFrameMkLst>
        </pc:graphicFrameChg>
      </pc:sldChg>
    </pc:docChg>
  </pc:docChgLst>
  <pc:docChgLst>
    <pc:chgData name="Manos Maroulis" userId="ef0272c78d4d5edd" providerId="Windows Live" clId="Web-{62256306-EA71-472C-ABAF-302CC65A4B84}"/>
    <pc:docChg chg="addSld delSld modSld sldOrd">
      <pc:chgData name="Manos Maroulis" userId="ef0272c78d4d5edd" providerId="Windows Live" clId="Web-{62256306-EA71-472C-ABAF-302CC65A4B84}" dt="2020-04-14T15:30:27.346" v="1037" actId="20577"/>
      <pc:docMkLst>
        <pc:docMk/>
      </pc:docMkLst>
      <pc:sldChg chg="del">
        <pc:chgData name="Manos Maroulis" userId="ef0272c78d4d5edd" providerId="Windows Live" clId="Web-{62256306-EA71-472C-ABAF-302CC65A4B84}" dt="2020-04-14T14:38:30.460" v="301"/>
        <pc:sldMkLst>
          <pc:docMk/>
          <pc:sldMk cId="3689592236" sldId="259"/>
        </pc:sldMkLst>
      </pc:sldChg>
      <pc:sldChg chg="addSp delSp modSp new">
        <pc:chgData name="Manos Maroulis" userId="ef0272c78d4d5edd" providerId="Windows Live" clId="Web-{62256306-EA71-472C-ABAF-302CC65A4B84}" dt="2020-04-14T14:33:00.537" v="208" actId="1076"/>
        <pc:sldMkLst>
          <pc:docMk/>
          <pc:sldMk cId="2423517329" sldId="278"/>
        </pc:sldMkLst>
        <pc:spChg chg="mod">
          <ac:chgData name="Manos Maroulis" userId="ef0272c78d4d5edd" providerId="Windows Live" clId="Web-{62256306-EA71-472C-ABAF-302CC65A4B84}" dt="2020-04-14T14:20:52.708" v="9" actId="20577"/>
          <ac:spMkLst>
            <pc:docMk/>
            <pc:sldMk cId="2423517329" sldId="278"/>
            <ac:spMk id="2" creationId="{187BD9F1-E940-49A2-A650-4FC72314ABA4}"/>
          </ac:spMkLst>
        </pc:spChg>
        <pc:spChg chg="mod">
          <ac:chgData name="Manos Maroulis" userId="ef0272c78d4d5edd" providerId="Windows Live" clId="Web-{62256306-EA71-472C-ABAF-302CC65A4B84}" dt="2020-04-14T14:21:33.629" v="26" actId="20577"/>
          <ac:spMkLst>
            <pc:docMk/>
            <pc:sldMk cId="2423517329" sldId="278"/>
            <ac:spMk id="3" creationId="{0660B849-EB36-418E-A6B2-79929A435E71}"/>
          </ac:spMkLst>
        </pc:spChg>
        <pc:spChg chg="add mod ord">
          <ac:chgData name="Manos Maroulis" userId="ef0272c78d4d5edd" providerId="Windows Live" clId="Web-{62256306-EA71-472C-ABAF-302CC65A4B84}" dt="2020-04-14T14:26:53.442" v="99" actId="1076"/>
          <ac:spMkLst>
            <pc:docMk/>
            <pc:sldMk cId="2423517329" sldId="278"/>
            <ac:spMk id="4" creationId="{178F9E89-A426-424A-BC5B-C589D543ACC2}"/>
          </ac:spMkLst>
        </pc:spChg>
        <pc:spChg chg="add mod ord">
          <ac:chgData name="Manos Maroulis" userId="ef0272c78d4d5edd" providerId="Windows Live" clId="Web-{62256306-EA71-472C-ABAF-302CC65A4B84}" dt="2020-04-14T14:26:49.911" v="98" actId="1076"/>
          <ac:spMkLst>
            <pc:docMk/>
            <pc:sldMk cId="2423517329" sldId="278"/>
            <ac:spMk id="5" creationId="{3476909D-4E18-473C-9722-D5D28FB7E320}"/>
          </ac:spMkLst>
        </pc:spChg>
        <pc:spChg chg="add mod">
          <ac:chgData name="Manos Maroulis" userId="ef0272c78d4d5edd" providerId="Windows Live" clId="Web-{62256306-EA71-472C-ABAF-302CC65A4B84}" dt="2020-04-14T14:24:34.473" v="78"/>
          <ac:spMkLst>
            <pc:docMk/>
            <pc:sldMk cId="2423517329" sldId="278"/>
            <ac:spMk id="6" creationId="{8EE4686B-1081-4C64-B8D4-0E7DCEB49965}"/>
          </ac:spMkLst>
        </pc:spChg>
        <pc:spChg chg="add mod ord">
          <ac:chgData name="Manos Maroulis" userId="ef0272c78d4d5edd" providerId="Windows Live" clId="Web-{62256306-EA71-472C-ABAF-302CC65A4B84}" dt="2020-04-14T14:22:42.473" v="46" actId="1076"/>
          <ac:spMkLst>
            <pc:docMk/>
            <pc:sldMk cId="2423517329" sldId="278"/>
            <ac:spMk id="7" creationId="{317C71B2-0969-4BAD-A461-7232B7AAAA62}"/>
          </ac:spMkLst>
        </pc:spChg>
        <pc:spChg chg="add mod">
          <ac:chgData name="Manos Maroulis" userId="ef0272c78d4d5edd" providerId="Windows Live" clId="Web-{62256306-EA71-472C-ABAF-302CC65A4B84}" dt="2020-04-14T14:33:00.537" v="208" actId="1076"/>
          <ac:spMkLst>
            <pc:docMk/>
            <pc:sldMk cId="2423517329" sldId="278"/>
            <ac:spMk id="8" creationId="{B8D0697D-80D2-48AD-935C-7ACDA402E5C9}"/>
          </ac:spMkLst>
        </pc:spChg>
        <pc:spChg chg="add mod">
          <ac:chgData name="Manos Maroulis" userId="ef0272c78d4d5edd" providerId="Windows Live" clId="Web-{62256306-EA71-472C-ABAF-302CC65A4B84}" dt="2020-04-14T14:25:13.832" v="85" actId="1076"/>
          <ac:spMkLst>
            <pc:docMk/>
            <pc:sldMk cId="2423517329" sldId="278"/>
            <ac:spMk id="11" creationId="{0D8F57F1-257D-4D0A-9650-44181BE6C86D}"/>
          </ac:spMkLst>
        </pc:spChg>
        <pc:spChg chg="add del">
          <ac:chgData name="Manos Maroulis" userId="ef0272c78d4d5edd" providerId="Windows Live" clId="Web-{62256306-EA71-472C-ABAF-302CC65A4B84}" dt="2020-04-14T14:25:31.942" v="89"/>
          <ac:spMkLst>
            <pc:docMk/>
            <pc:sldMk cId="2423517329" sldId="278"/>
            <ac:spMk id="12" creationId="{FBEA0C11-D9F6-456C-9E41-40E328A4F180}"/>
          </ac:spMkLst>
        </pc:spChg>
        <pc:spChg chg="add mod">
          <ac:chgData name="Manos Maroulis" userId="ef0272c78d4d5edd" providerId="Windows Live" clId="Web-{62256306-EA71-472C-ABAF-302CC65A4B84}" dt="2020-04-14T14:25:24.989" v="88" actId="1076"/>
          <ac:spMkLst>
            <pc:docMk/>
            <pc:sldMk cId="2423517329" sldId="278"/>
            <ac:spMk id="13" creationId="{C8C3D083-C1F9-4783-B59B-AE124939629F}"/>
          </ac:spMkLst>
        </pc:spChg>
        <pc:spChg chg="add mod">
          <ac:chgData name="Manos Maroulis" userId="ef0272c78d4d5edd" providerId="Windows Live" clId="Web-{62256306-EA71-472C-ABAF-302CC65A4B84}" dt="2020-04-14T14:29:56.396" v="132" actId="20577"/>
          <ac:spMkLst>
            <pc:docMk/>
            <pc:sldMk cId="2423517329" sldId="278"/>
            <ac:spMk id="14" creationId="{0473DDA3-9438-47FC-9075-AB99B8CF0C79}"/>
          </ac:spMkLst>
        </pc:spChg>
        <pc:spChg chg="add mod">
          <ac:chgData name="Manos Maroulis" userId="ef0272c78d4d5edd" providerId="Windows Live" clId="Web-{62256306-EA71-472C-ABAF-302CC65A4B84}" dt="2020-04-14T14:31:10.740" v="188" actId="20577"/>
          <ac:spMkLst>
            <pc:docMk/>
            <pc:sldMk cId="2423517329" sldId="278"/>
            <ac:spMk id="15" creationId="{06461A0A-68A1-4AE4-850D-7FC8A25C6F43}"/>
          </ac:spMkLst>
        </pc:spChg>
        <pc:cxnChg chg="add mod">
          <ac:chgData name="Manos Maroulis" userId="ef0272c78d4d5edd" providerId="Windows Live" clId="Web-{62256306-EA71-472C-ABAF-302CC65A4B84}" dt="2020-04-14T14:27:05.411" v="102" actId="1076"/>
          <ac:cxnSpMkLst>
            <pc:docMk/>
            <pc:sldMk cId="2423517329" sldId="278"/>
            <ac:cxnSpMk id="9" creationId="{34C17FBE-95B1-41CA-8F3A-7D1755DCF4D1}"/>
          </ac:cxnSpMkLst>
        </pc:cxnChg>
        <pc:cxnChg chg="add mod">
          <ac:chgData name="Manos Maroulis" userId="ef0272c78d4d5edd" providerId="Windows Live" clId="Web-{62256306-EA71-472C-ABAF-302CC65A4B84}" dt="2020-04-14T14:27:12.255" v="103" actId="14100"/>
          <ac:cxnSpMkLst>
            <pc:docMk/>
            <pc:sldMk cId="2423517329" sldId="278"/>
            <ac:cxnSpMk id="10" creationId="{83361126-A74C-46D1-B7D4-D6C8863C1579}"/>
          </ac:cxnSpMkLst>
        </pc:cxnChg>
      </pc:sldChg>
      <pc:sldChg chg="addSp delSp modSp add replId">
        <pc:chgData name="Manos Maroulis" userId="ef0272c78d4d5edd" providerId="Windows Live" clId="Web-{62256306-EA71-472C-ABAF-302CC65A4B84}" dt="2020-04-14T14:46:39.571" v="502"/>
        <pc:sldMkLst>
          <pc:docMk/>
          <pc:sldMk cId="1702437214" sldId="279"/>
        </pc:sldMkLst>
        <pc:spChg chg="mod">
          <ac:chgData name="Manos Maroulis" userId="ef0272c78d4d5edd" providerId="Windows Live" clId="Web-{62256306-EA71-472C-ABAF-302CC65A4B84}" dt="2020-04-14T14:32:36.834" v="202" actId="20577"/>
          <ac:spMkLst>
            <pc:docMk/>
            <pc:sldMk cId="1702437214" sldId="279"/>
            <ac:spMk id="3" creationId="{0660B849-EB36-418E-A6B2-79929A435E71}"/>
          </ac:spMkLst>
        </pc:spChg>
        <pc:spChg chg="mod">
          <ac:chgData name="Manos Maroulis" userId="ef0272c78d4d5edd" providerId="Windows Live" clId="Web-{62256306-EA71-472C-ABAF-302CC65A4B84}" dt="2020-04-14T14:26:41.755" v="96" actId="1076"/>
          <ac:spMkLst>
            <pc:docMk/>
            <pc:sldMk cId="1702437214" sldId="279"/>
            <ac:spMk id="5" creationId="{3476909D-4E18-473C-9722-D5D28FB7E320}"/>
          </ac:spMkLst>
        </pc:spChg>
        <pc:spChg chg="mod">
          <ac:chgData name="Manos Maroulis" userId="ef0272c78d4d5edd" providerId="Windows Live" clId="Web-{62256306-EA71-472C-ABAF-302CC65A4B84}" dt="2020-04-14T14:25:57.536" v="91"/>
          <ac:spMkLst>
            <pc:docMk/>
            <pc:sldMk cId="1702437214" sldId="279"/>
            <ac:spMk id="6" creationId="{8EE4686B-1081-4C64-B8D4-0E7DCEB49965}"/>
          </ac:spMkLst>
        </pc:spChg>
        <pc:spChg chg="mod">
          <ac:chgData name="Manos Maroulis" userId="ef0272c78d4d5edd" providerId="Windows Live" clId="Web-{62256306-EA71-472C-ABAF-302CC65A4B84}" dt="2020-04-14T14:32:55.631" v="207" actId="1076"/>
          <ac:spMkLst>
            <pc:docMk/>
            <pc:sldMk cId="1702437214" sldId="279"/>
            <ac:spMk id="8" creationId="{B8D0697D-80D2-48AD-935C-7ACDA402E5C9}"/>
          </ac:spMkLst>
        </pc:spChg>
        <pc:spChg chg="add del mod">
          <ac:chgData name="Manos Maroulis" userId="ef0272c78d4d5edd" providerId="Windows Live" clId="Web-{62256306-EA71-472C-ABAF-302CC65A4B84}" dt="2020-04-14T14:46:39.571" v="502"/>
          <ac:spMkLst>
            <pc:docMk/>
            <pc:sldMk cId="1702437214" sldId="279"/>
            <ac:spMk id="11" creationId="{ADE0E73A-0BE4-4246-9B47-A594B3CEB705}"/>
          </ac:spMkLst>
        </pc:spChg>
        <pc:spChg chg="add del">
          <ac:chgData name="Manos Maroulis" userId="ef0272c78d4d5edd" providerId="Windows Live" clId="Web-{62256306-EA71-472C-ABAF-302CC65A4B84}" dt="2020-04-14T14:27:50.208" v="110"/>
          <ac:spMkLst>
            <pc:docMk/>
            <pc:sldMk cId="1702437214" sldId="279"/>
            <ac:spMk id="12" creationId="{1E23F40C-28A1-432B-919E-D2490C78D296}"/>
          </ac:spMkLst>
        </pc:spChg>
        <pc:spChg chg="add del">
          <ac:chgData name="Manos Maroulis" userId="ef0272c78d4d5edd" providerId="Windows Live" clId="Web-{62256306-EA71-472C-ABAF-302CC65A4B84}" dt="2020-04-14T14:28:47.755" v="118"/>
          <ac:spMkLst>
            <pc:docMk/>
            <pc:sldMk cId="1702437214" sldId="279"/>
            <ac:spMk id="14" creationId="{D23C1294-2050-4702-A10A-295A83EDE9B3}"/>
          </ac:spMkLst>
        </pc:spChg>
        <pc:spChg chg="add mod">
          <ac:chgData name="Manos Maroulis" userId="ef0272c78d4d5edd" providerId="Windows Live" clId="Web-{62256306-EA71-472C-ABAF-302CC65A4B84}" dt="2020-04-14T14:28:55.005" v="120" actId="1076"/>
          <ac:spMkLst>
            <pc:docMk/>
            <pc:sldMk cId="1702437214" sldId="279"/>
            <ac:spMk id="15" creationId="{C6F00064-DC63-495C-808B-A10CF92713E0}"/>
          </ac:spMkLst>
        </pc:spChg>
        <pc:spChg chg="add mod">
          <ac:chgData name="Manos Maroulis" userId="ef0272c78d4d5edd" providerId="Windows Live" clId="Web-{62256306-EA71-472C-ABAF-302CC65A4B84}" dt="2020-04-14T14:31:47.662" v="191" actId="1076"/>
          <ac:spMkLst>
            <pc:docMk/>
            <pc:sldMk cId="1702437214" sldId="279"/>
            <ac:spMk id="17" creationId="{16D2FFC7-C66A-493E-9285-C4967CC435DA}"/>
          </ac:spMkLst>
        </pc:spChg>
        <pc:spChg chg="add mod">
          <ac:chgData name="Manos Maroulis" userId="ef0272c78d4d5edd" providerId="Windows Live" clId="Web-{62256306-EA71-472C-ABAF-302CC65A4B84}" dt="2020-04-14T14:33:12.522" v="212" actId="20577"/>
          <ac:spMkLst>
            <pc:docMk/>
            <pc:sldMk cId="1702437214" sldId="279"/>
            <ac:spMk id="19" creationId="{7F3CE74C-4E56-4D39-9EEE-599C762B0B22}"/>
          </ac:spMkLst>
        </pc:spChg>
        <pc:spChg chg="add mod">
          <ac:chgData name="Manos Maroulis" userId="ef0272c78d4d5edd" providerId="Windows Live" clId="Web-{62256306-EA71-472C-ABAF-302CC65A4B84}" dt="2020-04-14T14:34:01.678" v="244" actId="20577"/>
          <ac:spMkLst>
            <pc:docMk/>
            <pc:sldMk cId="1702437214" sldId="279"/>
            <ac:spMk id="20" creationId="{B0A64C05-B95A-46ED-9EC5-52E58802718F}"/>
          </ac:spMkLst>
        </pc:spChg>
        <pc:spChg chg="add mod">
          <ac:chgData name="Manos Maroulis" userId="ef0272c78d4d5edd" providerId="Windows Live" clId="Web-{62256306-EA71-472C-ABAF-302CC65A4B84}" dt="2020-04-14T14:34:30.975" v="250" actId="1076"/>
          <ac:spMkLst>
            <pc:docMk/>
            <pc:sldMk cId="1702437214" sldId="279"/>
            <ac:spMk id="21" creationId="{C4553842-F26D-4742-868C-069D2EF7636B}"/>
          </ac:spMkLst>
        </pc:spChg>
        <pc:cxnChg chg="add mod">
          <ac:chgData name="Manos Maroulis" userId="ef0272c78d4d5edd" providerId="Windows Live" clId="Web-{62256306-EA71-472C-ABAF-302CC65A4B84}" dt="2020-04-14T14:29:06.724" v="122" actId="14100"/>
          <ac:cxnSpMkLst>
            <pc:docMk/>
            <pc:sldMk cId="1702437214" sldId="279"/>
            <ac:cxnSpMk id="9" creationId="{FA1D19B7-9822-4B32-9B7B-7A172B9FE3F9}"/>
          </ac:cxnSpMkLst>
        </pc:cxnChg>
        <pc:cxnChg chg="add mod">
          <ac:chgData name="Manos Maroulis" userId="ef0272c78d4d5edd" providerId="Windows Live" clId="Web-{62256306-EA71-472C-ABAF-302CC65A4B84}" dt="2020-04-14T14:28:29.849" v="116"/>
          <ac:cxnSpMkLst>
            <pc:docMk/>
            <pc:sldMk cId="1702437214" sldId="279"/>
            <ac:cxnSpMk id="13" creationId="{8F823E91-E6CD-4E7A-B741-D03CC51649C0}"/>
          </ac:cxnSpMkLst>
        </pc:cxnChg>
      </pc:sldChg>
      <pc:sldChg chg="addSp modSp add replId">
        <pc:chgData name="Manos Maroulis" userId="ef0272c78d4d5edd" providerId="Windows Live" clId="Web-{62256306-EA71-472C-ABAF-302CC65A4B84}" dt="2020-04-14T14:37:38.694" v="298" actId="20577"/>
        <pc:sldMkLst>
          <pc:docMk/>
          <pc:sldMk cId="3987509675" sldId="280"/>
        </pc:sldMkLst>
        <pc:spChg chg="mod">
          <ac:chgData name="Manos Maroulis" userId="ef0272c78d4d5edd" providerId="Windows Live" clId="Web-{62256306-EA71-472C-ABAF-302CC65A4B84}" dt="2020-04-14T14:37:18.944" v="272" actId="1076"/>
          <ac:spMkLst>
            <pc:docMk/>
            <pc:sldMk cId="3987509675" sldId="280"/>
            <ac:spMk id="11" creationId="{ADE0E73A-0BE4-4246-9B47-A594B3CEB705}"/>
          </ac:spMkLst>
        </pc:spChg>
        <pc:spChg chg="mod">
          <ac:chgData name="Manos Maroulis" userId="ef0272c78d4d5edd" providerId="Windows Live" clId="Web-{62256306-EA71-472C-ABAF-302CC65A4B84}" dt="2020-04-14T14:36:47.147" v="265" actId="1076"/>
          <ac:spMkLst>
            <pc:docMk/>
            <pc:sldMk cId="3987509675" sldId="280"/>
            <ac:spMk id="15" creationId="{C6F00064-DC63-495C-808B-A10CF92713E0}"/>
          </ac:spMkLst>
        </pc:spChg>
        <pc:spChg chg="add mod">
          <ac:chgData name="Manos Maroulis" userId="ef0272c78d4d5edd" providerId="Windows Live" clId="Web-{62256306-EA71-472C-ABAF-302CC65A4B84}" dt="2020-04-14T14:35:24.663" v="257" actId="1076"/>
          <ac:spMkLst>
            <pc:docMk/>
            <pc:sldMk cId="3987509675" sldId="280"/>
            <ac:spMk id="18" creationId="{EC98AADE-1939-4CFE-8746-97B3119985FF}"/>
          </ac:spMkLst>
        </pc:spChg>
        <pc:spChg chg="mod">
          <ac:chgData name="Manos Maroulis" userId="ef0272c78d4d5edd" providerId="Windows Live" clId="Web-{62256306-EA71-472C-ABAF-302CC65A4B84}" dt="2020-04-14T14:37:27.210" v="282" actId="20577"/>
          <ac:spMkLst>
            <pc:docMk/>
            <pc:sldMk cId="3987509675" sldId="280"/>
            <ac:spMk id="20" creationId="{B0A64C05-B95A-46ED-9EC5-52E58802718F}"/>
          </ac:spMkLst>
        </pc:spChg>
        <pc:spChg chg="mod">
          <ac:chgData name="Manos Maroulis" userId="ef0272c78d4d5edd" providerId="Windows Live" clId="Web-{62256306-EA71-472C-ABAF-302CC65A4B84}" dt="2020-04-14T14:37:32.476" v="290" actId="20577"/>
          <ac:spMkLst>
            <pc:docMk/>
            <pc:sldMk cId="3987509675" sldId="280"/>
            <ac:spMk id="21" creationId="{C4553842-F26D-4742-868C-069D2EF7636B}"/>
          </ac:spMkLst>
        </pc:spChg>
        <pc:spChg chg="add mod">
          <ac:chgData name="Manos Maroulis" userId="ef0272c78d4d5edd" providerId="Windows Live" clId="Web-{62256306-EA71-472C-ABAF-302CC65A4B84}" dt="2020-04-14T14:37:38.694" v="298" actId="20577"/>
          <ac:spMkLst>
            <pc:docMk/>
            <pc:sldMk cId="3987509675" sldId="280"/>
            <ac:spMk id="22" creationId="{BC2061C3-ADF6-4C42-ABC9-035DAF3A7C34}"/>
          </ac:spMkLst>
        </pc:spChg>
        <pc:cxnChg chg="mod">
          <ac:chgData name="Manos Maroulis" userId="ef0272c78d4d5edd" providerId="Windows Live" clId="Web-{62256306-EA71-472C-ABAF-302CC65A4B84}" dt="2020-04-14T14:37:13.647" v="271"/>
          <ac:cxnSpMkLst>
            <pc:docMk/>
            <pc:sldMk cId="3987509675" sldId="280"/>
            <ac:cxnSpMk id="9" creationId="{FA1D19B7-9822-4B32-9B7B-7A172B9FE3F9}"/>
          </ac:cxnSpMkLst>
        </pc:cxnChg>
        <pc:cxnChg chg="mod">
          <ac:chgData name="Manos Maroulis" userId="ef0272c78d4d5edd" providerId="Windows Live" clId="Web-{62256306-EA71-472C-ABAF-302CC65A4B84}" dt="2020-04-14T14:36:53.303" v="266"/>
          <ac:cxnSpMkLst>
            <pc:docMk/>
            <pc:sldMk cId="3987509675" sldId="280"/>
            <ac:cxnSpMk id="13" creationId="{8F823E91-E6CD-4E7A-B741-D03CC51649C0}"/>
          </ac:cxnSpMkLst>
        </pc:cxnChg>
      </pc:sldChg>
      <pc:sldChg chg="addSp delSp modSp new">
        <pc:chgData name="Manos Maroulis" userId="ef0272c78d4d5edd" providerId="Windows Live" clId="Web-{62256306-EA71-472C-ABAF-302CC65A4B84}" dt="2020-04-14T14:57:04.526" v="653" actId="1076"/>
        <pc:sldMkLst>
          <pc:docMk/>
          <pc:sldMk cId="2977441658" sldId="281"/>
        </pc:sldMkLst>
        <pc:spChg chg="mod">
          <ac:chgData name="Manos Maroulis" userId="ef0272c78d4d5edd" providerId="Windows Live" clId="Web-{62256306-EA71-472C-ABAF-302CC65A4B84}" dt="2020-04-14T14:41:18.820" v="322" actId="20577"/>
          <ac:spMkLst>
            <pc:docMk/>
            <pc:sldMk cId="2977441658" sldId="281"/>
            <ac:spMk id="2" creationId="{B9BBD05B-045F-42D6-8AB2-11F8541DA9CF}"/>
          </ac:spMkLst>
        </pc:spChg>
        <pc:spChg chg="mod">
          <ac:chgData name="Manos Maroulis" userId="ef0272c78d4d5edd" providerId="Windows Live" clId="Web-{62256306-EA71-472C-ABAF-302CC65A4B84}" dt="2020-04-14T14:44:12.789" v="471" actId="20577"/>
          <ac:spMkLst>
            <pc:docMk/>
            <pc:sldMk cId="2977441658" sldId="281"/>
            <ac:spMk id="3" creationId="{C5E2C5CA-31B2-43CF-95EC-498E5BBD2475}"/>
          </ac:spMkLst>
        </pc:spChg>
        <pc:spChg chg="add mod">
          <ac:chgData name="Manos Maroulis" userId="ef0272c78d4d5edd" providerId="Windows Live" clId="Web-{62256306-EA71-472C-ABAF-302CC65A4B84}" dt="2020-04-14T14:47:05.384" v="504" actId="1076"/>
          <ac:spMkLst>
            <pc:docMk/>
            <pc:sldMk cId="2977441658" sldId="281"/>
            <ac:spMk id="5" creationId="{9FE5D09A-C806-4930-A2A9-D27B69A270E6}"/>
          </ac:spMkLst>
        </pc:spChg>
        <pc:spChg chg="add mod">
          <ac:chgData name="Manos Maroulis" userId="ef0272c78d4d5edd" providerId="Windows Live" clId="Web-{62256306-EA71-472C-ABAF-302CC65A4B84}" dt="2020-04-14T14:47:27.228" v="508" actId="1076"/>
          <ac:spMkLst>
            <pc:docMk/>
            <pc:sldMk cId="2977441658" sldId="281"/>
            <ac:spMk id="9" creationId="{1BBAF1FE-59F1-4A32-935B-7F66ECD7084F}"/>
          </ac:spMkLst>
        </pc:spChg>
        <pc:spChg chg="add mod">
          <ac:chgData name="Manos Maroulis" userId="ef0272c78d4d5edd" providerId="Windows Live" clId="Web-{62256306-EA71-472C-ABAF-302CC65A4B84}" dt="2020-04-14T14:51:08.025" v="585" actId="20577"/>
          <ac:spMkLst>
            <pc:docMk/>
            <pc:sldMk cId="2977441658" sldId="281"/>
            <ac:spMk id="11" creationId="{FD61695A-CC83-46FB-A59D-A05237DC0454}"/>
          </ac:spMkLst>
        </pc:spChg>
        <pc:spChg chg="add mod">
          <ac:chgData name="Manos Maroulis" userId="ef0272c78d4d5edd" providerId="Windows Live" clId="Web-{62256306-EA71-472C-ABAF-302CC65A4B84}" dt="2020-04-14T14:53:23.932" v="623"/>
          <ac:spMkLst>
            <pc:docMk/>
            <pc:sldMk cId="2977441658" sldId="281"/>
            <ac:spMk id="13" creationId="{BE9F2947-3D53-48BF-8AB1-E2D1F47BFE14}"/>
          </ac:spMkLst>
        </pc:spChg>
        <pc:spChg chg="add mod">
          <ac:chgData name="Manos Maroulis" userId="ef0272c78d4d5edd" providerId="Windows Live" clId="Web-{62256306-EA71-472C-ABAF-302CC65A4B84}" dt="2020-04-14T14:53:59.979" v="638" actId="20577"/>
          <ac:spMkLst>
            <pc:docMk/>
            <pc:sldMk cId="2977441658" sldId="281"/>
            <ac:spMk id="14" creationId="{D1CE7A47-F480-4A37-8F04-E14617E53BE1}"/>
          </ac:spMkLst>
        </pc:spChg>
        <pc:spChg chg="add mod">
          <ac:chgData name="Manos Maroulis" userId="ef0272c78d4d5edd" providerId="Windows Live" clId="Web-{62256306-EA71-472C-ABAF-302CC65A4B84}" dt="2020-04-14T14:53:10.261" v="619" actId="1076"/>
          <ac:spMkLst>
            <pc:docMk/>
            <pc:sldMk cId="2977441658" sldId="281"/>
            <ac:spMk id="16" creationId="{08B463BB-864E-4224-A430-D69AA21B9E3E}"/>
          </ac:spMkLst>
        </pc:spChg>
        <pc:spChg chg="add mod">
          <ac:chgData name="Manos Maroulis" userId="ef0272c78d4d5edd" providerId="Windows Live" clId="Web-{62256306-EA71-472C-ABAF-302CC65A4B84}" dt="2020-04-14T14:54:56.901" v="652" actId="1076"/>
          <ac:spMkLst>
            <pc:docMk/>
            <pc:sldMk cId="2977441658" sldId="281"/>
            <ac:spMk id="18" creationId="{C003FD3F-04C3-42DC-BE64-07EC1E6ADE75}"/>
          </ac:spMkLst>
        </pc:spChg>
        <pc:cxnChg chg="add mod">
          <ac:chgData name="Manos Maroulis" userId="ef0272c78d4d5edd" providerId="Windows Live" clId="Web-{62256306-EA71-472C-ABAF-302CC65A4B84}" dt="2020-04-14T14:47:16.587" v="506" actId="1076"/>
          <ac:cxnSpMkLst>
            <pc:docMk/>
            <pc:sldMk cId="2977441658" sldId="281"/>
            <ac:cxnSpMk id="7" creationId="{220E7FBD-A811-44F4-8366-220421DD3B1F}"/>
          </ac:cxnSpMkLst>
        </pc:cxnChg>
        <pc:cxnChg chg="add mod">
          <ac:chgData name="Manos Maroulis" userId="ef0272c78d4d5edd" providerId="Windows Live" clId="Web-{62256306-EA71-472C-ABAF-302CC65A4B84}" dt="2020-04-14T14:54:42.901" v="648" actId="14100"/>
          <ac:cxnSpMkLst>
            <pc:docMk/>
            <pc:sldMk cId="2977441658" sldId="281"/>
            <ac:cxnSpMk id="15" creationId="{61417A5E-FDC3-45E7-8750-E9459CCCB87A}"/>
          </ac:cxnSpMkLst>
        </pc:cxnChg>
        <pc:cxnChg chg="add del mod">
          <ac:chgData name="Manos Maroulis" userId="ef0272c78d4d5edd" providerId="Windows Live" clId="Web-{62256306-EA71-472C-ABAF-302CC65A4B84}" dt="2020-04-14T14:53:31.744" v="625"/>
          <ac:cxnSpMkLst>
            <pc:docMk/>
            <pc:sldMk cId="2977441658" sldId="281"/>
            <ac:cxnSpMk id="17" creationId="{AF068FCF-69DE-499C-8F9F-47B2B8CD03B7}"/>
          </ac:cxnSpMkLst>
        </pc:cxnChg>
        <pc:cxnChg chg="add mod">
          <ac:chgData name="Manos Maroulis" userId="ef0272c78d4d5edd" providerId="Windows Live" clId="Web-{62256306-EA71-472C-ABAF-302CC65A4B84}" dt="2020-04-14T14:57:04.526" v="653" actId="1076"/>
          <ac:cxnSpMkLst>
            <pc:docMk/>
            <pc:sldMk cId="2977441658" sldId="281"/>
            <ac:cxnSpMk id="19" creationId="{74048871-83B9-4977-B25A-81F9C8FA0DAD}"/>
          </ac:cxnSpMkLst>
        </pc:cxnChg>
      </pc:sldChg>
      <pc:sldChg chg="addSp delSp modSp add ord replId">
        <pc:chgData name="Manos Maroulis" userId="ef0272c78d4d5edd" providerId="Windows Live" clId="Web-{62256306-EA71-472C-ABAF-302CC65A4B84}" dt="2020-04-14T15:24:14.032" v="922" actId="20577"/>
        <pc:sldMkLst>
          <pc:docMk/>
          <pc:sldMk cId="743940338" sldId="282"/>
        </pc:sldMkLst>
        <pc:spChg chg="mod">
          <ac:chgData name="Manos Maroulis" userId="ef0272c78d4d5edd" providerId="Windows Live" clId="Web-{62256306-EA71-472C-ABAF-302CC65A4B84}" dt="2020-04-14T15:24:14.032" v="922" actId="20577"/>
          <ac:spMkLst>
            <pc:docMk/>
            <pc:sldMk cId="743940338" sldId="282"/>
            <ac:spMk id="2" creationId="{187BD9F1-E940-49A2-A650-4FC72314ABA4}"/>
          </ac:spMkLst>
        </pc:spChg>
        <pc:spChg chg="mod">
          <ac:chgData name="Manos Maroulis" userId="ef0272c78d4d5edd" providerId="Windows Live" clId="Web-{62256306-EA71-472C-ABAF-302CC65A4B84}" dt="2020-04-14T14:45:42.477" v="488" actId="1076"/>
          <ac:spMkLst>
            <pc:docMk/>
            <pc:sldMk cId="743940338" sldId="282"/>
            <ac:spMk id="4" creationId="{178F9E89-A426-424A-BC5B-C589D543ACC2}"/>
          </ac:spMkLst>
        </pc:spChg>
        <pc:spChg chg="mod">
          <ac:chgData name="Manos Maroulis" userId="ef0272c78d4d5edd" providerId="Windows Live" clId="Web-{62256306-EA71-472C-ABAF-302CC65A4B84}" dt="2020-04-14T14:45:47.399" v="489" actId="1076"/>
          <ac:spMkLst>
            <pc:docMk/>
            <pc:sldMk cId="743940338" sldId="282"/>
            <ac:spMk id="5" creationId="{3476909D-4E18-473C-9722-D5D28FB7E320}"/>
          </ac:spMkLst>
        </pc:spChg>
        <pc:spChg chg="del">
          <ac:chgData name="Manos Maroulis" userId="ef0272c78d4d5edd" providerId="Windows Live" clId="Web-{62256306-EA71-472C-ABAF-302CC65A4B84}" dt="2020-04-14T14:45:54.509" v="494"/>
          <ac:spMkLst>
            <pc:docMk/>
            <pc:sldMk cId="743940338" sldId="282"/>
            <ac:spMk id="6" creationId="{8EE4686B-1081-4C64-B8D4-0E7DCEB49965}"/>
          </ac:spMkLst>
        </pc:spChg>
        <pc:spChg chg="del">
          <ac:chgData name="Manos Maroulis" userId="ef0272c78d4d5edd" providerId="Windows Live" clId="Web-{62256306-EA71-472C-ABAF-302CC65A4B84}" dt="2020-04-14T14:45:29.337" v="483"/>
          <ac:spMkLst>
            <pc:docMk/>
            <pc:sldMk cId="743940338" sldId="282"/>
            <ac:spMk id="7" creationId="{317C71B2-0969-4BAD-A461-7232B7AAAA62}"/>
          </ac:spMkLst>
        </pc:spChg>
        <pc:spChg chg="del">
          <ac:chgData name="Manos Maroulis" userId="ef0272c78d4d5edd" providerId="Windows Live" clId="Web-{62256306-EA71-472C-ABAF-302CC65A4B84}" dt="2020-04-14T14:45:30.149" v="484"/>
          <ac:spMkLst>
            <pc:docMk/>
            <pc:sldMk cId="743940338" sldId="282"/>
            <ac:spMk id="8" creationId="{B8D0697D-80D2-48AD-935C-7ACDA402E5C9}"/>
          </ac:spMkLst>
        </pc:spChg>
        <pc:spChg chg="del">
          <ac:chgData name="Manos Maroulis" userId="ef0272c78d4d5edd" providerId="Windows Live" clId="Web-{62256306-EA71-472C-ABAF-302CC65A4B84}" dt="2020-04-14T14:45:48.852" v="490"/>
          <ac:spMkLst>
            <pc:docMk/>
            <pc:sldMk cId="743940338" sldId="282"/>
            <ac:spMk id="11" creationId="{ADE0E73A-0BE4-4246-9B47-A594B3CEB705}"/>
          </ac:spMkLst>
        </pc:spChg>
        <pc:spChg chg="del">
          <ac:chgData name="Manos Maroulis" userId="ef0272c78d4d5edd" providerId="Windows Live" clId="Web-{62256306-EA71-472C-ABAF-302CC65A4B84}" dt="2020-04-14T14:45:54.509" v="492"/>
          <ac:spMkLst>
            <pc:docMk/>
            <pc:sldMk cId="743940338" sldId="282"/>
            <ac:spMk id="15" creationId="{C6F00064-DC63-495C-808B-A10CF92713E0}"/>
          </ac:spMkLst>
        </pc:spChg>
        <pc:spChg chg="del">
          <ac:chgData name="Manos Maroulis" userId="ef0272c78d4d5edd" providerId="Windows Live" clId="Web-{62256306-EA71-472C-ABAF-302CC65A4B84}" dt="2020-04-14T14:45:41.087" v="487"/>
          <ac:spMkLst>
            <pc:docMk/>
            <pc:sldMk cId="743940338" sldId="282"/>
            <ac:spMk id="17" creationId="{16D2FFC7-C66A-493E-9285-C4967CC435DA}"/>
          </ac:spMkLst>
        </pc:spChg>
        <pc:spChg chg="del">
          <ac:chgData name="Manos Maroulis" userId="ef0272c78d4d5edd" providerId="Windows Live" clId="Web-{62256306-EA71-472C-ABAF-302CC65A4B84}" dt="2020-04-14T14:45:57.588" v="495"/>
          <ac:spMkLst>
            <pc:docMk/>
            <pc:sldMk cId="743940338" sldId="282"/>
            <ac:spMk id="18" creationId="{EC98AADE-1939-4CFE-8746-97B3119985FF}"/>
          </ac:spMkLst>
        </pc:spChg>
        <pc:spChg chg="del">
          <ac:chgData name="Manos Maroulis" userId="ef0272c78d4d5edd" providerId="Windows Live" clId="Web-{62256306-EA71-472C-ABAF-302CC65A4B84}" dt="2020-04-14T14:45:34.212" v="485"/>
          <ac:spMkLst>
            <pc:docMk/>
            <pc:sldMk cId="743940338" sldId="282"/>
            <ac:spMk id="19" creationId="{7F3CE74C-4E56-4D39-9EEE-599C762B0B22}"/>
          </ac:spMkLst>
        </pc:spChg>
        <pc:spChg chg="del">
          <ac:chgData name="Manos Maroulis" userId="ef0272c78d4d5edd" providerId="Windows Live" clId="Web-{62256306-EA71-472C-ABAF-302CC65A4B84}" dt="2020-04-14T14:45:37.837" v="486"/>
          <ac:spMkLst>
            <pc:docMk/>
            <pc:sldMk cId="743940338" sldId="282"/>
            <ac:spMk id="21" creationId="{C4553842-F26D-4742-868C-069D2EF7636B}"/>
          </ac:spMkLst>
        </pc:spChg>
        <pc:spChg chg="del">
          <ac:chgData name="Manos Maroulis" userId="ef0272c78d4d5edd" providerId="Windows Live" clId="Web-{62256306-EA71-472C-ABAF-302CC65A4B84}" dt="2020-04-14T14:45:54.509" v="491"/>
          <ac:spMkLst>
            <pc:docMk/>
            <pc:sldMk cId="743940338" sldId="282"/>
            <ac:spMk id="22" creationId="{BC2061C3-ADF6-4C42-ABC9-035DAF3A7C34}"/>
          </ac:spMkLst>
        </pc:spChg>
        <pc:cxnChg chg="del">
          <ac:chgData name="Manos Maroulis" userId="ef0272c78d4d5edd" providerId="Windows Live" clId="Web-{62256306-EA71-472C-ABAF-302CC65A4B84}" dt="2020-04-14T14:45:54.509" v="493"/>
          <ac:cxnSpMkLst>
            <pc:docMk/>
            <pc:sldMk cId="743940338" sldId="282"/>
            <ac:cxnSpMk id="9" creationId="{FA1D19B7-9822-4B32-9B7B-7A172B9FE3F9}"/>
          </ac:cxnSpMkLst>
        </pc:cxnChg>
        <pc:cxnChg chg="add del mod">
          <ac:chgData name="Manos Maroulis" userId="ef0272c78d4d5edd" providerId="Windows Live" clId="Web-{62256306-EA71-472C-ABAF-302CC65A4B84}" dt="2020-04-14T14:46:25.899" v="500"/>
          <ac:cxnSpMkLst>
            <pc:docMk/>
            <pc:sldMk cId="743940338" sldId="282"/>
            <ac:cxnSpMk id="13" creationId="{8F823E91-E6CD-4E7A-B741-D03CC51649C0}"/>
          </ac:cxnSpMkLst>
        </pc:cxnChg>
      </pc:sldChg>
      <pc:sldChg chg="addSp delSp modSp add replId">
        <pc:chgData name="Manos Maroulis" userId="ef0272c78d4d5edd" providerId="Windows Live" clId="Web-{62256306-EA71-472C-ABAF-302CC65A4B84}" dt="2020-04-14T15:23:09.219" v="915" actId="20577"/>
        <pc:sldMkLst>
          <pc:docMk/>
          <pc:sldMk cId="1179175958" sldId="283"/>
        </pc:sldMkLst>
        <pc:spChg chg="mod">
          <ac:chgData name="Manos Maroulis" userId="ef0272c78d4d5edd" providerId="Windows Live" clId="Web-{62256306-EA71-472C-ABAF-302CC65A4B84}" dt="2020-04-14T14:57:36.308" v="657" actId="20577"/>
          <ac:spMkLst>
            <pc:docMk/>
            <pc:sldMk cId="1179175958" sldId="283"/>
            <ac:spMk id="3" creationId="{C5E2C5CA-31B2-43CF-95EC-498E5BBD2475}"/>
          </ac:spMkLst>
        </pc:spChg>
        <pc:spChg chg="add mod">
          <ac:chgData name="Manos Maroulis" userId="ef0272c78d4d5edd" providerId="Windows Live" clId="Web-{62256306-EA71-472C-ABAF-302CC65A4B84}" dt="2020-04-14T15:23:09.219" v="915" actId="20577"/>
          <ac:spMkLst>
            <pc:docMk/>
            <pc:sldMk cId="1179175958" sldId="283"/>
            <ac:spMk id="4" creationId="{2C1EBE01-6D92-448C-982A-3BFC8341F244}"/>
          </ac:spMkLst>
        </pc:spChg>
        <pc:spChg chg="mod">
          <ac:chgData name="Manos Maroulis" userId="ef0272c78d4d5edd" providerId="Windows Live" clId="Web-{62256306-EA71-472C-ABAF-302CC65A4B84}" dt="2020-04-14T14:57:53.448" v="681" actId="20577"/>
          <ac:spMkLst>
            <pc:docMk/>
            <pc:sldMk cId="1179175958" sldId="283"/>
            <ac:spMk id="14" creationId="{D1CE7A47-F480-4A37-8F04-E14617E53BE1}"/>
          </ac:spMkLst>
        </pc:spChg>
        <pc:spChg chg="del">
          <ac:chgData name="Manos Maroulis" userId="ef0272c78d4d5edd" providerId="Windows Live" clId="Web-{62256306-EA71-472C-ABAF-302CC65A4B84}" dt="2020-04-14T14:58:01.293" v="684"/>
          <ac:spMkLst>
            <pc:docMk/>
            <pc:sldMk cId="1179175958" sldId="283"/>
            <ac:spMk id="18" creationId="{C003FD3F-04C3-42DC-BE64-07EC1E6ADE75}"/>
          </ac:spMkLst>
        </pc:spChg>
        <pc:cxnChg chg="del">
          <ac:chgData name="Manos Maroulis" userId="ef0272c78d4d5edd" providerId="Windows Live" clId="Web-{62256306-EA71-472C-ABAF-302CC65A4B84}" dt="2020-04-14T14:58:01.323" v="685"/>
          <ac:cxnSpMkLst>
            <pc:docMk/>
            <pc:sldMk cId="1179175958" sldId="283"/>
            <ac:cxnSpMk id="15" creationId="{61417A5E-FDC3-45E7-8750-E9459CCCB87A}"/>
          </ac:cxnSpMkLst>
        </pc:cxnChg>
        <pc:cxnChg chg="del mod">
          <ac:chgData name="Manos Maroulis" userId="ef0272c78d4d5edd" providerId="Windows Live" clId="Web-{62256306-EA71-472C-ABAF-302CC65A4B84}" dt="2020-04-14T14:58:05.058" v="686"/>
          <ac:cxnSpMkLst>
            <pc:docMk/>
            <pc:sldMk cId="1179175958" sldId="283"/>
            <ac:cxnSpMk id="19" creationId="{74048871-83B9-4977-B25A-81F9C8FA0DAD}"/>
          </ac:cxnSpMkLst>
        </pc:cxnChg>
      </pc:sldChg>
      <pc:sldChg chg="addSp modSp add replId">
        <pc:chgData name="Manos Maroulis" userId="ef0272c78d4d5edd" providerId="Windows Live" clId="Web-{62256306-EA71-472C-ABAF-302CC65A4B84}" dt="2020-04-14T15:16:37.358" v="839" actId="20577"/>
        <pc:sldMkLst>
          <pc:docMk/>
          <pc:sldMk cId="3167635961" sldId="284"/>
        </pc:sldMkLst>
        <pc:spChg chg="mod">
          <ac:chgData name="Manos Maroulis" userId="ef0272c78d4d5edd" providerId="Windows Live" clId="Web-{62256306-EA71-472C-ABAF-302CC65A4B84}" dt="2020-04-14T15:05:10.294" v="692" actId="20577"/>
          <ac:spMkLst>
            <pc:docMk/>
            <pc:sldMk cId="3167635961" sldId="284"/>
            <ac:spMk id="2" creationId="{187BD9F1-E940-49A2-A650-4FC72314ABA4}"/>
          </ac:spMkLst>
        </pc:spChg>
        <pc:spChg chg="mod">
          <ac:chgData name="Manos Maroulis" userId="ef0272c78d4d5edd" providerId="Windows Live" clId="Web-{62256306-EA71-472C-ABAF-302CC65A4B84}" dt="2020-04-14T15:13:40.858" v="780" actId="1076"/>
          <ac:spMkLst>
            <pc:docMk/>
            <pc:sldMk cId="3167635961" sldId="284"/>
            <ac:spMk id="7" creationId="{317C71B2-0969-4BAD-A461-7232B7AAAA62}"/>
          </ac:spMkLst>
        </pc:spChg>
        <pc:spChg chg="add mod">
          <ac:chgData name="Manos Maroulis" userId="ef0272c78d4d5edd" providerId="Windows Live" clId="Web-{62256306-EA71-472C-ABAF-302CC65A4B84}" dt="2020-04-14T15:06:01.075" v="750" actId="20577"/>
          <ac:spMkLst>
            <pc:docMk/>
            <pc:sldMk cId="3167635961" sldId="284"/>
            <ac:spMk id="10" creationId="{5BFC5EB1-6117-4D01-84AE-BBFF0A2D890F}"/>
          </ac:spMkLst>
        </pc:spChg>
        <pc:spChg chg="add mod">
          <ac:chgData name="Manos Maroulis" userId="ef0272c78d4d5edd" providerId="Windows Live" clId="Web-{62256306-EA71-472C-ABAF-302CC65A4B84}" dt="2020-04-14T15:16:23.546" v="829" actId="20577"/>
          <ac:spMkLst>
            <pc:docMk/>
            <pc:sldMk cId="3167635961" sldId="284"/>
            <ac:spMk id="12" creationId="{28A78D56-8DE3-4D90-9AA1-E363BC059EFB}"/>
          </ac:spMkLst>
        </pc:spChg>
        <pc:spChg chg="mod">
          <ac:chgData name="Manos Maroulis" userId="ef0272c78d4d5edd" providerId="Windows Live" clId="Web-{62256306-EA71-472C-ABAF-302CC65A4B84}" dt="2020-04-14T15:07:23.372" v="757" actId="1076"/>
          <ac:spMkLst>
            <pc:docMk/>
            <pc:sldMk cId="3167635961" sldId="284"/>
            <ac:spMk id="15" creationId="{C6F00064-DC63-495C-808B-A10CF92713E0}"/>
          </ac:spMkLst>
        </pc:spChg>
        <pc:spChg chg="mod">
          <ac:chgData name="Manos Maroulis" userId="ef0272c78d4d5edd" providerId="Windows Live" clId="Web-{62256306-EA71-472C-ABAF-302CC65A4B84}" dt="2020-04-14T15:16:37.358" v="839" actId="20577"/>
          <ac:spMkLst>
            <pc:docMk/>
            <pc:sldMk cId="3167635961" sldId="284"/>
            <ac:spMk id="22" creationId="{BC2061C3-ADF6-4C42-ABC9-035DAF3A7C34}"/>
          </ac:spMkLst>
        </pc:spChg>
        <pc:spChg chg="add mod">
          <ac:chgData name="Manos Maroulis" userId="ef0272c78d4d5edd" providerId="Windows Live" clId="Web-{62256306-EA71-472C-ABAF-302CC65A4B84}" dt="2020-04-14T15:08:36.872" v="763" actId="20577"/>
          <ac:spMkLst>
            <pc:docMk/>
            <pc:sldMk cId="3167635961" sldId="284"/>
            <ac:spMk id="23" creationId="{CC8D3821-F514-4F9A-939A-D181EAC7F1AD}"/>
          </ac:spMkLst>
        </pc:spChg>
        <pc:spChg chg="add mod">
          <ac:chgData name="Manos Maroulis" userId="ef0272c78d4d5edd" providerId="Windows Live" clId="Web-{62256306-EA71-472C-ABAF-302CC65A4B84}" dt="2020-04-14T15:13:19.217" v="778" actId="14100"/>
          <ac:spMkLst>
            <pc:docMk/>
            <pc:sldMk cId="3167635961" sldId="284"/>
            <ac:spMk id="24" creationId="{8EEE952D-D51B-4ACD-996F-8F306A1E569F}"/>
          </ac:spMkLst>
        </pc:spChg>
        <pc:spChg chg="add mod">
          <ac:chgData name="Manos Maroulis" userId="ef0272c78d4d5edd" providerId="Windows Live" clId="Web-{62256306-EA71-472C-ABAF-302CC65A4B84}" dt="2020-04-14T15:14:09.764" v="786" actId="1076"/>
          <ac:spMkLst>
            <pc:docMk/>
            <pc:sldMk cId="3167635961" sldId="284"/>
            <ac:spMk id="26" creationId="{C7F71189-FF1B-4DC6-9319-F32BCF8DE5DA}"/>
          </ac:spMkLst>
        </pc:spChg>
        <pc:cxnChg chg="mod">
          <ac:chgData name="Manos Maroulis" userId="ef0272c78d4d5edd" providerId="Windows Live" clId="Web-{62256306-EA71-472C-ABAF-302CC65A4B84}" dt="2020-04-14T15:07:19.528" v="756" actId="1076"/>
          <ac:cxnSpMkLst>
            <pc:docMk/>
            <pc:sldMk cId="3167635961" sldId="284"/>
            <ac:cxnSpMk id="13" creationId="{8F823E91-E6CD-4E7A-B741-D03CC51649C0}"/>
          </ac:cxnSpMkLst>
        </pc:cxnChg>
        <pc:cxnChg chg="add mod">
          <ac:chgData name="Manos Maroulis" userId="ef0272c78d4d5edd" providerId="Windows Live" clId="Web-{62256306-EA71-472C-ABAF-302CC65A4B84}" dt="2020-04-14T15:13:58.999" v="784" actId="1076"/>
          <ac:cxnSpMkLst>
            <pc:docMk/>
            <pc:sldMk cId="3167635961" sldId="284"/>
            <ac:cxnSpMk id="25" creationId="{EFA991D2-D53F-4905-9737-B3207CBB6B84}"/>
          </ac:cxnSpMkLst>
        </pc:cxnChg>
      </pc:sldChg>
      <pc:sldChg chg="modSp add replId">
        <pc:chgData name="Manos Maroulis" userId="ef0272c78d4d5edd" providerId="Windows Live" clId="Web-{62256306-EA71-472C-ABAF-302CC65A4B84}" dt="2020-04-14T15:18:36.187" v="859" actId="1076"/>
        <pc:sldMkLst>
          <pc:docMk/>
          <pc:sldMk cId="3603869288" sldId="285"/>
        </pc:sldMkLst>
        <pc:spChg chg="mod">
          <ac:chgData name="Manos Maroulis" userId="ef0272c78d4d5edd" providerId="Windows Live" clId="Web-{62256306-EA71-472C-ABAF-302CC65A4B84}" dt="2020-04-14T15:17:57.156" v="852" actId="1076"/>
          <ac:spMkLst>
            <pc:docMk/>
            <pc:sldMk cId="3603869288" sldId="285"/>
            <ac:spMk id="7" creationId="{317C71B2-0969-4BAD-A461-7232B7AAAA62}"/>
          </ac:spMkLst>
        </pc:spChg>
        <pc:spChg chg="mod">
          <ac:chgData name="Manos Maroulis" userId="ef0272c78d4d5edd" providerId="Windows Live" clId="Web-{62256306-EA71-472C-ABAF-302CC65A4B84}" dt="2020-04-14T15:18:36.187" v="859" actId="1076"/>
          <ac:spMkLst>
            <pc:docMk/>
            <pc:sldMk cId="3603869288" sldId="285"/>
            <ac:spMk id="11" creationId="{ADE0E73A-0BE4-4246-9B47-A594B3CEB705}"/>
          </ac:spMkLst>
        </pc:spChg>
        <pc:spChg chg="mod">
          <ac:chgData name="Manos Maroulis" userId="ef0272c78d4d5edd" providerId="Windows Live" clId="Web-{62256306-EA71-472C-ABAF-302CC65A4B84}" dt="2020-04-14T15:18:19.312" v="856" actId="1076"/>
          <ac:spMkLst>
            <pc:docMk/>
            <pc:sldMk cId="3603869288" sldId="285"/>
            <ac:spMk id="15" creationId="{C6F00064-DC63-495C-808B-A10CF92713E0}"/>
          </ac:spMkLst>
        </pc:spChg>
        <pc:spChg chg="mod">
          <ac:chgData name="Manos Maroulis" userId="ef0272c78d4d5edd" providerId="Windows Live" clId="Web-{62256306-EA71-472C-ABAF-302CC65A4B84}" dt="2020-04-14T15:18:08.999" v="854" actId="1076"/>
          <ac:spMkLst>
            <pc:docMk/>
            <pc:sldMk cId="3603869288" sldId="285"/>
            <ac:spMk id="26" creationId="{C7F71189-FF1B-4DC6-9319-F32BCF8DE5DA}"/>
          </ac:spMkLst>
        </pc:spChg>
        <pc:cxnChg chg="mod">
          <ac:chgData name="Manos Maroulis" userId="ef0272c78d4d5edd" providerId="Windows Live" clId="Web-{62256306-EA71-472C-ABAF-302CC65A4B84}" dt="2020-04-14T15:18:30.906" v="858"/>
          <ac:cxnSpMkLst>
            <pc:docMk/>
            <pc:sldMk cId="3603869288" sldId="285"/>
            <ac:cxnSpMk id="9" creationId="{FA1D19B7-9822-4B32-9B7B-7A172B9FE3F9}"/>
          </ac:cxnSpMkLst>
        </pc:cxnChg>
        <pc:cxnChg chg="mod">
          <ac:chgData name="Manos Maroulis" userId="ef0272c78d4d5edd" providerId="Windows Live" clId="Web-{62256306-EA71-472C-ABAF-302CC65A4B84}" dt="2020-04-14T15:18:13.327" v="855"/>
          <ac:cxnSpMkLst>
            <pc:docMk/>
            <pc:sldMk cId="3603869288" sldId="285"/>
            <ac:cxnSpMk id="13" creationId="{8F823E91-E6CD-4E7A-B741-D03CC51649C0}"/>
          </ac:cxnSpMkLst>
        </pc:cxnChg>
        <pc:cxnChg chg="mod">
          <ac:chgData name="Manos Maroulis" userId="ef0272c78d4d5edd" providerId="Windows Live" clId="Web-{62256306-EA71-472C-ABAF-302CC65A4B84}" dt="2020-04-14T15:18:04.952" v="853"/>
          <ac:cxnSpMkLst>
            <pc:docMk/>
            <pc:sldMk cId="3603869288" sldId="285"/>
            <ac:cxnSpMk id="25" creationId="{EFA991D2-D53F-4905-9737-B3207CBB6B84}"/>
          </ac:cxnSpMkLst>
        </pc:cxnChg>
      </pc:sldChg>
      <pc:sldChg chg="delSp modSp add replId">
        <pc:chgData name="Manos Maroulis" userId="ef0272c78d4d5edd" providerId="Windows Live" clId="Web-{62256306-EA71-472C-ABAF-302CC65A4B84}" dt="2020-04-14T15:21:14.438" v="884" actId="20577"/>
        <pc:sldMkLst>
          <pc:docMk/>
          <pc:sldMk cId="2301659702" sldId="286"/>
        </pc:sldMkLst>
        <pc:spChg chg="mod">
          <ac:chgData name="Manos Maroulis" userId="ef0272c78d4d5edd" providerId="Windows Live" clId="Web-{62256306-EA71-472C-ABAF-302CC65A4B84}" dt="2020-04-14T15:20:04.328" v="869"/>
          <ac:spMkLst>
            <pc:docMk/>
            <pc:sldMk cId="2301659702" sldId="286"/>
            <ac:spMk id="7" creationId="{317C71B2-0969-4BAD-A461-7232B7AAAA62}"/>
          </ac:spMkLst>
        </pc:spChg>
        <pc:spChg chg="mod">
          <ac:chgData name="Manos Maroulis" userId="ef0272c78d4d5edd" providerId="Windows Live" clId="Web-{62256306-EA71-472C-ABAF-302CC65A4B84}" dt="2020-04-14T15:20:18.297" v="872" actId="1076"/>
          <ac:spMkLst>
            <pc:docMk/>
            <pc:sldMk cId="2301659702" sldId="286"/>
            <ac:spMk id="11" creationId="{ADE0E73A-0BE4-4246-9B47-A594B3CEB705}"/>
          </ac:spMkLst>
        </pc:spChg>
        <pc:spChg chg="mod">
          <ac:chgData name="Manos Maroulis" userId="ef0272c78d4d5edd" providerId="Windows Live" clId="Web-{62256306-EA71-472C-ABAF-302CC65A4B84}" dt="2020-04-14T15:21:14.438" v="884" actId="20577"/>
          <ac:spMkLst>
            <pc:docMk/>
            <pc:sldMk cId="2301659702" sldId="286"/>
            <ac:spMk id="12" creationId="{28A78D56-8DE3-4D90-9AA1-E363BC059EFB}"/>
          </ac:spMkLst>
        </pc:spChg>
        <pc:spChg chg="del">
          <ac:chgData name="Manos Maroulis" userId="ef0272c78d4d5edd" providerId="Windows Live" clId="Web-{62256306-EA71-472C-ABAF-302CC65A4B84}" dt="2020-04-14T15:19:30.297" v="863"/>
          <ac:spMkLst>
            <pc:docMk/>
            <pc:sldMk cId="2301659702" sldId="286"/>
            <ac:spMk id="15" creationId="{C6F00064-DC63-495C-808B-A10CF92713E0}"/>
          </ac:spMkLst>
        </pc:spChg>
        <pc:spChg chg="mod">
          <ac:chgData name="Manos Maroulis" userId="ef0272c78d4d5edd" providerId="Windows Live" clId="Web-{62256306-EA71-472C-ABAF-302CC65A4B84}" dt="2020-04-14T15:21:01.125" v="880" actId="1076"/>
          <ac:spMkLst>
            <pc:docMk/>
            <pc:sldMk cId="2301659702" sldId="286"/>
            <ac:spMk id="26" creationId="{C7F71189-FF1B-4DC6-9319-F32BCF8DE5DA}"/>
          </ac:spMkLst>
        </pc:spChg>
        <pc:cxnChg chg="mod">
          <ac:chgData name="Manos Maroulis" userId="ef0272c78d4d5edd" providerId="Windows Live" clId="Web-{62256306-EA71-472C-ABAF-302CC65A4B84}" dt="2020-04-14T15:20:13.265" v="871"/>
          <ac:cxnSpMkLst>
            <pc:docMk/>
            <pc:sldMk cId="2301659702" sldId="286"/>
            <ac:cxnSpMk id="9" creationId="{FA1D19B7-9822-4B32-9B7B-7A172B9FE3F9}"/>
          </ac:cxnSpMkLst>
        </pc:cxnChg>
        <pc:cxnChg chg="del">
          <ac:chgData name="Manos Maroulis" userId="ef0272c78d4d5edd" providerId="Windows Live" clId="Web-{62256306-EA71-472C-ABAF-302CC65A4B84}" dt="2020-04-14T15:19:27.234" v="862"/>
          <ac:cxnSpMkLst>
            <pc:docMk/>
            <pc:sldMk cId="2301659702" sldId="286"/>
            <ac:cxnSpMk id="13" creationId="{8F823E91-E6CD-4E7A-B741-D03CC51649C0}"/>
          </ac:cxnSpMkLst>
        </pc:cxnChg>
        <pc:cxnChg chg="mod">
          <ac:chgData name="Manos Maroulis" userId="ef0272c78d4d5edd" providerId="Windows Live" clId="Web-{62256306-EA71-472C-ABAF-302CC65A4B84}" dt="2020-04-14T15:20:54.953" v="878"/>
          <ac:cxnSpMkLst>
            <pc:docMk/>
            <pc:sldMk cId="2301659702" sldId="286"/>
            <ac:cxnSpMk id="25" creationId="{EFA991D2-D53F-4905-9737-B3207CBB6B84}"/>
          </ac:cxnSpMkLst>
        </pc:cxnChg>
      </pc:sldChg>
      <pc:sldChg chg="addSp delSp modSp add ord replId">
        <pc:chgData name="Manos Maroulis" userId="ef0272c78d4d5edd" providerId="Windows Live" clId="Web-{62256306-EA71-472C-ABAF-302CC65A4B84}" dt="2020-04-14T15:30:13.549" v="1035" actId="20577"/>
        <pc:sldMkLst>
          <pc:docMk/>
          <pc:sldMk cId="1868503167" sldId="287"/>
        </pc:sldMkLst>
        <pc:spChg chg="mod">
          <ac:chgData name="Manos Maroulis" userId="ef0272c78d4d5edd" providerId="Windows Live" clId="Web-{62256306-EA71-472C-ABAF-302CC65A4B84}" dt="2020-04-14T15:24:58.313" v="929" actId="20577"/>
          <ac:spMkLst>
            <pc:docMk/>
            <pc:sldMk cId="1868503167" sldId="287"/>
            <ac:spMk id="2" creationId="{B9BBD05B-045F-42D6-8AB2-11F8541DA9CF}"/>
          </ac:spMkLst>
        </pc:spChg>
        <pc:spChg chg="mod">
          <ac:chgData name="Manos Maroulis" userId="ef0272c78d4d5edd" providerId="Windows Live" clId="Web-{62256306-EA71-472C-ABAF-302CC65A4B84}" dt="2020-04-14T15:25:59.751" v="976" actId="20577"/>
          <ac:spMkLst>
            <pc:docMk/>
            <pc:sldMk cId="1868503167" sldId="287"/>
            <ac:spMk id="3" creationId="{C5E2C5CA-31B2-43CF-95EC-498E5BBD2475}"/>
          </ac:spMkLst>
        </pc:spChg>
        <pc:spChg chg="mod">
          <ac:chgData name="Manos Maroulis" userId="ef0272c78d4d5edd" providerId="Windows Live" clId="Web-{62256306-EA71-472C-ABAF-302CC65A4B84}" dt="2020-04-14T15:29:37.361" v="1019" actId="20577"/>
          <ac:spMkLst>
            <pc:docMk/>
            <pc:sldMk cId="1868503167" sldId="287"/>
            <ac:spMk id="5" creationId="{9FE5D09A-C806-4930-A2A9-D27B69A270E6}"/>
          </ac:spMkLst>
        </pc:spChg>
        <pc:spChg chg="mod">
          <ac:chgData name="Manos Maroulis" userId="ef0272c78d4d5edd" providerId="Windows Live" clId="Web-{62256306-EA71-472C-ABAF-302CC65A4B84}" dt="2020-04-14T15:26:42.798" v="982" actId="20577"/>
          <ac:spMkLst>
            <pc:docMk/>
            <pc:sldMk cId="1868503167" sldId="287"/>
            <ac:spMk id="14" creationId="{D1CE7A47-F480-4A37-8F04-E14617E53BE1}"/>
          </ac:spMkLst>
        </pc:spChg>
        <pc:spChg chg="mod">
          <ac:chgData name="Manos Maroulis" userId="ef0272c78d4d5edd" providerId="Windows Live" clId="Web-{62256306-EA71-472C-ABAF-302CC65A4B84}" dt="2020-04-14T15:29:07.080" v="1009" actId="1076"/>
          <ac:spMkLst>
            <pc:docMk/>
            <pc:sldMk cId="1868503167" sldId="287"/>
            <ac:spMk id="16" creationId="{08B463BB-864E-4224-A430-D69AA21B9E3E}"/>
          </ac:spMkLst>
        </pc:spChg>
        <pc:spChg chg="add mod">
          <ac:chgData name="Manos Maroulis" userId="ef0272c78d4d5edd" providerId="Windows Live" clId="Web-{62256306-EA71-472C-ABAF-302CC65A4B84}" dt="2020-04-14T15:29:45.892" v="1023" actId="20577"/>
          <ac:spMkLst>
            <pc:docMk/>
            <pc:sldMk cId="1868503167" sldId="287"/>
            <ac:spMk id="17" creationId="{FC797F13-D728-4DA6-AFFA-E7845C295650}"/>
          </ac:spMkLst>
        </pc:spChg>
        <pc:spChg chg="mod">
          <ac:chgData name="Manos Maroulis" userId="ef0272c78d4d5edd" providerId="Windows Live" clId="Web-{62256306-EA71-472C-ABAF-302CC65A4B84}" dt="2020-04-14T15:28:57.394" v="1007" actId="1076"/>
          <ac:spMkLst>
            <pc:docMk/>
            <pc:sldMk cId="1868503167" sldId="287"/>
            <ac:spMk id="18" creationId="{C003FD3F-04C3-42DC-BE64-07EC1E6ADE75}"/>
          </ac:spMkLst>
        </pc:spChg>
        <pc:spChg chg="add mod">
          <ac:chgData name="Manos Maroulis" userId="ef0272c78d4d5edd" providerId="Windows Live" clId="Web-{62256306-EA71-472C-ABAF-302CC65A4B84}" dt="2020-04-14T15:28:34.267" v="1003" actId="1076"/>
          <ac:spMkLst>
            <pc:docMk/>
            <pc:sldMk cId="1868503167" sldId="287"/>
            <ac:spMk id="21" creationId="{468661ED-8EDF-4AAE-A495-ACDBB6228042}"/>
          </ac:spMkLst>
        </pc:spChg>
        <pc:spChg chg="add mod">
          <ac:chgData name="Manos Maroulis" userId="ef0272c78d4d5edd" providerId="Windows Live" clId="Web-{62256306-EA71-472C-ABAF-302CC65A4B84}" dt="2020-04-14T15:28:38.767" v="1004" actId="1076"/>
          <ac:spMkLst>
            <pc:docMk/>
            <pc:sldMk cId="1868503167" sldId="287"/>
            <ac:spMk id="22" creationId="{69E88E74-D93F-444B-9343-7FF57E00EB77}"/>
          </ac:spMkLst>
        </pc:spChg>
        <pc:spChg chg="add mod">
          <ac:chgData name="Manos Maroulis" userId="ef0272c78d4d5edd" providerId="Windows Live" clId="Web-{62256306-EA71-472C-ABAF-302CC65A4B84}" dt="2020-04-14T15:28:48.689" v="1006" actId="1076"/>
          <ac:spMkLst>
            <pc:docMk/>
            <pc:sldMk cId="1868503167" sldId="287"/>
            <ac:spMk id="23" creationId="{AB732553-7B62-4707-A72D-5BFB72FC0CA7}"/>
          </ac:spMkLst>
        </pc:spChg>
        <pc:spChg chg="add mod">
          <ac:chgData name="Manos Maroulis" userId="ef0272c78d4d5edd" providerId="Windows Live" clId="Web-{62256306-EA71-472C-ABAF-302CC65A4B84}" dt="2020-04-14T15:30:13.549" v="1035" actId="20577"/>
          <ac:spMkLst>
            <pc:docMk/>
            <pc:sldMk cId="1868503167" sldId="287"/>
            <ac:spMk id="24" creationId="{4956FB47-AF52-45F4-BEF0-5E100741F931}"/>
          </ac:spMkLst>
        </pc:spChg>
        <pc:cxnChg chg="mod">
          <ac:chgData name="Manos Maroulis" userId="ef0272c78d4d5edd" providerId="Windows Live" clId="Web-{62256306-EA71-472C-ABAF-302CC65A4B84}" dt="2020-04-14T15:28:59.908" v="1008" actId="1076"/>
          <ac:cxnSpMkLst>
            <pc:docMk/>
            <pc:sldMk cId="1868503167" sldId="287"/>
            <ac:cxnSpMk id="15" creationId="{61417A5E-FDC3-45E7-8750-E9459CCCB87A}"/>
          </ac:cxnSpMkLst>
        </pc:cxnChg>
        <pc:cxnChg chg="del mod">
          <ac:chgData name="Manos Maroulis" userId="ef0272c78d4d5edd" providerId="Windows Live" clId="Web-{62256306-EA71-472C-ABAF-302CC65A4B84}" dt="2020-04-14T15:26:49.626" v="985"/>
          <ac:cxnSpMkLst>
            <pc:docMk/>
            <pc:sldMk cId="1868503167" sldId="287"/>
            <ac:cxnSpMk id="19" creationId="{74048871-83B9-4977-B25A-81F9C8FA0DAD}"/>
          </ac:cxnSpMkLst>
        </pc:cxnChg>
        <pc:cxnChg chg="add mod">
          <ac:chgData name="Manos Maroulis" userId="ef0272c78d4d5edd" providerId="Windows Live" clId="Web-{62256306-EA71-472C-ABAF-302CC65A4B84}" dt="2020-04-14T15:28:31.408" v="1002" actId="1076"/>
          <ac:cxnSpMkLst>
            <pc:docMk/>
            <pc:sldMk cId="1868503167" sldId="287"/>
            <ac:cxnSpMk id="20" creationId="{84166248-9735-4564-A738-4024D606063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4/18/2020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4/18/2020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4/18/2020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4/18/2020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4/18/2020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/>
              <a:pPr/>
              <a:t>4/18/2020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7BD9F1-E940-49A2-A650-4FC72314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Reliable multicast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0B849-EB36-418E-A6B2-79929A43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l-GR" dirty="0"/>
          </a:p>
          <a:p>
            <a:pPr marL="223520" indent="-223520"/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317C71B2-0969-4BAD-A461-7232B7AAAA62}"/>
              </a:ext>
            </a:extLst>
          </p:cNvPr>
          <p:cNvSpPr/>
          <p:nvPr/>
        </p:nvSpPr>
        <p:spPr>
          <a:xfrm>
            <a:off x="2749405" y="2793502"/>
            <a:ext cx="5910778" cy="30228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8EE4686B-1081-4C64-B8D4-0E7DCEB49965}"/>
              </a:ext>
            </a:extLst>
          </p:cNvPr>
          <p:cNvSpPr/>
          <p:nvPr/>
        </p:nvSpPr>
        <p:spPr>
          <a:xfrm>
            <a:off x="7267648" y="4114799"/>
            <a:ext cx="916289" cy="916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3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3476909D-4E18-473C-9722-D5D28FB7E320}"/>
              </a:ext>
            </a:extLst>
          </p:cNvPr>
          <p:cNvSpPr/>
          <p:nvPr/>
        </p:nvSpPr>
        <p:spPr>
          <a:xfrm>
            <a:off x="5503427" y="2792320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2</a:t>
            </a:r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178F9E89-A426-424A-BC5B-C589D543ACC2}"/>
              </a:ext>
            </a:extLst>
          </p:cNvPr>
          <p:cNvSpPr/>
          <p:nvPr/>
        </p:nvSpPr>
        <p:spPr>
          <a:xfrm>
            <a:off x="3311709" y="3708610"/>
            <a:ext cx="916289" cy="91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0697D-80D2-48AD-935C-7ACDA402E5C9}"/>
              </a:ext>
            </a:extLst>
          </p:cNvPr>
          <p:cNvSpPr txBox="1"/>
          <p:nvPr/>
        </p:nvSpPr>
        <p:spPr>
          <a:xfrm>
            <a:off x="3309112" y="26643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Team A</a:t>
            </a: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FA1D19B7-9822-4B32-9B7B-7A172B9FE3F9}"/>
              </a:ext>
            </a:extLst>
          </p:cNvPr>
          <p:cNvCxnSpPr/>
          <p:nvPr/>
        </p:nvCxnSpPr>
        <p:spPr>
          <a:xfrm flipH="1" flipV="1">
            <a:off x="5900156" y="3782293"/>
            <a:ext cx="1323207" cy="84260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Σύννεφο 10">
            <a:extLst>
              <a:ext uri="{FF2B5EF4-FFF2-40B4-BE49-F238E27FC236}">
                <a16:creationId xmlns:a16="http://schemas.microsoft.com/office/drawing/2014/main" id="{ADE0E73A-0BE4-4246-9B47-A594B3CEB705}"/>
              </a:ext>
            </a:extLst>
          </p:cNvPr>
          <p:cNvSpPr/>
          <p:nvPr/>
        </p:nvSpPr>
        <p:spPr>
          <a:xfrm>
            <a:off x="6006681" y="3945946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8F823E91-E6CD-4E7A-B741-D03CC51649C0}"/>
              </a:ext>
            </a:extLst>
          </p:cNvPr>
          <p:cNvCxnSpPr/>
          <p:nvPr/>
        </p:nvCxnSpPr>
        <p:spPr>
          <a:xfrm flipH="1" flipV="1">
            <a:off x="4647663" y="4461648"/>
            <a:ext cx="2597793" cy="19081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Σύννεφο 14">
            <a:extLst>
              <a:ext uri="{FF2B5EF4-FFF2-40B4-BE49-F238E27FC236}">
                <a16:creationId xmlns:a16="http://schemas.microsoft.com/office/drawing/2014/main" id="{C6F00064-DC63-495C-808B-A10CF92713E0}"/>
              </a:ext>
            </a:extLst>
          </p:cNvPr>
          <p:cNvSpPr/>
          <p:nvPr/>
        </p:nvSpPr>
        <p:spPr>
          <a:xfrm>
            <a:off x="5921708" y="4418260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sp>
        <p:nvSpPr>
          <p:cNvPr id="17" name="Επεξήγηση: Δεξιό βέλος 16">
            <a:extLst>
              <a:ext uri="{FF2B5EF4-FFF2-40B4-BE49-F238E27FC236}">
                <a16:creationId xmlns:a16="http://schemas.microsoft.com/office/drawing/2014/main" id="{16D2FFC7-C66A-493E-9285-C4967CC435DA}"/>
              </a:ext>
            </a:extLst>
          </p:cNvPr>
          <p:cNvSpPr/>
          <p:nvPr/>
        </p:nvSpPr>
        <p:spPr>
          <a:xfrm>
            <a:off x="1888983" y="3377988"/>
            <a:ext cx="1350592" cy="1719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Επεξήγηση: Δεξιό βέλος 18">
            <a:extLst>
              <a:ext uri="{FF2B5EF4-FFF2-40B4-BE49-F238E27FC236}">
                <a16:creationId xmlns:a16="http://schemas.microsoft.com/office/drawing/2014/main" id="{7F3CE74C-4E56-4D39-9EEE-599C762B0B22}"/>
              </a:ext>
            </a:extLst>
          </p:cNvPr>
          <p:cNvSpPr/>
          <p:nvPr/>
        </p:nvSpPr>
        <p:spPr>
          <a:xfrm rot="5400000">
            <a:off x="5372853" y="1337591"/>
            <a:ext cx="1265620" cy="165309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64C05-B95A-46ED-9EC5-52E58802718F}"/>
              </a:ext>
            </a:extLst>
          </p:cNvPr>
          <p:cNvSpPr txBox="1"/>
          <p:nvPr/>
        </p:nvSpPr>
        <p:spPr>
          <a:xfrm>
            <a:off x="5175998" y="1603979"/>
            <a:ext cx="1657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553842-F26D-4742-868C-069D2EF7636B}"/>
              </a:ext>
            </a:extLst>
          </p:cNvPr>
          <p:cNvSpPr txBox="1"/>
          <p:nvPr/>
        </p:nvSpPr>
        <p:spPr>
          <a:xfrm>
            <a:off x="1845948" y="3483789"/>
            <a:ext cx="977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sp>
        <p:nvSpPr>
          <p:cNvPr id="18" name="Επεξήγηση: Δεξιό βέλος 17">
            <a:extLst>
              <a:ext uri="{FF2B5EF4-FFF2-40B4-BE49-F238E27FC236}">
                <a16:creationId xmlns:a16="http://schemas.microsoft.com/office/drawing/2014/main" id="{EC98AADE-1939-4CFE-8746-97B3119985FF}"/>
              </a:ext>
            </a:extLst>
          </p:cNvPr>
          <p:cNvSpPr/>
          <p:nvPr/>
        </p:nvSpPr>
        <p:spPr>
          <a:xfrm rot="10800000">
            <a:off x="8214709" y="3585806"/>
            <a:ext cx="1350592" cy="1719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2061C3-ADF6-4C42-ABC9-035DAF3A7C34}"/>
              </a:ext>
            </a:extLst>
          </p:cNvPr>
          <p:cNvSpPr txBox="1"/>
          <p:nvPr/>
        </p:nvSpPr>
        <p:spPr>
          <a:xfrm>
            <a:off x="8663656" y="3776624"/>
            <a:ext cx="9776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Client4,M1</a:t>
            </a:r>
            <a:endParaRPr lang="el-GR" dirty="0"/>
          </a:p>
          <a:p>
            <a:pPr algn="l"/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C5EB1-6117-4D01-84AE-BBFF0A2D890F}"/>
              </a:ext>
            </a:extLst>
          </p:cNvPr>
          <p:cNvSpPr txBox="1"/>
          <p:nvPr/>
        </p:nvSpPr>
        <p:spPr>
          <a:xfrm>
            <a:off x="1371121" y="150951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Common problem if new member appears in the middle of the multicast</a:t>
            </a:r>
          </a:p>
        </p:txBody>
      </p:sp>
      <p:sp>
        <p:nvSpPr>
          <p:cNvPr id="23" name="Ορθογώνιο: Στρογγύλεμα γωνιών 22">
            <a:extLst>
              <a:ext uri="{FF2B5EF4-FFF2-40B4-BE49-F238E27FC236}">
                <a16:creationId xmlns:a16="http://schemas.microsoft.com/office/drawing/2014/main" id="{CC8D3821-F514-4F9A-939A-D181EAC7F1AD}"/>
              </a:ext>
            </a:extLst>
          </p:cNvPr>
          <p:cNvSpPr/>
          <p:nvPr/>
        </p:nvSpPr>
        <p:spPr>
          <a:xfrm>
            <a:off x="4814680" y="4851610"/>
            <a:ext cx="916289" cy="9162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4</a:t>
            </a:r>
          </a:p>
        </p:txBody>
      </p:sp>
      <p:sp>
        <p:nvSpPr>
          <p:cNvPr id="24" name="Επεξήγηση: Δεξιό βέλος 23">
            <a:extLst>
              <a:ext uri="{FF2B5EF4-FFF2-40B4-BE49-F238E27FC236}">
                <a16:creationId xmlns:a16="http://schemas.microsoft.com/office/drawing/2014/main" id="{8EEE952D-D51B-4ACD-996F-8F306A1E569F}"/>
              </a:ext>
            </a:extLst>
          </p:cNvPr>
          <p:cNvSpPr/>
          <p:nvPr/>
        </p:nvSpPr>
        <p:spPr>
          <a:xfrm rot="16200000">
            <a:off x="4745078" y="5392659"/>
            <a:ext cx="1067350" cy="176645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EFA991D2-D53F-4905-9737-B3207CBB6B84}"/>
              </a:ext>
            </a:extLst>
          </p:cNvPr>
          <p:cNvCxnSpPr>
            <a:cxnSpLocks/>
          </p:cNvCxnSpPr>
          <p:nvPr/>
        </p:nvCxnSpPr>
        <p:spPr>
          <a:xfrm flipH="1">
            <a:off x="5717708" y="4916721"/>
            <a:ext cx="1332648" cy="47987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Σύννεφο 25">
            <a:extLst>
              <a:ext uri="{FF2B5EF4-FFF2-40B4-BE49-F238E27FC236}">
                <a16:creationId xmlns:a16="http://schemas.microsoft.com/office/drawing/2014/main" id="{C7F71189-FF1B-4DC6-9319-F32BCF8DE5DA}"/>
              </a:ext>
            </a:extLst>
          </p:cNvPr>
          <p:cNvSpPr/>
          <p:nvPr/>
        </p:nvSpPr>
        <p:spPr>
          <a:xfrm>
            <a:off x="6208095" y="4928359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78D56-8DE3-4D90-9AA1-E363BC059EFB}"/>
              </a:ext>
            </a:extLst>
          </p:cNvPr>
          <p:cNvSpPr txBox="1"/>
          <p:nvPr/>
        </p:nvSpPr>
        <p:spPr>
          <a:xfrm>
            <a:off x="4382922" y="6147640"/>
            <a:ext cx="19406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676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7BD9F1-E940-49A2-A650-4FC72314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Reliable multicast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0B849-EB36-418E-A6B2-79929A43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l-GR" dirty="0"/>
          </a:p>
          <a:p>
            <a:pPr marL="223520" indent="-223520"/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317C71B2-0969-4BAD-A461-7232B7AAAA62}"/>
              </a:ext>
            </a:extLst>
          </p:cNvPr>
          <p:cNvSpPr/>
          <p:nvPr/>
        </p:nvSpPr>
        <p:spPr>
          <a:xfrm>
            <a:off x="2777729" y="2793502"/>
            <a:ext cx="5910778" cy="302280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8EE4686B-1081-4C64-B8D4-0E7DCEB49965}"/>
              </a:ext>
            </a:extLst>
          </p:cNvPr>
          <p:cNvSpPr/>
          <p:nvPr/>
        </p:nvSpPr>
        <p:spPr>
          <a:xfrm>
            <a:off x="7267648" y="4114799"/>
            <a:ext cx="916289" cy="916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3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3476909D-4E18-473C-9722-D5D28FB7E320}"/>
              </a:ext>
            </a:extLst>
          </p:cNvPr>
          <p:cNvSpPr/>
          <p:nvPr/>
        </p:nvSpPr>
        <p:spPr>
          <a:xfrm>
            <a:off x="5503427" y="2792320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2</a:t>
            </a:r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178F9E89-A426-424A-BC5B-C589D543ACC2}"/>
              </a:ext>
            </a:extLst>
          </p:cNvPr>
          <p:cNvSpPr/>
          <p:nvPr/>
        </p:nvSpPr>
        <p:spPr>
          <a:xfrm>
            <a:off x="3311709" y="3708610"/>
            <a:ext cx="916289" cy="91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0697D-80D2-48AD-935C-7ACDA402E5C9}"/>
              </a:ext>
            </a:extLst>
          </p:cNvPr>
          <p:cNvSpPr txBox="1"/>
          <p:nvPr/>
        </p:nvSpPr>
        <p:spPr>
          <a:xfrm>
            <a:off x="3309112" y="26643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Team A</a:t>
            </a: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FA1D19B7-9822-4B32-9B7B-7A172B9FE3F9}"/>
              </a:ext>
            </a:extLst>
          </p:cNvPr>
          <p:cNvCxnSpPr/>
          <p:nvPr/>
        </p:nvCxnSpPr>
        <p:spPr>
          <a:xfrm flipV="1">
            <a:off x="5391735" y="3782293"/>
            <a:ext cx="489539" cy="9181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Σύννεφο 10">
            <a:extLst>
              <a:ext uri="{FF2B5EF4-FFF2-40B4-BE49-F238E27FC236}">
                <a16:creationId xmlns:a16="http://schemas.microsoft.com/office/drawing/2014/main" id="{ADE0E73A-0BE4-4246-9B47-A594B3CEB705}"/>
              </a:ext>
            </a:extLst>
          </p:cNvPr>
          <p:cNvSpPr/>
          <p:nvPr/>
        </p:nvSpPr>
        <p:spPr>
          <a:xfrm>
            <a:off x="5138074" y="4191549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8F823E91-E6CD-4E7A-B741-D03CC51649C0}"/>
              </a:ext>
            </a:extLst>
          </p:cNvPr>
          <p:cNvCxnSpPr/>
          <p:nvPr/>
        </p:nvCxnSpPr>
        <p:spPr>
          <a:xfrm flipV="1">
            <a:off x="5838691" y="5047317"/>
            <a:ext cx="1329821" cy="4553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Σύννεφο 14">
            <a:extLst>
              <a:ext uri="{FF2B5EF4-FFF2-40B4-BE49-F238E27FC236}">
                <a16:creationId xmlns:a16="http://schemas.microsoft.com/office/drawing/2014/main" id="{C6F00064-DC63-495C-808B-A10CF92713E0}"/>
              </a:ext>
            </a:extLst>
          </p:cNvPr>
          <p:cNvSpPr/>
          <p:nvPr/>
        </p:nvSpPr>
        <p:spPr>
          <a:xfrm>
            <a:off x="5921708" y="5079500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sp>
        <p:nvSpPr>
          <p:cNvPr id="17" name="Επεξήγηση: Δεξιό βέλος 16">
            <a:extLst>
              <a:ext uri="{FF2B5EF4-FFF2-40B4-BE49-F238E27FC236}">
                <a16:creationId xmlns:a16="http://schemas.microsoft.com/office/drawing/2014/main" id="{16D2FFC7-C66A-493E-9285-C4967CC435DA}"/>
              </a:ext>
            </a:extLst>
          </p:cNvPr>
          <p:cNvSpPr/>
          <p:nvPr/>
        </p:nvSpPr>
        <p:spPr>
          <a:xfrm>
            <a:off x="1888983" y="3377988"/>
            <a:ext cx="1350592" cy="1719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Επεξήγηση: Δεξιό βέλος 18">
            <a:extLst>
              <a:ext uri="{FF2B5EF4-FFF2-40B4-BE49-F238E27FC236}">
                <a16:creationId xmlns:a16="http://schemas.microsoft.com/office/drawing/2014/main" id="{7F3CE74C-4E56-4D39-9EEE-599C762B0B22}"/>
              </a:ext>
            </a:extLst>
          </p:cNvPr>
          <p:cNvSpPr/>
          <p:nvPr/>
        </p:nvSpPr>
        <p:spPr>
          <a:xfrm rot="5400000">
            <a:off x="5372853" y="1337591"/>
            <a:ext cx="1265620" cy="165309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64C05-B95A-46ED-9EC5-52E58802718F}"/>
              </a:ext>
            </a:extLst>
          </p:cNvPr>
          <p:cNvSpPr txBox="1"/>
          <p:nvPr/>
        </p:nvSpPr>
        <p:spPr>
          <a:xfrm>
            <a:off x="5175998" y="1603979"/>
            <a:ext cx="1657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553842-F26D-4742-868C-069D2EF7636B}"/>
              </a:ext>
            </a:extLst>
          </p:cNvPr>
          <p:cNvSpPr txBox="1"/>
          <p:nvPr/>
        </p:nvSpPr>
        <p:spPr>
          <a:xfrm>
            <a:off x="1845948" y="3483789"/>
            <a:ext cx="977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sp>
        <p:nvSpPr>
          <p:cNvPr id="18" name="Επεξήγηση: Δεξιό βέλος 17">
            <a:extLst>
              <a:ext uri="{FF2B5EF4-FFF2-40B4-BE49-F238E27FC236}">
                <a16:creationId xmlns:a16="http://schemas.microsoft.com/office/drawing/2014/main" id="{EC98AADE-1939-4CFE-8746-97B3119985FF}"/>
              </a:ext>
            </a:extLst>
          </p:cNvPr>
          <p:cNvSpPr/>
          <p:nvPr/>
        </p:nvSpPr>
        <p:spPr>
          <a:xfrm rot="10800000">
            <a:off x="8214709" y="3585806"/>
            <a:ext cx="1350592" cy="1719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2061C3-ADF6-4C42-ABC9-035DAF3A7C34}"/>
              </a:ext>
            </a:extLst>
          </p:cNvPr>
          <p:cNvSpPr txBox="1"/>
          <p:nvPr/>
        </p:nvSpPr>
        <p:spPr>
          <a:xfrm>
            <a:off x="8663656" y="3776624"/>
            <a:ext cx="977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C5EB1-6117-4D01-84AE-BBFF0A2D890F}"/>
              </a:ext>
            </a:extLst>
          </p:cNvPr>
          <p:cNvSpPr txBox="1"/>
          <p:nvPr/>
        </p:nvSpPr>
        <p:spPr>
          <a:xfrm>
            <a:off x="1371121" y="150951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Common problem if new member appears in the middle of the multicast</a:t>
            </a:r>
          </a:p>
        </p:txBody>
      </p:sp>
      <p:sp>
        <p:nvSpPr>
          <p:cNvPr id="23" name="Ορθογώνιο: Στρογγύλεμα γωνιών 22">
            <a:extLst>
              <a:ext uri="{FF2B5EF4-FFF2-40B4-BE49-F238E27FC236}">
                <a16:creationId xmlns:a16="http://schemas.microsoft.com/office/drawing/2014/main" id="{CC8D3821-F514-4F9A-939A-D181EAC7F1AD}"/>
              </a:ext>
            </a:extLst>
          </p:cNvPr>
          <p:cNvSpPr/>
          <p:nvPr/>
        </p:nvSpPr>
        <p:spPr>
          <a:xfrm>
            <a:off x="4814680" y="4851610"/>
            <a:ext cx="916289" cy="9162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4</a:t>
            </a:r>
          </a:p>
        </p:txBody>
      </p:sp>
      <p:sp>
        <p:nvSpPr>
          <p:cNvPr id="24" name="Επεξήγηση: Δεξιό βέλος 23">
            <a:extLst>
              <a:ext uri="{FF2B5EF4-FFF2-40B4-BE49-F238E27FC236}">
                <a16:creationId xmlns:a16="http://schemas.microsoft.com/office/drawing/2014/main" id="{8EEE952D-D51B-4ACD-996F-8F306A1E569F}"/>
              </a:ext>
            </a:extLst>
          </p:cNvPr>
          <p:cNvSpPr/>
          <p:nvPr/>
        </p:nvSpPr>
        <p:spPr>
          <a:xfrm rot="16200000">
            <a:off x="4745078" y="5392659"/>
            <a:ext cx="1067350" cy="176645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EFA991D2-D53F-4905-9737-B3207CBB6B84}"/>
              </a:ext>
            </a:extLst>
          </p:cNvPr>
          <p:cNvCxnSpPr>
            <a:cxnSpLocks/>
          </p:cNvCxnSpPr>
          <p:nvPr/>
        </p:nvCxnSpPr>
        <p:spPr>
          <a:xfrm flipH="1" flipV="1">
            <a:off x="3819989" y="4688122"/>
            <a:ext cx="945553" cy="7575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Σύννεφο 25">
            <a:extLst>
              <a:ext uri="{FF2B5EF4-FFF2-40B4-BE49-F238E27FC236}">
                <a16:creationId xmlns:a16="http://schemas.microsoft.com/office/drawing/2014/main" id="{C7F71189-FF1B-4DC6-9319-F32BCF8DE5DA}"/>
              </a:ext>
            </a:extLst>
          </p:cNvPr>
          <p:cNvSpPr/>
          <p:nvPr/>
        </p:nvSpPr>
        <p:spPr>
          <a:xfrm>
            <a:off x="3725011" y="4843342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78D56-8DE3-4D90-9AA1-E363BC059EFB}"/>
              </a:ext>
            </a:extLst>
          </p:cNvPr>
          <p:cNvSpPr txBox="1"/>
          <p:nvPr/>
        </p:nvSpPr>
        <p:spPr>
          <a:xfrm>
            <a:off x="4382922" y="6147640"/>
            <a:ext cx="19406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Client1,M1</a:t>
            </a:r>
            <a:endParaRPr lang="el-GR" dirty="0"/>
          </a:p>
          <a:p>
            <a:pPr algn="l"/>
            <a:r>
              <a:rPr lang="el-GR"/>
              <a:t>Client2,M1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38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7BD9F1-E940-49A2-A650-4FC72314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Reliable multicast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0B849-EB36-418E-A6B2-79929A43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l-GR" dirty="0"/>
          </a:p>
          <a:p>
            <a:pPr marL="223520" indent="-223520"/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317C71B2-0969-4BAD-A461-7232B7AAAA62}"/>
              </a:ext>
            </a:extLst>
          </p:cNvPr>
          <p:cNvSpPr/>
          <p:nvPr/>
        </p:nvSpPr>
        <p:spPr>
          <a:xfrm>
            <a:off x="2777729" y="2746271"/>
            <a:ext cx="5910778" cy="302280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8EE4686B-1081-4C64-B8D4-0E7DCEB49965}"/>
              </a:ext>
            </a:extLst>
          </p:cNvPr>
          <p:cNvSpPr/>
          <p:nvPr/>
        </p:nvSpPr>
        <p:spPr>
          <a:xfrm>
            <a:off x="7267648" y="4114799"/>
            <a:ext cx="916289" cy="916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3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3476909D-4E18-473C-9722-D5D28FB7E320}"/>
              </a:ext>
            </a:extLst>
          </p:cNvPr>
          <p:cNvSpPr/>
          <p:nvPr/>
        </p:nvSpPr>
        <p:spPr>
          <a:xfrm>
            <a:off x="5503427" y="2792320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2</a:t>
            </a:r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178F9E89-A426-424A-BC5B-C589D543ACC2}"/>
              </a:ext>
            </a:extLst>
          </p:cNvPr>
          <p:cNvSpPr/>
          <p:nvPr/>
        </p:nvSpPr>
        <p:spPr>
          <a:xfrm>
            <a:off x="3311709" y="3708610"/>
            <a:ext cx="916289" cy="91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0697D-80D2-48AD-935C-7ACDA402E5C9}"/>
              </a:ext>
            </a:extLst>
          </p:cNvPr>
          <p:cNvSpPr txBox="1"/>
          <p:nvPr/>
        </p:nvSpPr>
        <p:spPr>
          <a:xfrm>
            <a:off x="3309112" y="26643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Team A</a:t>
            </a: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FA1D19B7-9822-4B32-9B7B-7A172B9FE3F9}"/>
              </a:ext>
            </a:extLst>
          </p:cNvPr>
          <p:cNvCxnSpPr/>
          <p:nvPr/>
        </p:nvCxnSpPr>
        <p:spPr>
          <a:xfrm flipH="1">
            <a:off x="5579150" y="3812519"/>
            <a:ext cx="228006" cy="101831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Σύννεφο 10">
            <a:extLst>
              <a:ext uri="{FF2B5EF4-FFF2-40B4-BE49-F238E27FC236}">
                <a16:creationId xmlns:a16="http://schemas.microsoft.com/office/drawing/2014/main" id="{ADE0E73A-0BE4-4246-9B47-A594B3CEB705}"/>
              </a:ext>
            </a:extLst>
          </p:cNvPr>
          <p:cNvSpPr/>
          <p:nvPr/>
        </p:nvSpPr>
        <p:spPr>
          <a:xfrm>
            <a:off x="5279695" y="3993177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sp>
        <p:nvSpPr>
          <p:cNvPr id="17" name="Επεξήγηση: Δεξιό βέλος 16">
            <a:extLst>
              <a:ext uri="{FF2B5EF4-FFF2-40B4-BE49-F238E27FC236}">
                <a16:creationId xmlns:a16="http://schemas.microsoft.com/office/drawing/2014/main" id="{16D2FFC7-C66A-493E-9285-C4967CC435DA}"/>
              </a:ext>
            </a:extLst>
          </p:cNvPr>
          <p:cNvSpPr/>
          <p:nvPr/>
        </p:nvSpPr>
        <p:spPr>
          <a:xfrm>
            <a:off x="1888983" y="3377988"/>
            <a:ext cx="1350592" cy="1719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Επεξήγηση: Δεξιό βέλος 18">
            <a:extLst>
              <a:ext uri="{FF2B5EF4-FFF2-40B4-BE49-F238E27FC236}">
                <a16:creationId xmlns:a16="http://schemas.microsoft.com/office/drawing/2014/main" id="{7F3CE74C-4E56-4D39-9EEE-599C762B0B22}"/>
              </a:ext>
            </a:extLst>
          </p:cNvPr>
          <p:cNvSpPr/>
          <p:nvPr/>
        </p:nvSpPr>
        <p:spPr>
          <a:xfrm rot="5400000">
            <a:off x="5372853" y="1337591"/>
            <a:ext cx="1265620" cy="165309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64C05-B95A-46ED-9EC5-52E58802718F}"/>
              </a:ext>
            </a:extLst>
          </p:cNvPr>
          <p:cNvSpPr txBox="1"/>
          <p:nvPr/>
        </p:nvSpPr>
        <p:spPr>
          <a:xfrm>
            <a:off x="5175998" y="1603979"/>
            <a:ext cx="1657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553842-F26D-4742-868C-069D2EF7636B}"/>
              </a:ext>
            </a:extLst>
          </p:cNvPr>
          <p:cNvSpPr txBox="1"/>
          <p:nvPr/>
        </p:nvSpPr>
        <p:spPr>
          <a:xfrm>
            <a:off x="1845948" y="3483789"/>
            <a:ext cx="977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sp>
        <p:nvSpPr>
          <p:cNvPr id="18" name="Επεξήγηση: Δεξιό βέλος 17">
            <a:extLst>
              <a:ext uri="{FF2B5EF4-FFF2-40B4-BE49-F238E27FC236}">
                <a16:creationId xmlns:a16="http://schemas.microsoft.com/office/drawing/2014/main" id="{EC98AADE-1939-4CFE-8746-97B3119985FF}"/>
              </a:ext>
            </a:extLst>
          </p:cNvPr>
          <p:cNvSpPr/>
          <p:nvPr/>
        </p:nvSpPr>
        <p:spPr>
          <a:xfrm rot="10800000">
            <a:off x="8214709" y="3585806"/>
            <a:ext cx="1350592" cy="1719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2061C3-ADF6-4C42-ABC9-035DAF3A7C34}"/>
              </a:ext>
            </a:extLst>
          </p:cNvPr>
          <p:cNvSpPr txBox="1"/>
          <p:nvPr/>
        </p:nvSpPr>
        <p:spPr>
          <a:xfrm>
            <a:off x="8663656" y="3776624"/>
            <a:ext cx="977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C5EB1-6117-4D01-84AE-BBFF0A2D890F}"/>
              </a:ext>
            </a:extLst>
          </p:cNvPr>
          <p:cNvSpPr txBox="1"/>
          <p:nvPr/>
        </p:nvSpPr>
        <p:spPr>
          <a:xfrm>
            <a:off x="1371121" y="150951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Common problem if new member appears in the middle of the multicast</a:t>
            </a:r>
          </a:p>
        </p:txBody>
      </p:sp>
      <p:sp>
        <p:nvSpPr>
          <p:cNvPr id="23" name="Ορθογώνιο: Στρογγύλεμα γωνιών 22">
            <a:extLst>
              <a:ext uri="{FF2B5EF4-FFF2-40B4-BE49-F238E27FC236}">
                <a16:creationId xmlns:a16="http://schemas.microsoft.com/office/drawing/2014/main" id="{CC8D3821-F514-4F9A-939A-D181EAC7F1AD}"/>
              </a:ext>
            </a:extLst>
          </p:cNvPr>
          <p:cNvSpPr/>
          <p:nvPr/>
        </p:nvSpPr>
        <p:spPr>
          <a:xfrm>
            <a:off x="4814680" y="4851610"/>
            <a:ext cx="916289" cy="9162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4</a:t>
            </a:r>
          </a:p>
        </p:txBody>
      </p:sp>
      <p:sp>
        <p:nvSpPr>
          <p:cNvPr id="24" name="Επεξήγηση: Δεξιό βέλος 23">
            <a:extLst>
              <a:ext uri="{FF2B5EF4-FFF2-40B4-BE49-F238E27FC236}">
                <a16:creationId xmlns:a16="http://schemas.microsoft.com/office/drawing/2014/main" id="{8EEE952D-D51B-4ACD-996F-8F306A1E569F}"/>
              </a:ext>
            </a:extLst>
          </p:cNvPr>
          <p:cNvSpPr/>
          <p:nvPr/>
        </p:nvSpPr>
        <p:spPr>
          <a:xfrm rot="16200000">
            <a:off x="4745078" y="5392659"/>
            <a:ext cx="1067350" cy="176645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EFA991D2-D53F-4905-9737-B3207CBB6B84}"/>
              </a:ext>
            </a:extLst>
          </p:cNvPr>
          <p:cNvCxnSpPr>
            <a:cxnSpLocks/>
          </p:cNvCxnSpPr>
          <p:nvPr/>
        </p:nvCxnSpPr>
        <p:spPr>
          <a:xfrm>
            <a:off x="3689589" y="4708387"/>
            <a:ext cx="848309" cy="55544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Σύννεφο 25">
            <a:extLst>
              <a:ext uri="{FF2B5EF4-FFF2-40B4-BE49-F238E27FC236}">
                <a16:creationId xmlns:a16="http://schemas.microsoft.com/office/drawing/2014/main" id="{C7F71189-FF1B-4DC6-9319-F32BCF8DE5DA}"/>
              </a:ext>
            </a:extLst>
          </p:cNvPr>
          <p:cNvSpPr/>
          <p:nvPr/>
        </p:nvSpPr>
        <p:spPr>
          <a:xfrm>
            <a:off x="3479536" y="4833896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78D56-8DE3-4D90-9AA1-E363BC059EFB}"/>
              </a:ext>
            </a:extLst>
          </p:cNvPr>
          <p:cNvSpPr txBox="1"/>
          <p:nvPr/>
        </p:nvSpPr>
        <p:spPr>
          <a:xfrm>
            <a:off x="4231860" y="6147640"/>
            <a:ext cx="19406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16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BBD05B-045F-42D6-8AB2-11F8541D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FIFO 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5E2C5CA-31B2-43CF-95EC-498E5BBD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l-GR"/>
              <a:t>Send the the message with RM</a:t>
            </a:r>
          </a:p>
          <a:p>
            <a:pPr marL="223520" indent="-223520"/>
            <a:r>
              <a:rPr lang="el-GR"/>
              <a:t>Each middleware responsible for itself:</a:t>
            </a:r>
            <a:endParaRPr lang="el-GR" dirty="0"/>
          </a:p>
          <a:p>
            <a:pPr lvl="1" indent="-223520"/>
            <a:r>
              <a:rPr lang="el-GR"/>
              <a:t>If you received the previous message and delivered it  to the app,then deliver this one too</a:t>
            </a:r>
          </a:p>
          <a:p>
            <a:pPr marL="279400" lvl="1" indent="0">
              <a:buNone/>
            </a:pPr>
            <a:endParaRPr lang="el-GR" dirty="0"/>
          </a:p>
          <a:p>
            <a:pPr marL="279400" lvl="1" indent="0">
              <a:buNone/>
            </a:pPr>
            <a:endParaRPr lang="el-GR" dirty="0"/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9FE5D09A-C806-4930-A2A9-D27B69A270E6}"/>
              </a:ext>
            </a:extLst>
          </p:cNvPr>
          <p:cNvSpPr/>
          <p:nvPr/>
        </p:nvSpPr>
        <p:spPr>
          <a:xfrm>
            <a:off x="1640585" y="3425221"/>
            <a:ext cx="916289" cy="91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1</a:t>
            </a:r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220E7FBD-A811-44F4-8366-220421DD3B1F}"/>
              </a:ext>
            </a:extLst>
          </p:cNvPr>
          <p:cNvCxnSpPr/>
          <p:nvPr/>
        </p:nvCxnSpPr>
        <p:spPr>
          <a:xfrm>
            <a:off x="2553089" y="3877868"/>
            <a:ext cx="2415580" cy="1700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1BBAF1FE-59F1-4A32-935B-7F66ECD7084F}"/>
              </a:ext>
            </a:extLst>
          </p:cNvPr>
          <p:cNvSpPr/>
          <p:nvPr/>
        </p:nvSpPr>
        <p:spPr>
          <a:xfrm>
            <a:off x="5088006" y="3472453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2</a:t>
            </a:r>
          </a:p>
        </p:txBody>
      </p:sp>
      <p:sp>
        <p:nvSpPr>
          <p:cNvPr id="11" name="Σύννεφο 10">
            <a:extLst>
              <a:ext uri="{FF2B5EF4-FFF2-40B4-BE49-F238E27FC236}">
                <a16:creationId xmlns:a16="http://schemas.microsoft.com/office/drawing/2014/main" id="{FD61695A-CC83-46FB-A59D-A05237DC0454}"/>
              </a:ext>
            </a:extLst>
          </p:cNvPr>
          <p:cNvSpPr/>
          <p:nvPr/>
        </p:nvSpPr>
        <p:spPr>
          <a:xfrm>
            <a:off x="3174265" y="3653111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M2</a:t>
            </a:r>
          </a:p>
        </p:txBody>
      </p:sp>
      <p:sp>
        <p:nvSpPr>
          <p:cNvPr id="13" name="Επεξήγηση: Δεξιό βέλος 12">
            <a:extLst>
              <a:ext uri="{FF2B5EF4-FFF2-40B4-BE49-F238E27FC236}">
                <a16:creationId xmlns:a16="http://schemas.microsoft.com/office/drawing/2014/main" id="{BE9F2947-3D53-48BF-8AB1-E2D1F47BFE14}"/>
              </a:ext>
            </a:extLst>
          </p:cNvPr>
          <p:cNvSpPr/>
          <p:nvPr/>
        </p:nvSpPr>
        <p:spPr>
          <a:xfrm rot="10800000">
            <a:off x="6137605" y="3245740"/>
            <a:ext cx="1954840" cy="1728668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E7A47-F480-4A37-8F04-E14617E53BE1}"/>
              </a:ext>
            </a:extLst>
          </p:cNvPr>
          <p:cNvSpPr txBox="1"/>
          <p:nvPr/>
        </p:nvSpPr>
        <p:spPr>
          <a:xfrm>
            <a:off x="6714944" y="3247631"/>
            <a:ext cx="1374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Client1:</a:t>
            </a:r>
            <a:endParaRPr lang="el-GR" dirty="0"/>
          </a:p>
          <a:p>
            <a:r>
              <a:rPr lang="el-GR"/>
              <a:t>M0-App</a:t>
            </a:r>
            <a:endParaRPr lang="el-GR" dirty="0"/>
          </a:p>
          <a:p>
            <a:r>
              <a:rPr lang="el-GR"/>
              <a:t>M1-App</a:t>
            </a:r>
          </a:p>
          <a:p>
            <a:r>
              <a:rPr lang="el-GR"/>
              <a:t>M2-here</a:t>
            </a:r>
          </a:p>
          <a:p>
            <a:r>
              <a:rPr lang="el-GR"/>
              <a:t>M2-App</a:t>
            </a:r>
            <a:endParaRPr lang="el-GR" dirty="0"/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61417A5E-FDC3-45E7-8750-E9459CCCB87A}"/>
              </a:ext>
            </a:extLst>
          </p:cNvPr>
          <p:cNvCxnSpPr>
            <a:cxnSpLocks/>
          </p:cNvCxnSpPr>
          <p:nvPr/>
        </p:nvCxnSpPr>
        <p:spPr>
          <a:xfrm flipV="1">
            <a:off x="8151829" y="3923210"/>
            <a:ext cx="1159876" cy="189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Ορθογώνιο: Στρογγύλεμα γωνιών 15">
            <a:extLst>
              <a:ext uri="{FF2B5EF4-FFF2-40B4-BE49-F238E27FC236}">
                <a16:creationId xmlns:a16="http://schemas.microsoft.com/office/drawing/2014/main" id="{08B463BB-864E-4224-A430-D69AA21B9E3E}"/>
              </a:ext>
            </a:extLst>
          </p:cNvPr>
          <p:cNvSpPr/>
          <p:nvPr/>
        </p:nvSpPr>
        <p:spPr>
          <a:xfrm>
            <a:off x="9345933" y="3530312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APP</a:t>
            </a:r>
          </a:p>
        </p:txBody>
      </p:sp>
      <p:sp>
        <p:nvSpPr>
          <p:cNvPr id="18" name="Σύννεφο 17">
            <a:extLst>
              <a:ext uri="{FF2B5EF4-FFF2-40B4-BE49-F238E27FC236}">
                <a16:creationId xmlns:a16="http://schemas.microsoft.com/office/drawing/2014/main" id="{C003FD3F-04C3-42DC-BE64-07EC1E6ADE75}"/>
              </a:ext>
            </a:extLst>
          </p:cNvPr>
          <p:cNvSpPr/>
          <p:nvPr/>
        </p:nvSpPr>
        <p:spPr>
          <a:xfrm>
            <a:off x="8208242" y="3889268"/>
            <a:ext cx="840758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M2</a:t>
            </a:r>
          </a:p>
        </p:txBody>
      </p: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74048871-83B9-4977-B25A-81F9C8FA0DAD}"/>
              </a:ext>
            </a:extLst>
          </p:cNvPr>
          <p:cNvCxnSpPr/>
          <p:nvPr/>
        </p:nvCxnSpPr>
        <p:spPr>
          <a:xfrm>
            <a:off x="6831876" y="4209697"/>
            <a:ext cx="810545" cy="755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BBD05B-045F-42D6-8AB2-11F8541D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FIFO 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5E2C5CA-31B2-43CF-95EC-498E5BBD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l-GR" dirty="0"/>
          </a:p>
          <a:p>
            <a:pPr marL="279400" lvl="1" indent="0">
              <a:buNone/>
            </a:pPr>
            <a:endParaRPr lang="el-GR" dirty="0"/>
          </a:p>
          <a:p>
            <a:pPr marL="279400" lvl="1" indent="0">
              <a:buNone/>
            </a:pPr>
            <a:endParaRPr lang="el-GR" dirty="0"/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9FE5D09A-C806-4930-A2A9-D27B69A270E6}"/>
              </a:ext>
            </a:extLst>
          </p:cNvPr>
          <p:cNvSpPr/>
          <p:nvPr/>
        </p:nvSpPr>
        <p:spPr>
          <a:xfrm>
            <a:off x="1640585" y="3425221"/>
            <a:ext cx="916289" cy="91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1</a:t>
            </a:r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220E7FBD-A811-44F4-8366-220421DD3B1F}"/>
              </a:ext>
            </a:extLst>
          </p:cNvPr>
          <p:cNvCxnSpPr/>
          <p:nvPr/>
        </p:nvCxnSpPr>
        <p:spPr>
          <a:xfrm>
            <a:off x="2553089" y="3877868"/>
            <a:ext cx="2415580" cy="1700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1BBAF1FE-59F1-4A32-935B-7F66ECD7084F}"/>
              </a:ext>
            </a:extLst>
          </p:cNvPr>
          <p:cNvSpPr/>
          <p:nvPr/>
        </p:nvSpPr>
        <p:spPr>
          <a:xfrm>
            <a:off x="5088006" y="3472453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2</a:t>
            </a:r>
          </a:p>
        </p:txBody>
      </p:sp>
      <p:sp>
        <p:nvSpPr>
          <p:cNvPr id="11" name="Σύννεφο 10">
            <a:extLst>
              <a:ext uri="{FF2B5EF4-FFF2-40B4-BE49-F238E27FC236}">
                <a16:creationId xmlns:a16="http://schemas.microsoft.com/office/drawing/2014/main" id="{FD61695A-CC83-46FB-A59D-A05237DC0454}"/>
              </a:ext>
            </a:extLst>
          </p:cNvPr>
          <p:cNvSpPr/>
          <p:nvPr/>
        </p:nvSpPr>
        <p:spPr>
          <a:xfrm>
            <a:off x="3174265" y="3653111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M2</a:t>
            </a:r>
          </a:p>
        </p:txBody>
      </p:sp>
      <p:sp>
        <p:nvSpPr>
          <p:cNvPr id="13" name="Επεξήγηση: Δεξιό βέλος 12">
            <a:extLst>
              <a:ext uri="{FF2B5EF4-FFF2-40B4-BE49-F238E27FC236}">
                <a16:creationId xmlns:a16="http://schemas.microsoft.com/office/drawing/2014/main" id="{BE9F2947-3D53-48BF-8AB1-E2D1F47BFE14}"/>
              </a:ext>
            </a:extLst>
          </p:cNvPr>
          <p:cNvSpPr/>
          <p:nvPr/>
        </p:nvSpPr>
        <p:spPr>
          <a:xfrm rot="10800000">
            <a:off x="6137605" y="3245740"/>
            <a:ext cx="1954840" cy="1728668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E7A47-F480-4A37-8F04-E14617E53BE1}"/>
              </a:ext>
            </a:extLst>
          </p:cNvPr>
          <p:cNvSpPr txBox="1"/>
          <p:nvPr/>
        </p:nvSpPr>
        <p:spPr>
          <a:xfrm>
            <a:off x="6714944" y="3247631"/>
            <a:ext cx="1374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Client1:</a:t>
            </a:r>
            <a:endParaRPr lang="el-GR" dirty="0"/>
          </a:p>
          <a:p>
            <a:r>
              <a:rPr lang="el-GR"/>
              <a:t>M0-App</a:t>
            </a:r>
            <a:endParaRPr lang="el-GR" dirty="0"/>
          </a:p>
          <a:p>
            <a:r>
              <a:rPr lang="el-GR"/>
              <a:t>M1-here</a:t>
            </a:r>
          </a:p>
          <a:p>
            <a:r>
              <a:rPr lang="el-GR"/>
              <a:t>M2-here</a:t>
            </a:r>
          </a:p>
        </p:txBody>
      </p:sp>
      <p:sp>
        <p:nvSpPr>
          <p:cNvPr id="16" name="Ορθογώνιο: Στρογγύλεμα γωνιών 15">
            <a:extLst>
              <a:ext uri="{FF2B5EF4-FFF2-40B4-BE49-F238E27FC236}">
                <a16:creationId xmlns:a16="http://schemas.microsoft.com/office/drawing/2014/main" id="{08B463BB-864E-4224-A430-D69AA21B9E3E}"/>
              </a:ext>
            </a:extLst>
          </p:cNvPr>
          <p:cNvSpPr/>
          <p:nvPr/>
        </p:nvSpPr>
        <p:spPr>
          <a:xfrm>
            <a:off x="9345933" y="3530312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EBE01-6D92-448C-982A-3BFC8341F244}"/>
              </a:ext>
            </a:extLst>
          </p:cNvPr>
          <p:cNvSpPr txBox="1"/>
          <p:nvPr/>
        </p:nvSpPr>
        <p:spPr>
          <a:xfrm>
            <a:off x="1399445" y="18306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In a bad case:</a:t>
            </a:r>
          </a:p>
        </p:txBody>
      </p:sp>
    </p:spTree>
    <p:extLst>
      <p:ext uri="{BB962C8B-B14F-4D97-AF65-F5344CB8AC3E}">
        <p14:creationId xmlns:p14="http://schemas.microsoft.com/office/powerpoint/2010/main" val="11791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BBD05B-045F-42D6-8AB2-11F8541D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Total 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5E2C5CA-31B2-43CF-95EC-498E5BBD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l-GR"/>
              <a:t>Send the the message with RM</a:t>
            </a:r>
          </a:p>
          <a:p>
            <a:pPr marL="223520" indent="-223520"/>
            <a:r>
              <a:rPr lang="el-GR"/>
              <a:t>One coordinator responsible:</a:t>
            </a:r>
            <a:endParaRPr lang="el-GR" dirty="0"/>
          </a:p>
          <a:p>
            <a:pPr lvl="1" indent="-223520"/>
            <a:r>
              <a:rPr lang="el-GR"/>
              <a:t>If you received the previous message and delivered it  to the app,then tell everyone to deliver this one too</a:t>
            </a:r>
          </a:p>
          <a:p>
            <a:pPr marL="279400" lvl="1" indent="0">
              <a:buNone/>
            </a:pPr>
            <a:endParaRPr lang="el-GR" dirty="0"/>
          </a:p>
          <a:p>
            <a:pPr marL="279400" lvl="1" indent="0">
              <a:buNone/>
            </a:pPr>
            <a:endParaRPr lang="el-GR" dirty="0"/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9FE5D09A-C806-4930-A2A9-D27B69A270E6}"/>
              </a:ext>
            </a:extLst>
          </p:cNvPr>
          <p:cNvSpPr/>
          <p:nvPr/>
        </p:nvSpPr>
        <p:spPr>
          <a:xfrm>
            <a:off x="1640585" y="3425221"/>
            <a:ext cx="916289" cy="91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Client1,</a:t>
            </a:r>
          </a:p>
          <a:p>
            <a:pPr algn="ctr"/>
            <a:r>
              <a:rPr lang="el-GR"/>
              <a:t>Cord</a:t>
            </a:r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220E7FBD-A811-44F4-8366-220421DD3B1F}"/>
              </a:ext>
            </a:extLst>
          </p:cNvPr>
          <p:cNvCxnSpPr/>
          <p:nvPr/>
        </p:nvCxnSpPr>
        <p:spPr>
          <a:xfrm>
            <a:off x="2553089" y="3877868"/>
            <a:ext cx="2415580" cy="1700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1BBAF1FE-59F1-4A32-935B-7F66ECD7084F}"/>
              </a:ext>
            </a:extLst>
          </p:cNvPr>
          <p:cNvSpPr/>
          <p:nvPr/>
        </p:nvSpPr>
        <p:spPr>
          <a:xfrm>
            <a:off x="5088006" y="3472453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2</a:t>
            </a:r>
          </a:p>
        </p:txBody>
      </p:sp>
      <p:sp>
        <p:nvSpPr>
          <p:cNvPr id="11" name="Σύννεφο 10">
            <a:extLst>
              <a:ext uri="{FF2B5EF4-FFF2-40B4-BE49-F238E27FC236}">
                <a16:creationId xmlns:a16="http://schemas.microsoft.com/office/drawing/2014/main" id="{FD61695A-CC83-46FB-A59D-A05237DC0454}"/>
              </a:ext>
            </a:extLst>
          </p:cNvPr>
          <p:cNvSpPr/>
          <p:nvPr/>
        </p:nvSpPr>
        <p:spPr>
          <a:xfrm>
            <a:off x="3174265" y="3653111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M2</a:t>
            </a:r>
          </a:p>
        </p:txBody>
      </p:sp>
      <p:sp>
        <p:nvSpPr>
          <p:cNvPr id="13" name="Επεξήγηση: Δεξιό βέλος 12">
            <a:extLst>
              <a:ext uri="{FF2B5EF4-FFF2-40B4-BE49-F238E27FC236}">
                <a16:creationId xmlns:a16="http://schemas.microsoft.com/office/drawing/2014/main" id="{BE9F2947-3D53-48BF-8AB1-E2D1F47BFE14}"/>
              </a:ext>
            </a:extLst>
          </p:cNvPr>
          <p:cNvSpPr/>
          <p:nvPr/>
        </p:nvSpPr>
        <p:spPr>
          <a:xfrm rot="10800000">
            <a:off x="6137605" y="3245740"/>
            <a:ext cx="1954840" cy="1728668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E7A47-F480-4A37-8F04-E14617E53BE1}"/>
              </a:ext>
            </a:extLst>
          </p:cNvPr>
          <p:cNvSpPr txBox="1"/>
          <p:nvPr/>
        </p:nvSpPr>
        <p:spPr>
          <a:xfrm>
            <a:off x="6714944" y="3247631"/>
            <a:ext cx="1374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Client1:</a:t>
            </a:r>
            <a:endParaRPr lang="el-GR" dirty="0"/>
          </a:p>
          <a:p>
            <a:r>
              <a:rPr lang="el-GR"/>
              <a:t>M0-App</a:t>
            </a:r>
            <a:endParaRPr lang="el-GR" dirty="0"/>
          </a:p>
          <a:p>
            <a:r>
              <a:rPr lang="el-GR"/>
              <a:t>M1-App</a:t>
            </a:r>
          </a:p>
          <a:p>
            <a:r>
              <a:rPr lang="el-GR"/>
              <a:t>M2-here</a:t>
            </a:r>
          </a:p>
          <a:p>
            <a:endParaRPr lang="el-GR" dirty="0"/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61417A5E-FDC3-45E7-8750-E9459CCCB87A}"/>
              </a:ext>
            </a:extLst>
          </p:cNvPr>
          <p:cNvCxnSpPr>
            <a:cxnSpLocks/>
          </p:cNvCxnSpPr>
          <p:nvPr/>
        </p:nvCxnSpPr>
        <p:spPr>
          <a:xfrm flipV="1">
            <a:off x="8199036" y="5680218"/>
            <a:ext cx="1159876" cy="189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Ορθογώνιο: Στρογγύλεμα γωνιών 15">
            <a:extLst>
              <a:ext uri="{FF2B5EF4-FFF2-40B4-BE49-F238E27FC236}">
                <a16:creationId xmlns:a16="http://schemas.microsoft.com/office/drawing/2014/main" id="{08B463BB-864E-4224-A430-D69AA21B9E3E}"/>
              </a:ext>
            </a:extLst>
          </p:cNvPr>
          <p:cNvSpPr/>
          <p:nvPr/>
        </p:nvSpPr>
        <p:spPr>
          <a:xfrm>
            <a:off x="9544202" y="5277874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APP</a:t>
            </a:r>
          </a:p>
        </p:txBody>
      </p:sp>
      <p:sp>
        <p:nvSpPr>
          <p:cNvPr id="18" name="Σύννεφο 17">
            <a:extLst>
              <a:ext uri="{FF2B5EF4-FFF2-40B4-BE49-F238E27FC236}">
                <a16:creationId xmlns:a16="http://schemas.microsoft.com/office/drawing/2014/main" id="{C003FD3F-04C3-42DC-BE64-07EC1E6ADE75}"/>
              </a:ext>
            </a:extLst>
          </p:cNvPr>
          <p:cNvSpPr/>
          <p:nvPr/>
        </p:nvSpPr>
        <p:spPr>
          <a:xfrm>
            <a:off x="8274332" y="5514028"/>
            <a:ext cx="840758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M2</a:t>
            </a:r>
          </a:p>
        </p:txBody>
      </p:sp>
      <p:sp>
        <p:nvSpPr>
          <p:cNvPr id="17" name="Ορθογώνιο: Στρογγύλεμα γωνιών 16">
            <a:extLst>
              <a:ext uri="{FF2B5EF4-FFF2-40B4-BE49-F238E27FC236}">
                <a16:creationId xmlns:a16="http://schemas.microsoft.com/office/drawing/2014/main" id="{FC797F13-D728-4DA6-AFFA-E7845C295650}"/>
              </a:ext>
            </a:extLst>
          </p:cNvPr>
          <p:cNvSpPr/>
          <p:nvPr/>
        </p:nvSpPr>
        <p:spPr>
          <a:xfrm>
            <a:off x="1584861" y="5380601"/>
            <a:ext cx="916289" cy="91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1,</a:t>
            </a:r>
          </a:p>
          <a:p>
            <a:pPr algn="ctr"/>
            <a:r>
              <a:rPr lang="el-GR"/>
              <a:t>Cord</a:t>
            </a:r>
          </a:p>
        </p:txBody>
      </p: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84166248-9735-4564-A738-4024D606063B}"/>
              </a:ext>
            </a:extLst>
          </p:cNvPr>
          <p:cNvCxnSpPr>
            <a:cxnSpLocks/>
          </p:cNvCxnSpPr>
          <p:nvPr/>
        </p:nvCxnSpPr>
        <p:spPr>
          <a:xfrm>
            <a:off x="2590855" y="5833248"/>
            <a:ext cx="2415580" cy="1700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Σύννεφο 20">
            <a:extLst>
              <a:ext uri="{FF2B5EF4-FFF2-40B4-BE49-F238E27FC236}">
                <a16:creationId xmlns:a16="http://schemas.microsoft.com/office/drawing/2014/main" id="{468661ED-8EDF-4AAE-A495-ACDBB6228042}"/>
              </a:ext>
            </a:extLst>
          </p:cNvPr>
          <p:cNvSpPr/>
          <p:nvPr/>
        </p:nvSpPr>
        <p:spPr>
          <a:xfrm>
            <a:off x="3043805" y="5608491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D2</a:t>
            </a:r>
          </a:p>
        </p:txBody>
      </p:sp>
      <p:sp>
        <p:nvSpPr>
          <p:cNvPr id="22" name="Ορθογώνιο: Στρογγύλεμα γωνιών 21">
            <a:extLst>
              <a:ext uri="{FF2B5EF4-FFF2-40B4-BE49-F238E27FC236}">
                <a16:creationId xmlns:a16="http://schemas.microsoft.com/office/drawing/2014/main" id="{69E88E74-D93F-444B-9343-7FF57E00EB77}"/>
              </a:ext>
            </a:extLst>
          </p:cNvPr>
          <p:cNvSpPr/>
          <p:nvPr/>
        </p:nvSpPr>
        <p:spPr>
          <a:xfrm>
            <a:off x="5088006" y="5503404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2</a:t>
            </a:r>
          </a:p>
        </p:txBody>
      </p:sp>
      <p:sp>
        <p:nvSpPr>
          <p:cNvPr id="23" name="Επεξήγηση: Δεξιό βέλος 22">
            <a:extLst>
              <a:ext uri="{FF2B5EF4-FFF2-40B4-BE49-F238E27FC236}">
                <a16:creationId xmlns:a16="http://schemas.microsoft.com/office/drawing/2014/main" id="{AB732553-7B62-4707-A72D-5BFB72FC0CA7}"/>
              </a:ext>
            </a:extLst>
          </p:cNvPr>
          <p:cNvSpPr/>
          <p:nvPr/>
        </p:nvSpPr>
        <p:spPr>
          <a:xfrm rot="10800000">
            <a:off x="6140862" y="5210566"/>
            <a:ext cx="1954840" cy="1511404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6FB47-AF52-45F4-BEF0-5E100741F931}"/>
              </a:ext>
            </a:extLst>
          </p:cNvPr>
          <p:cNvSpPr txBox="1"/>
          <p:nvPr/>
        </p:nvSpPr>
        <p:spPr>
          <a:xfrm>
            <a:off x="6727943" y="5212457"/>
            <a:ext cx="1374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Client1:</a:t>
            </a:r>
            <a:endParaRPr lang="el-GR" dirty="0"/>
          </a:p>
          <a:p>
            <a:r>
              <a:rPr lang="el-GR"/>
              <a:t>M0-App</a:t>
            </a:r>
            <a:endParaRPr lang="el-GR" dirty="0"/>
          </a:p>
          <a:p>
            <a:r>
              <a:rPr lang="el-GR"/>
              <a:t>M1-App</a:t>
            </a:r>
          </a:p>
          <a:p>
            <a:r>
              <a:rPr lang="el-GR"/>
              <a:t>M2-App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85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0B849-EB36-418E-A6B2-79929A43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l-GR" dirty="0"/>
          </a:p>
          <a:p>
            <a:pPr marL="223520" indent="-223520"/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64C05-B95A-46ED-9EC5-52E58802718F}"/>
              </a:ext>
            </a:extLst>
          </p:cNvPr>
          <p:cNvSpPr txBox="1"/>
          <p:nvPr/>
        </p:nvSpPr>
        <p:spPr>
          <a:xfrm>
            <a:off x="5175998" y="1603979"/>
            <a:ext cx="1657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51DBCAA4-524B-48CD-90C7-48D558EA6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04253"/>
              </p:ext>
            </p:extLst>
          </p:nvPr>
        </p:nvGraphicFramePr>
        <p:xfrm>
          <a:off x="1248289" y="1680292"/>
          <a:ext cx="8165466" cy="195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822">
                  <a:extLst>
                    <a:ext uri="{9D8B030D-6E8A-4147-A177-3AD203B41FA5}">
                      <a16:colId xmlns:a16="http://schemas.microsoft.com/office/drawing/2014/main" val="2853390665"/>
                    </a:ext>
                  </a:extLst>
                </a:gridCol>
                <a:gridCol w="2721822">
                  <a:extLst>
                    <a:ext uri="{9D8B030D-6E8A-4147-A177-3AD203B41FA5}">
                      <a16:colId xmlns:a16="http://schemas.microsoft.com/office/drawing/2014/main" val="1160531176"/>
                    </a:ext>
                  </a:extLst>
                </a:gridCol>
                <a:gridCol w="2721822">
                  <a:extLst>
                    <a:ext uri="{9D8B030D-6E8A-4147-A177-3AD203B41FA5}">
                      <a16:colId xmlns:a16="http://schemas.microsoft.com/office/drawing/2014/main" val="937446917"/>
                    </a:ext>
                  </a:extLst>
                </a:gridCol>
              </a:tblGrid>
              <a:tr h="719933">
                <a:tc>
                  <a:txBody>
                    <a:bodyPr/>
                    <a:lstStyle/>
                    <a:p>
                      <a:r>
                        <a:rPr lang="el-GR" err="1"/>
                        <a:t>Fifo</a:t>
                      </a:r>
                      <a:r>
                        <a:rPr lang="el-GR" dirty="0"/>
                        <a:t> </a:t>
                      </a:r>
                      <a:r>
                        <a:rPr lang="el-GR" err="1"/>
                        <a:t>one</a:t>
                      </a:r>
                      <a:r>
                        <a:rPr lang="el-GR" dirty="0"/>
                        <a:t> </a:t>
                      </a:r>
                      <a:r>
                        <a:rPr lang="el-GR"/>
                        <a:t>sends(10 messages)</a:t>
                      </a:r>
                      <a:endParaRPr lang="el-G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Avg.send-rec time(sec)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Number of messages send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14081"/>
                  </a:ext>
                </a:extLst>
              </a:tr>
              <a:tr h="412761">
                <a:tc>
                  <a:txBody>
                    <a:bodyPr/>
                    <a:lstStyle/>
                    <a:p>
                      <a:r>
                        <a:rPr lang="el-GR" dirty="0"/>
                        <a:t>N=2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11.9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99626"/>
                  </a:ext>
                </a:extLst>
              </a:tr>
              <a:tr h="412761">
                <a:tc>
                  <a:txBody>
                    <a:bodyPr/>
                    <a:lstStyle/>
                    <a:p>
                      <a:r>
                        <a:rPr lang="el-GR" dirty="0"/>
                        <a:t>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12.7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14379"/>
                  </a:ext>
                </a:extLst>
              </a:tr>
              <a:tr h="412761">
                <a:tc>
                  <a:txBody>
                    <a:bodyPr/>
                    <a:lstStyle/>
                    <a:p>
                      <a:r>
                        <a:rPr lang="el-GR" dirty="0"/>
                        <a:t>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13.7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25211"/>
                  </a:ext>
                </a:extLst>
              </a:tr>
            </a:tbl>
          </a:graphicData>
        </a:graphic>
      </p:graphicFrame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043D8C85-5CFD-42E2-B66A-2CBE1E6E9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73783"/>
              </p:ext>
            </p:extLst>
          </p:nvPr>
        </p:nvGraphicFramePr>
        <p:xfrm>
          <a:off x="1239806" y="3833484"/>
          <a:ext cx="8165464" cy="235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891">
                  <a:extLst>
                    <a:ext uri="{9D8B030D-6E8A-4147-A177-3AD203B41FA5}">
                      <a16:colId xmlns:a16="http://schemas.microsoft.com/office/drawing/2014/main" val="2939643264"/>
                    </a:ext>
                  </a:extLst>
                </a:gridCol>
                <a:gridCol w="2993752">
                  <a:extLst>
                    <a:ext uri="{9D8B030D-6E8A-4147-A177-3AD203B41FA5}">
                      <a16:colId xmlns:a16="http://schemas.microsoft.com/office/drawing/2014/main" val="2560935792"/>
                    </a:ext>
                  </a:extLst>
                </a:gridCol>
                <a:gridCol w="2721821">
                  <a:extLst>
                    <a:ext uri="{9D8B030D-6E8A-4147-A177-3AD203B41FA5}">
                      <a16:colId xmlns:a16="http://schemas.microsoft.com/office/drawing/2014/main" val="2939430610"/>
                    </a:ext>
                  </a:extLst>
                </a:gridCol>
              </a:tblGrid>
              <a:tr h="570087">
                <a:tc>
                  <a:txBody>
                    <a:bodyPr/>
                    <a:lstStyle/>
                    <a:p>
                      <a:r>
                        <a:rPr lang="el-GR"/>
                        <a:t>Total one sends(10 messages)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1" i="0" u="none" strike="noStrike" noProof="0">
                          <a:latin typeface="Palatino Linotype"/>
                        </a:rPr>
                        <a:t>Avg.send-rec time(sec)</a:t>
                      </a:r>
                    </a:p>
                    <a:p>
                      <a:pPr lvl="0">
                        <a:buNone/>
                      </a:pP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1" i="0" u="none" strike="noStrike" noProof="0">
                          <a:latin typeface="Palatino Linotype"/>
                        </a:rPr>
                        <a:t>Number of messages send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67087"/>
                  </a:ext>
                </a:extLst>
              </a:tr>
              <a:tr h="570087">
                <a:tc>
                  <a:txBody>
                    <a:bodyPr/>
                    <a:lstStyle/>
                    <a:p>
                      <a:r>
                        <a:rPr lang="el-GR"/>
                        <a:t>N=2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27.4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09886"/>
                  </a:ext>
                </a:extLst>
              </a:tr>
              <a:tr h="570087">
                <a:tc>
                  <a:txBody>
                    <a:bodyPr/>
                    <a:lstStyle/>
                    <a:p>
                      <a:r>
                        <a:rPr lang="el-GR"/>
                        <a:t>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90213"/>
                  </a:ext>
                </a:extLst>
              </a:tr>
              <a:tr h="570087">
                <a:tc>
                  <a:txBody>
                    <a:bodyPr/>
                    <a:lstStyle/>
                    <a:p>
                      <a:r>
                        <a:rPr lang="el-GR"/>
                        <a:t>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33.9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957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B05A6C-1806-4CC1-8FBD-ECC55B08346B}"/>
              </a:ext>
            </a:extLst>
          </p:cNvPr>
          <p:cNvSpPr txBox="1"/>
          <p:nvPr/>
        </p:nvSpPr>
        <p:spPr>
          <a:xfrm>
            <a:off x="1143352" y="3012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Experiments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439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0B849-EB36-418E-A6B2-79929A43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l-GR" dirty="0"/>
          </a:p>
          <a:p>
            <a:pPr marL="223520" indent="-223520"/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64C05-B95A-46ED-9EC5-52E58802718F}"/>
              </a:ext>
            </a:extLst>
          </p:cNvPr>
          <p:cNvSpPr txBox="1"/>
          <p:nvPr/>
        </p:nvSpPr>
        <p:spPr>
          <a:xfrm>
            <a:off x="5175998" y="1603979"/>
            <a:ext cx="1657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51DBCAA4-524B-48CD-90C7-48D558EA6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87199"/>
              </p:ext>
            </p:extLst>
          </p:nvPr>
        </p:nvGraphicFramePr>
        <p:xfrm>
          <a:off x="1197396" y="1519226"/>
          <a:ext cx="8165466" cy="195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822">
                  <a:extLst>
                    <a:ext uri="{9D8B030D-6E8A-4147-A177-3AD203B41FA5}">
                      <a16:colId xmlns:a16="http://schemas.microsoft.com/office/drawing/2014/main" val="2853390665"/>
                    </a:ext>
                  </a:extLst>
                </a:gridCol>
                <a:gridCol w="2721822">
                  <a:extLst>
                    <a:ext uri="{9D8B030D-6E8A-4147-A177-3AD203B41FA5}">
                      <a16:colId xmlns:a16="http://schemas.microsoft.com/office/drawing/2014/main" val="1160531176"/>
                    </a:ext>
                  </a:extLst>
                </a:gridCol>
                <a:gridCol w="2721822">
                  <a:extLst>
                    <a:ext uri="{9D8B030D-6E8A-4147-A177-3AD203B41FA5}">
                      <a16:colId xmlns:a16="http://schemas.microsoft.com/office/drawing/2014/main" val="937446917"/>
                    </a:ext>
                  </a:extLst>
                </a:gridCol>
              </a:tblGrid>
              <a:tr h="719933">
                <a:tc>
                  <a:txBody>
                    <a:bodyPr/>
                    <a:lstStyle/>
                    <a:p>
                      <a:r>
                        <a:rPr lang="el-GR"/>
                        <a:t>Fifo all send(5 </a:t>
                      </a:r>
                      <a:r>
                        <a:rPr lang="el-GR" dirty="0"/>
                        <a:t>messages)</a:t>
                      </a:r>
                      <a:endParaRPr lang="el-G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Avg.send-rec time(sec)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Number of messages send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14081"/>
                  </a:ext>
                </a:extLst>
              </a:tr>
              <a:tr h="412761">
                <a:tc>
                  <a:txBody>
                    <a:bodyPr/>
                    <a:lstStyle/>
                    <a:p>
                      <a:r>
                        <a:rPr lang="el-GR" dirty="0"/>
                        <a:t>N=2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6.5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99626"/>
                  </a:ext>
                </a:extLst>
              </a:tr>
              <a:tr h="412761">
                <a:tc>
                  <a:txBody>
                    <a:bodyPr/>
                    <a:lstStyle/>
                    <a:p>
                      <a:r>
                        <a:rPr lang="el-GR" dirty="0"/>
                        <a:t>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20.7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250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14379"/>
                  </a:ext>
                </a:extLst>
              </a:tr>
              <a:tr h="412761">
                <a:tc>
                  <a:txBody>
                    <a:bodyPr/>
                    <a:lstStyle/>
                    <a:p>
                      <a:r>
                        <a:rPr lang="el-GR" dirty="0"/>
                        <a:t>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71.45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2.280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25211"/>
                  </a:ext>
                </a:extLst>
              </a:tr>
            </a:tbl>
          </a:graphicData>
        </a:graphic>
      </p:graphicFrame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043D8C85-5CFD-42E2-B66A-2CBE1E6E9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51430"/>
              </p:ext>
            </p:extLst>
          </p:nvPr>
        </p:nvGraphicFramePr>
        <p:xfrm>
          <a:off x="1222841" y="3884347"/>
          <a:ext cx="8165464" cy="235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891">
                  <a:extLst>
                    <a:ext uri="{9D8B030D-6E8A-4147-A177-3AD203B41FA5}">
                      <a16:colId xmlns:a16="http://schemas.microsoft.com/office/drawing/2014/main" val="2939643264"/>
                    </a:ext>
                  </a:extLst>
                </a:gridCol>
                <a:gridCol w="2993752">
                  <a:extLst>
                    <a:ext uri="{9D8B030D-6E8A-4147-A177-3AD203B41FA5}">
                      <a16:colId xmlns:a16="http://schemas.microsoft.com/office/drawing/2014/main" val="2560935792"/>
                    </a:ext>
                  </a:extLst>
                </a:gridCol>
                <a:gridCol w="2721821">
                  <a:extLst>
                    <a:ext uri="{9D8B030D-6E8A-4147-A177-3AD203B41FA5}">
                      <a16:colId xmlns:a16="http://schemas.microsoft.com/office/drawing/2014/main" val="2939430610"/>
                    </a:ext>
                  </a:extLst>
                </a:gridCol>
              </a:tblGrid>
              <a:tr h="570087">
                <a:tc>
                  <a:txBody>
                    <a:bodyPr/>
                    <a:lstStyle/>
                    <a:p>
                      <a:r>
                        <a:rPr lang="el-GR"/>
                        <a:t>Total all send(5 </a:t>
                      </a:r>
                      <a:r>
                        <a:rPr lang="el-GR" dirty="0"/>
                        <a:t>messages)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1" i="0" u="none" strike="noStrike" noProof="0">
                          <a:latin typeface="Palatino Linotype"/>
                        </a:rPr>
                        <a:t>Avg.send-rec time(sec)</a:t>
                      </a:r>
                    </a:p>
                    <a:p>
                      <a:pPr lvl="0">
                        <a:buNone/>
                      </a:pP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1" i="0" u="none" strike="noStrike" noProof="0">
                          <a:latin typeface="Palatino Linotype"/>
                        </a:rPr>
                        <a:t>Number of messages send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67087"/>
                  </a:ext>
                </a:extLst>
              </a:tr>
              <a:tr h="570087">
                <a:tc>
                  <a:txBody>
                    <a:bodyPr/>
                    <a:lstStyle/>
                    <a:p>
                      <a:r>
                        <a:rPr lang="el-GR"/>
                        <a:t>N=2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11.3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90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09886"/>
                  </a:ext>
                </a:extLst>
              </a:tr>
              <a:tr h="570087">
                <a:tc>
                  <a:txBody>
                    <a:bodyPr/>
                    <a:lstStyle/>
                    <a:p>
                      <a:r>
                        <a:rPr lang="el-GR"/>
                        <a:t>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16.2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297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90213"/>
                  </a:ext>
                </a:extLst>
              </a:tr>
              <a:tr h="570087">
                <a:tc>
                  <a:txBody>
                    <a:bodyPr/>
                    <a:lstStyle/>
                    <a:p>
                      <a:r>
                        <a:rPr lang="el-GR"/>
                        <a:t>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36.75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692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957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32DED01-8AE2-4179-BBDC-DD2CA7B5C5D9}"/>
              </a:ext>
            </a:extLst>
          </p:cNvPr>
          <p:cNvSpPr txBox="1"/>
          <p:nvPr/>
        </p:nvSpPr>
        <p:spPr>
          <a:xfrm>
            <a:off x="1143352" y="3012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Experiments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366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flow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dirty="0"/>
              <a:t>Bind to the multicast address</a:t>
            </a:r>
          </a:p>
          <a:p>
            <a:pPr marL="223520" indent="-223520"/>
            <a:r>
              <a:rPr lang="en-US" dirty="0"/>
              <a:t>Wait for client</a:t>
            </a:r>
          </a:p>
          <a:p>
            <a:pPr marL="223520" indent="-223520"/>
            <a:r>
              <a:rPr lang="en-US" dirty="0"/>
              <a:t>Create new </a:t>
            </a:r>
            <a:r>
              <a:rPr lang="en-US" dirty="0" err="1"/>
              <a:t>tcp</a:t>
            </a:r>
            <a:r>
              <a:rPr lang="en-US" dirty="0"/>
              <a:t> socket for each client</a:t>
            </a:r>
          </a:p>
          <a:p>
            <a:pPr marL="223520" indent="-223520"/>
            <a:r>
              <a:rPr lang="en-US" dirty="0"/>
              <a:t>Receive </a:t>
            </a:r>
            <a:r>
              <a:rPr lang="en-US" dirty="0" err="1"/>
              <a:t>heartbits</a:t>
            </a:r>
            <a:r>
              <a:rPr lang="en-US" dirty="0"/>
              <a:t> from each </a:t>
            </a:r>
            <a:r>
              <a:rPr lang="en-US" dirty="0" err="1"/>
              <a:t>client,delete</a:t>
            </a:r>
            <a:r>
              <a:rPr lang="en-US" dirty="0"/>
              <a:t> if </a:t>
            </a:r>
            <a:r>
              <a:rPr lang="en-US" dirty="0" err="1"/>
              <a:t>neccesary</a:t>
            </a:r>
          </a:p>
          <a:p>
            <a:pPr marL="223520" indent="-223520"/>
            <a:r>
              <a:rPr lang="en-US" dirty="0"/>
              <a:t>Inform teams if changes occur</a:t>
            </a: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Client-Group Management communication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3578A00-B371-4170-BF5D-5C0A3F9D2978}"/>
              </a:ext>
            </a:extLst>
          </p:cNvPr>
          <p:cNvSpPr txBox="1"/>
          <p:nvPr/>
        </p:nvSpPr>
        <p:spPr>
          <a:xfrm>
            <a:off x="7881146" y="475153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TEAM A</a:t>
            </a:r>
          </a:p>
          <a:p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787B3BF-8D14-4F11-89BF-D5C2E06F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Join a team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0BB026-499A-470B-A353-1C6FA83F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l-GR"/>
              <a:t>Each time grp_join() is called,create a new tcp socket and find the GMS</a:t>
            </a:r>
          </a:p>
          <a:p>
            <a:pPr marL="223520" indent="-223520"/>
            <a:r>
              <a:rPr lang="el-GR"/>
              <a:t>If all went well you get the info for the team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4BE2D457-0C2B-473E-AB24-DE4ACF93DC6D}"/>
              </a:ext>
            </a:extLst>
          </p:cNvPr>
          <p:cNvSpPr/>
          <p:nvPr/>
        </p:nvSpPr>
        <p:spPr>
          <a:xfrm>
            <a:off x="658200" y="2971800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Clientx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E29902A0-C477-4896-85B9-36942EB80EC8}"/>
              </a:ext>
            </a:extLst>
          </p:cNvPr>
          <p:cNvSpPr/>
          <p:nvPr/>
        </p:nvSpPr>
        <p:spPr>
          <a:xfrm>
            <a:off x="3914018" y="2936655"/>
            <a:ext cx="915530" cy="915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GMS</a:t>
            </a:r>
            <a:endParaRPr lang="el-GR" dirty="0"/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0B445249-4F7B-45CE-9BE7-C7D1B8281202}"/>
              </a:ext>
            </a:extLst>
          </p:cNvPr>
          <p:cNvCxnSpPr/>
          <p:nvPr/>
        </p:nvCxnSpPr>
        <p:spPr>
          <a:xfrm>
            <a:off x="1739949" y="3230881"/>
            <a:ext cx="2051004" cy="2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Σύννεφο 7">
            <a:extLst>
              <a:ext uri="{FF2B5EF4-FFF2-40B4-BE49-F238E27FC236}">
                <a16:creationId xmlns:a16="http://schemas.microsoft.com/office/drawing/2014/main" id="{4CDDD56A-2F67-4CB9-B09B-669A970B8463}"/>
              </a:ext>
            </a:extLst>
          </p:cNvPr>
          <p:cNvSpPr/>
          <p:nvPr/>
        </p:nvSpPr>
        <p:spPr>
          <a:xfrm>
            <a:off x="1993092" y="2839698"/>
            <a:ext cx="1365082" cy="915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JOIN</a:t>
            </a:r>
          </a:p>
          <a:p>
            <a:pPr algn="ctr"/>
            <a:r>
              <a:rPr lang="el-GR"/>
              <a:t>TEAMA</a:t>
            </a:r>
            <a:endParaRPr lang="el-GR" dirty="0"/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E55A694D-7C30-4C72-B2E4-C4F851DDF842}"/>
              </a:ext>
            </a:extLst>
          </p:cNvPr>
          <p:cNvCxnSpPr/>
          <p:nvPr/>
        </p:nvCxnSpPr>
        <p:spPr>
          <a:xfrm flipH="1">
            <a:off x="3788312" y="2940187"/>
            <a:ext cx="18635" cy="3160839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51FE5AE7-B742-4D06-95B7-359DF52A886F}"/>
              </a:ext>
            </a:extLst>
          </p:cNvPr>
          <p:cNvCxnSpPr>
            <a:cxnSpLocks/>
          </p:cNvCxnSpPr>
          <p:nvPr/>
        </p:nvCxnSpPr>
        <p:spPr>
          <a:xfrm flipH="1">
            <a:off x="1648495" y="2940187"/>
            <a:ext cx="18635" cy="3160839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C4AC53A1-1E9F-4AB3-8E84-12B680BDF735}"/>
              </a:ext>
            </a:extLst>
          </p:cNvPr>
          <p:cNvCxnSpPr>
            <a:cxnSpLocks/>
          </p:cNvCxnSpPr>
          <p:nvPr/>
        </p:nvCxnSpPr>
        <p:spPr>
          <a:xfrm flipH="1">
            <a:off x="1738486" y="5019552"/>
            <a:ext cx="2079794" cy="734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Σύννεφο 12">
            <a:extLst>
              <a:ext uri="{FF2B5EF4-FFF2-40B4-BE49-F238E27FC236}">
                <a16:creationId xmlns:a16="http://schemas.microsoft.com/office/drawing/2014/main" id="{335130AF-525D-484C-97E7-E8D22F927282}"/>
              </a:ext>
            </a:extLst>
          </p:cNvPr>
          <p:cNvSpPr/>
          <p:nvPr/>
        </p:nvSpPr>
        <p:spPr>
          <a:xfrm>
            <a:off x="2246381" y="4730098"/>
            <a:ext cx="1365082" cy="915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  <a:p>
            <a:pPr algn="ctr"/>
            <a:r>
              <a:rPr lang="el-GR"/>
              <a:t>TEAMA</a:t>
            </a:r>
          </a:p>
          <a:p>
            <a:pPr algn="ctr"/>
            <a:r>
              <a:rPr lang="el-GR"/>
              <a:t>INFO</a:t>
            </a:r>
          </a:p>
          <a:p>
            <a:pPr algn="ctr"/>
            <a:endParaRPr lang="el-GR" dirty="0"/>
          </a:p>
        </p:txBody>
      </p:sp>
      <p:sp>
        <p:nvSpPr>
          <p:cNvPr id="14" name="Οβάλ 13">
            <a:extLst>
              <a:ext uri="{FF2B5EF4-FFF2-40B4-BE49-F238E27FC236}">
                <a16:creationId xmlns:a16="http://schemas.microsoft.com/office/drawing/2014/main" id="{22667D55-B30B-474D-8CBF-FF0F5C9FC777}"/>
              </a:ext>
            </a:extLst>
          </p:cNvPr>
          <p:cNvSpPr/>
          <p:nvPr/>
        </p:nvSpPr>
        <p:spPr>
          <a:xfrm>
            <a:off x="6553837" y="2938951"/>
            <a:ext cx="3561956" cy="1788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5B886-F814-409A-9426-47C7EC119A7E}"/>
              </a:ext>
            </a:extLst>
          </p:cNvPr>
          <p:cNvSpPr txBox="1"/>
          <p:nvPr/>
        </p:nvSpPr>
        <p:spPr>
          <a:xfrm>
            <a:off x="7885880" y="254748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TEAM A</a:t>
            </a:r>
          </a:p>
          <a:p>
            <a:endParaRPr lang="el-GR" dirty="0"/>
          </a:p>
        </p:txBody>
      </p:sp>
      <p:sp>
        <p:nvSpPr>
          <p:cNvPr id="16" name="Ορθογώνιο: Στρογγύλεμα γωνιών 15">
            <a:extLst>
              <a:ext uri="{FF2B5EF4-FFF2-40B4-BE49-F238E27FC236}">
                <a16:creationId xmlns:a16="http://schemas.microsoft.com/office/drawing/2014/main" id="{8F423289-CC6E-489F-AFBE-D3D80BC5C2F7}"/>
              </a:ext>
            </a:extLst>
          </p:cNvPr>
          <p:cNvSpPr/>
          <p:nvPr/>
        </p:nvSpPr>
        <p:spPr>
          <a:xfrm>
            <a:off x="7197452" y="3336317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Client1</a:t>
            </a:r>
          </a:p>
        </p:txBody>
      </p:sp>
      <p:sp>
        <p:nvSpPr>
          <p:cNvPr id="17" name="Ορθογώνιο: Στρογγύλεμα γωνιών 16">
            <a:extLst>
              <a:ext uri="{FF2B5EF4-FFF2-40B4-BE49-F238E27FC236}">
                <a16:creationId xmlns:a16="http://schemas.microsoft.com/office/drawing/2014/main" id="{84A9DE58-2CDB-4949-A92A-911A6E3D3E48}"/>
              </a:ext>
            </a:extLst>
          </p:cNvPr>
          <p:cNvSpPr/>
          <p:nvPr/>
        </p:nvSpPr>
        <p:spPr>
          <a:xfrm>
            <a:off x="8800490" y="3302408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Client2</a:t>
            </a:r>
          </a:p>
        </p:txBody>
      </p: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5A1CA054-8168-44FB-8BBA-944B70D1954D}"/>
              </a:ext>
            </a:extLst>
          </p:cNvPr>
          <p:cNvCxnSpPr>
            <a:cxnSpLocks/>
          </p:cNvCxnSpPr>
          <p:nvPr/>
        </p:nvCxnSpPr>
        <p:spPr>
          <a:xfrm flipV="1">
            <a:off x="3852210" y="4662382"/>
            <a:ext cx="2814395" cy="2656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Σύννεφο 19">
            <a:extLst>
              <a:ext uri="{FF2B5EF4-FFF2-40B4-BE49-F238E27FC236}">
                <a16:creationId xmlns:a16="http://schemas.microsoft.com/office/drawing/2014/main" id="{44CFB889-8500-4843-A54D-5BB23510FFC1}"/>
              </a:ext>
            </a:extLst>
          </p:cNvPr>
          <p:cNvSpPr/>
          <p:nvPr/>
        </p:nvSpPr>
        <p:spPr>
          <a:xfrm>
            <a:off x="4577587" y="4162130"/>
            <a:ext cx="1365082" cy="915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  <a:p>
            <a:pPr algn="ctr"/>
            <a:r>
              <a:rPr lang="el-GR"/>
              <a:t>TEAMA</a:t>
            </a:r>
          </a:p>
          <a:p>
            <a:pPr algn="ctr"/>
            <a:r>
              <a:rPr lang="el-GR"/>
              <a:t>INFO</a:t>
            </a:r>
          </a:p>
          <a:p>
            <a:pPr algn="ctr"/>
            <a:endParaRPr lang="el-GR" dirty="0"/>
          </a:p>
        </p:txBody>
      </p:sp>
      <p:sp>
        <p:nvSpPr>
          <p:cNvPr id="21" name="Οβάλ 20">
            <a:extLst>
              <a:ext uri="{FF2B5EF4-FFF2-40B4-BE49-F238E27FC236}">
                <a16:creationId xmlns:a16="http://schemas.microsoft.com/office/drawing/2014/main" id="{D444150E-29A6-4069-A87A-A66A57497574}"/>
              </a:ext>
            </a:extLst>
          </p:cNvPr>
          <p:cNvSpPr/>
          <p:nvPr/>
        </p:nvSpPr>
        <p:spPr>
          <a:xfrm>
            <a:off x="6863726" y="5126051"/>
            <a:ext cx="3561956" cy="1788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: Στρογγύλεμα γωνιών 17">
            <a:extLst>
              <a:ext uri="{FF2B5EF4-FFF2-40B4-BE49-F238E27FC236}">
                <a16:creationId xmlns:a16="http://schemas.microsoft.com/office/drawing/2014/main" id="{17A0F8EE-CB4F-4867-9D1C-874A56D1FAC9}"/>
              </a:ext>
            </a:extLst>
          </p:cNvPr>
          <p:cNvSpPr/>
          <p:nvPr/>
        </p:nvSpPr>
        <p:spPr>
          <a:xfrm>
            <a:off x="9258439" y="5523416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Clientx</a:t>
            </a:r>
          </a:p>
        </p:txBody>
      </p:sp>
      <p:sp>
        <p:nvSpPr>
          <p:cNvPr id="25" name="Ορθογώνιο: Στρογγύλεμα γωνιών 24">
            <a:extLst>
              <a:ext uri="{FF2B5EF4-FFF2-40B4-BE49-F238E27FC236}">
                <a16:creationId xmlns:a16="http://schemas.microsoft.com/office/drawing/2014/main" id="{C2D7FEFE-422E-4BAA-A84E-A52E34BA773D}"/>
              </a:ext>
            </a:extLst>
          </p:cNvPr>
          <p:cNvSpPr/>
          <p:nvPr/>
        </p:nvSpPr>
        <p:spPr>
          <a:xfrm>
            <a:off x="8286288" y="5582756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Client2</a:t>
            </a:r>
          </a:p>
        </p:txBody>
      </p:sp>
      <p:sp>
        <p:nvSpPr>
          <p:cNvPr id="26" name="Ορθογώνιο: Στρογγύλεμα γωνιών 25">
            <a:extLst>
              <a:ext uri="{FF2B5EF4-FFF2-40B4-BE49-F238E27FC236}">
                <a16:creationId xmlns:a16="http://schemas.microsoft.com/office/drawing/2014/main" id="{19BC36EB-42DE-41CB-B0B6-C2755C31A27C}"/>
              </a:ext>
            </a:extLst>
          </p:cNvPr>
          <p:cNvSpPr/>
          <p:nvPr/>
        </p:nvSpPr>
        <p:spPr>
          <a:xfrm>
            <a:off x="7201605" y="5523417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Client1</a:t>
            </a:r>
          </a:p>
        </p:txBody>
      </p:sp>
    </p:spTree>
    <p:extLst>
      <p:ext uri="{BB962C8B-B14F-4D97-AF65-F5344CB8AC3E}">
        <p14:creationId xmlns:p14="http://schemas.microsoft.com/office/powerpoint/2010/main" val="124944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3578A00-B371-4170-BF5D-5C0A3F9D2978}"/>
              </a:ext>
            </a:extLst>
          </p:cNvPr>
          <p:cNvSpPr txBox="1"/>
          <p:nvPr/>
        </p:nvSpPr>
        <p:spPr>
          <a:xfrm>
            <a:off x="7881146" y="475153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TEAM A</a:t>
            </a:r>
          </a:p>
          <a:p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787B3BF-8D14-4F11-89BF-D5C2E06F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Leave a team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0BB026-499A-470B-A353-1C6FA83F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l-GR"/>
              <a:t>Each time grp_leave() is called,send to the gms and delete this team from your buffers,the team members receive and update their teammate buffers from the GMS.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4BE2D457-0C2B-473E-AB24-DE4ACF93DC6D}"/>
              </a:ext>
            </a:extLst>
          </p:cNvPr>
          <p:cNvSpPr/>
          <p:nvPr/>
        </p:nvSpPr>
        <p:spPr>
          <a:xfrm>
            <a:off x="658200" y="2971800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Clientx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E29902A0-C477-4896-85B9-36942EB80EC8}"/>
              </a:ext>
            </a:extLst>
          </p:cNvPr>
          <p:cNvSpPr/>
          <p:nvPr/>
        </p:nvSpPr>
        <p:spPr>
          <a:xfrm>
            <a:off x="3914018" y="2936655"/>
            <a:ext cx="915530" cy="915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GMS</a:t>
            </a:r>
            <a:endParaRPr lang="el-GR" dirty="0"/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0B445249-4F7B-45CE-9BE7-C7D1B8281202}"/>
              </a:ext>
            </a:extLst>
          </p:cNvPr>
          <p:cNvCxnSpPr/>
          <p:nvPr/>
        </p:nvCxnSpPr>
        <p:spPr>
          <a:xfrm>
            <a:off x="1739949" y="3230881"/>
            <a:ext cx="2051004" cy="2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Σύννεφο 7">
            <a:extLst>
              <a:ext uri="{FF2B5EF4-FFF2-40B4-BE49-F238E27FC236}">
                <a16:creationId xmlns:a16="http://schemas.microsoft.com/office/drawing/2014/main" id="{4CDDD56A-2F67-4CB9-B09B-669A970B8463}"/>
              </a:ext>
            </a:extLst>
          </p:cNvPr>
          <p:cNvSpPr/>
          <p:nvPr/>
        </p:nvSpPr>
        <p:spPr>
          <a:xfrm>
            <a:off x="1993092" y="2839698"/>
            <a:ext cx="1365082" cy="9918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leave</a:t>
            </a:r>
          </a:p>
          <a:p>
            <a:pPr algn="ctr"/>
            <a:r>
              <a:rPr lang="el-GR"/>
              <a:t>TEAMA</a:t>
            </a:r>
            <a:endParaRPr lang="el-GR" dirty="0"/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E55A694D-7C30-4C72-B2E4-C4F851DDF842}"/>
              </a:ext>
            </a:extLst>
          </p:cNvPr>
          <p:cNvCxnSpPr/>
          <p:nvPr/>
        </p:nvCxnSpPr>
        <p:spPr>
          <a:xfrm flipH="1">
            <a:off x="3788312" y="2940187"/>
            <a:ext cx="18635" cy="3160839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51FE5AE7-B742-4D06-95B7-359DF52A886F}"/>
              </a:ext>
            </a:extLst>
          </p:cNvPr>
          <p:cNvCxnSpPr>
            <a:cxnSpLocks/>
          </p:cNvCxnSpPr>
          <p:nvPr/>
        </p:nvCxnSpPr>
        <p:spPr>
          <a:xfrm flipH="1">
            <a:off x="1648495" y="2940187"/>
            <a:ext cx="18635" cy="3160839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Οβάλ 13">
            <a:extLst>
              <a:ext uri="{FF2B5EF4-FFF2-40B4-BE49-F238E27FC236}">
                <a16:creationId xmlns:a16="http://schemas.microsoft.com/office/drawing/2014/main" id="{22667D55-B30B-474D-8CBF-FF0F5C9FC777}"/>
              </a:ext>
            </a:extLst>
          </p:cNvPr>
          <p:cNvSpPr/>
          <p:nvPr/>
        </p:nvSpPr>
        <p:spPr>
          <a:xfrm>
            <a:off x="6553837" y="2938951"/>
            <a:ext cx="3561956" cy="1788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5B886-F814-409A-9426-47C7EC119A7E}"/>
              </a:ext>
            </a:extLst>
          </p:cNvPr>
          <p:cNvSpPr txBox="1"/>
          <p:nvPr/>
        </p:nvSpPr>
        <p:spPr>
          <a:xfrm>
            <a:off x="7885880" y="254748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TEAM A</a:t>
            </a:r>
          </a:p>
          <a:p>
            <a:endParaRPr lang="el-GR" dirty="0"/>
          </a:p>
        </p:txBody>
      </p:sp>
      <p:sp>
        <p:nvSpPr>
          <p:cNvPr id="16" name="Ορθογώνιο: Στρογγύλεμα γωνιών 15">
            <a:extLst>
              <a:ext uri="{FF2B5EF4-FFF2-40B4-BE49-F238E27FC236}">
                <a16:creationId xmlns:a16="http://schemas.microsoft.com/office/drawing/2014/main" id="{8F423289-CC6E-489F-AFBE-D3D80BC5C2F7}"/>
              </a:ext>
            </a:extLst>
          </p:cNvPr>
          <p:cNvSpPr/>
          <p:nvPr/>
        </p:nvSpPr>
        <p:spPr>
          <a:xfrm>
            <a:off x="6747899" y="3378703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Client1</a:t>
            </a:r>
          </a:p>
        </p:txBody>
      </p:sp>
      <p:sp>
        <p:nvSpPr>
          <p:cNvPr id="17" name="Ορθογώνιο: Στρογγύλεμα γωνιών 16">
            <a:extLst>
              <a:ext uri="{FF2B5EF4-FFF2-40B4-BE49-F238E27FC236}">
                <a16:creationId xmlns:a16="http://schemas.microsoft.com/office/drawing/2014/main" id="{84A9DE58-2CDB-4949-A92A-911A6E3D3E48}"/>
              </a:ext>
            </a:extLst>
          </p:cNvPr>
          <p:cNvSpPr/>
          <p:nvPr/>
        </p:nvSpPr>
        <p:spPr>
          <a:xfrm>
            <a:off x="7774152" y="3395657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Client2</a:t>
            </a:r>
          </a:p>
        </p:txBody>
      </p: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5A1CA054-8168-44FB-8BBA-944B70D1954D}"/>
              </a:ext>
            </a:extLst>
          </p:cNvPr>
          <p:cNvCxnSpPr>
            <a:cxnSpLocks/>
          </p:cNvCxnSpPr>
          <p:nvPr/>
        </p:nvCxnSpPr>
        <p:spPr>
          <a:xfrm flipV="1">
            <a:off x="3852210" y="4662382"/>
            <a:ext cx="2814395" cy="2656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Σύννεφο 19">
            <a:extLst>
              <a:ext uri="{FF2B5EF4-FFF2-40B4-BE49-F238E27FC236}">
                <a16:creationId xmlns:a16="http://schemas.microsoft.com/office/drawing/2014/main" id="{44CFB889-8500-4843-A54D-5BB23510FFC1}"/>
              </a:ext>
            </a:extLst>
          </p:cNvPr>
          <p:cNvSpPr/>
          <p:nvPr/>
        </p:nvSpPr>
        <p:spPr>
          <a:xfrm>
            <a:off x="4577587" y="4162130"/>
            <a:ext cx="1365082" cy="9155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  <a:p>
            <a:pPr algn="ctr"/>
            <a:r>
              <a:rPr lang="el-GR"/>
              <a:t>TEAMA</a:t>
            </a:r>
          </a:p>
          <a:p>
            <a:pPr algn="ctr"/>
            <a:r>
              <a:rPr lang="el-GR"/>
              <a:t>INFO</a:t>
            </a:r>
          </a:p>
          <a:p>
            <a:pPr algn="ctr"/>
            <a:endParaRPr lang="el-GR" dirty="0"/>
          </a:p>
        </p:txBody>
      </p:sp>
      <p:sp>
        <p:nvSpPr>
          <p:cNvPr id="21" name="Οβάλ 20">
            <a:extLst>
              <a:ext uri="{FF2B5EF4-FFF2-40B4-BE49-F238E27FC236}">
                <a16:creationId xmlns:a16="http://schemas.microsoft.com/office/drawing/2014/main" id="{D444150E-29A6-4069-A87A-A66A57497574}"/>
              </a:ext>
            </a:extLst>
          </p:cNvPr>
          <p:cNvSpPr/>
          <p:nvPr/>
        </p:nvSpPr>
        <p:spPr>
          <a:xfrm>
            <a:off x="6863726" y="5126051"/>
            <a:ext cx="3561956" cy="1788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: Στρογγύλεμα γωνιών 17">
            <a:extLst>
              <a:ext uri="{FF2B5EF4-FFF2-40B4-BE49-F238E27FC236}">
                <a16:creationId xmlns:a16="http://schemas.microsoft.com/office/drawing/2014/main" id="{17A0F8EE-CB4F-4867-9D1C-874A56D1FAC9}"/>
              </a:ext>
            </a:extLst>
          </p:cNvPr>
          <p:cNvSpPr/>
          <p:nvPr/>
        </p:nvSpPr>
        <p:spPr>
          <a:xfrm>
            <a:off x="8876743" y="3336316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Clientx</a:t>
            </a:r>
          </a:p>
        </p:txBody>
      </p:sp>
      <p:sp>
        <p:nvSpPr>
          <p:cNvPr id="25" name="Ορθογώνιο: Στρογγύλεμα γωνιών 24">
            <a:extLst>
              <a:ext uri="{FF2B5EF4-FFF2-40B4-BE49-F238E27FC236}">
                <a16:creationId xmlns:a16="http://schemas.microsoft.com/office/drawing/2014/main" id="{C2D7FEFE-422E-4BAA-A84E-A52E34BA773D}"/>
              </a:ext>
            </a:extLst>
          </p:cNvPr>
          <p:cNvSpPr/>
          <p:nvPr/>
        </p:nvSpPr>
        <p:spPr>
          <a:xfrm>
            <a:off x="8286288" y="5582756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Client2</a:t>
            </a:r>
          </a:p>
        </p:txBody>
      </p:sp>
      <p:sp>
        <p:nvSpPr>
          <p:cNvPr id="26" name="Ορθογώνιο: Στρογγύλεμα γωνιών 25">
            <a:extLst>
              <a:ext uri="{FF2B5EF4-FFF2-40B4-BE49-F238E27FC236}">
                <a16:creationId xmlns:a16="http://schemas.microsoft.com/office/drawing/2014/main" id="{19BC36EB-42DE-41CB-B0B6-C2755C31A27C}"/>
              </a:ext>
            </a:extLst>
          </p:cNvPr>
          <p:cNvSpPr/>
          <p:nvPr/>
        </p:nvSpPr>
        <p:spPr>
          <a:xfrm>
            <a:off x="7201605" y="5523417"/>
            <a:ext cx="915530" cy="91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Client1</a:t>
            </a:r>
          </a:p>
        </p:txBody>
      </p:sp>
    </p:spTree>
    <p:extLst>
      <p:ext uri="{BB962C8B-B14F-4D97-AF65-F5344CB8AC3E}">
        <p14:creationId xmlns:p14="http://schemas.microsoft.com/office/powerpoint/2010/main" val="14627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communication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9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7BD9F1-E940-49A2-A650-4FC72314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Reliable multicast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0B849-EB36-418E-A6B2-79929A43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l-GR"/>
              <a:t>Based on the atomic multicast idea:</a:t>
            </a:r>
          </a:p>
          <a:p>
            <a:pPr marL="223520" indent="-223520"/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317C71B2-0969-4BAD-A461-7232B7AAAA62}"/>
              </a:ext>
            </a:extLst>
          </p:cNvPr>
          <p:cNvSpPr/>
          <p:nvPr/>
        </p:nvSpPr>
        <p:spPr>
          <a:xfrm>
            <a:off x="2900467" y="2793502"/>
            <a:ext cx="5910778" cy="28905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8EE4686B-1081-4C64-B8D4-0E7DCEB49965}"/>
              </a:ext>
            </a:extLst>
          </p:cNvPr>
          <p:cNvSpPr/>
          <p:nvPr/>
        </p:nvSpPr>
        <p:spPr>
          <a:xfrm>
            <a:off x="7267648" y="4114799"/>
            <a:ext cx="916289" cy="916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3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3476909D-4E18-473C-9722-D5D28FB7E320}"/>
              </a:ext>
            </a:extLst>
          </p:cNvPr>
          <p:cNvSpPr/>
          <p:nvPr/>
        </p:nvSpPr>
        <p:spPr>
          <a:xfrm>
            <a:off x="5409013" y="2792320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2</a:t>
            </a:r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178F9E89-A426-424A-BC5B-C589D543ACC2}"/>
              </a:ext>
            </a:extLst>
          </p:cNvPr>
          <p:cNvSpPr/>
          <p:nvPr/>
        </p:nvSpPr>
        <p:spPr>
          <a:xfrm>
            <a:off x="3245619" y="4095908"/>
            <a:ext cx="916289" cy="91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0697D-80D2-48AD-935C-7ACDA402E5C9}"/>
              </a:ext>
            </a:extLst>
          </p:cNvPr>
          <p:cNvSpPr txBox="1"/>
          <p:nvPr/>
        </p:nvSpPr>
        <p:spPr>
          <a:xfrm>
            <a:off x="2940898" y="27965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Team A</a:t>
            </a: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34C17FBE-95B1-41CA-8F3A-7D1755DCF4D1}"/>
              </a:ext>
            </a:extLst>
          </p:cNvPr>
          <p:cNvCxnSpPr/>
          <p:nvPr/>
        </p:nvCxnSpPr>
        <p:spPr>
          <a:xfrm flipV="1">
            <a:off x="4069943" y="3753952"/>
            <a:ext cx="1858537" cy="814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83361126-A74C-46D1-B7D4-D6C8863C1579}"/>
              </a:ext>
            </a:extLst>
          </p:cNvPr>
          <p:cNvCxnSpPr>
            <a:cxnSpLocks/>
          </p:cNvCxnSpPr>
          <p:nvPr/>
        </p:nvCxnSpPr>
        <p:spPr>
          <a:xfrm>
            <a:off x="4164358" y="4662685"/>
            <a:ext cx="3029268" cy="925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Σύννεφο 10">
            <a:extLst>
              <a:ext uri="{FF2B5EF4-FFF2-40B4-BE49-F238E27FC236}">
                <a16:creationId xmlns:a16="http://schemas.microsoft.com/office/drawing/2014/main" id="{0D8F57F1-257D-4D0A-9650-44181BE6C86D}"/>
              </a:ext>
            </a:extLst>
          </p:cNvPr>
          <p:cNvSpPr/>
          <p:nvPr/>
        </p:nvSpPr>
        <p:spPr>
          <a:xfrm>
            <a:off x="4779300" y="3870376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sp>
        <p:nvSpPr>
          <p:cNvPr id="13" name="Σύννεφο 12">
            <a:extLst>
              <a:ext uri="{FF2B5EF4-FFF2-40B4-BE49-F238E27FC236}">
                <a16:creationId xmlns:a16="http://schemas.microsoft.com/office/drawing/2014/main" id="{C8C3D083-C1F9-4783-B59B-AE124939629F}"/>
              </a:ext>
            </a:extLst>
          </p:cNvPr>
          <p:cNvSpPr/>
          <p:nvPr/>
        </p:nvSpPr>
        <p:spPr>
          <a:xfrm>
            <a:off x="5232486" y="4465492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sp>
        <p:nvSpPr>
          <p:cNvPr id="14" name="Επεξήγηση: Δεξιό βέλος 13">
            <a:extLst>
              <a:ext uri="{FF2B5EF4-FFF2-40B4-BE49-F238E27FC236}">
                <a16:creationId xmlns:a16="http://schemas.microsoft.com/office/drawing/2014/main" id="{0473DDA3-9438-47FC-9075-AB99B8CF0C79}"/>
              </a:ext>
            </a:extLst>
          </p:cNvPr>
          <p:cNvSpPr/>
          <p:nvPr/>
        </p:nvSpPr>
        <p:spPr>
          <a:xfrm>
            <a:off x="1898424" y="3869195"/>
            <a:ext cx="1350592" cy="1719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61A0A-68A1-4AE4-850D-7FC8A25C6F43}"/>
              </a:ext>
            </a:extLst>
          </p:cNvPr>
          <p:cNvSpPr txBox="1"/>
          <p:nvPr/>
        </p:nvSpPr>
        <p:spPr>
          <a:xfrm>
            <a:off x="1863327" y="3872267"/>
            <a:ext cx="9871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/>
              <a:t>Client2</a:t>
            </a:r>
          </a:p>
          <a:p>
            <a:r>
              <a:rPr lang="el-GR"/>
              <a:t>M1,..</a:t>
            </a:r>
            <a:endParaRPr lang="el-GR" dirty="0"/>
          </a:p>
          <a:p>
            <a:endParaRPr lang="el-GR" dirty="0"/>
          </a:p>
          <a:p>
            <a:r>
              <a:rPr lang="el-GR"/>
              <a:t>Client3</a:t>
            </a:r>
            <a:endParaRPr lang="el-GR" dirty="0"/>
          </a:p>
          <a:p>
            <a:r>
              <a:rPr lang="el-GR"/>
              <a:t>M1,..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35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7BD9F1-E940-49A2-A650-4FC72314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Reliable multicast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0B849-EB36-418E-A6B2-79929A43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l-GR" dirty="0"/>
          </a:p>
          <a:p>
            <a:pPr marL="223520" indent="-223520"/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317C71B2-0969-4BAD-A461-7232B7AAAA62}"/>
              </a:ext>
            </a:extLst>
          </p:cNvPr>
          <p:cNvSpPr/>
          <p:nvPr/>
        </p:nvSpPr>
        <p:spPr>
          <a:xfrm>
            <a:off x="2900467" y="2793502"/>
            <a:ext cx="5910778" cy="28905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8EE4686B-1081-4C64-B8D4-0E7DCEB49965}"/>
              </a:ext>
            </a:extLst>
          </p:cNvPr>
          <p:cNvSpPr/>
          <p:nvPr/>
        </p:nvSpPr>
        <p:spPr>
          <a:xfrm>
            <a:off x="7267648" y="4114799"/>
            <a:ext cx="916289" cy="916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3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3476909D-4E18-473C-9722-D5D28FB7E320}"/>
              </a:ext>
            </a:extLst>
          </p:cNvPr>
          <p:cNvSpPr/>
          <p:nvPr/>
        </p:nvSpPr>
        <p:spPr>
          <a:xfrm>
            <a:off x="5503427" y="2792320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2</a:t>
            </a:r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178F9E89-A426-424A-BC5B-C589D543ACC2}"/>
              </a:ext>
            </a:extLst>
          </p:cNvPr>
          <p:cNvSpPr/>
          <p:nvPr/>
        </p:nvSpPr>
        <p:spPr>
          <a:xfrm>
            <a:off x="3311709" y="3708610"/>
            <a:ext cx="916289" cy="91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0697D-80D2-48AD-935C-7ACDA402E5C9}"/>
              </a:ext>
            </a:extLst>
          </p:cNvPr>
          <p:cNvSpPr txBox="1"/>
          <p:nvPr/>
        </p:nvSpPr>
        <p:spPr>
          <a:xfrm>
            <a:off x="3309112" y="26643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Team A</a:t>
            </a: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FA1D19B7-9822-4B32-9B7B-7A172B9FE3F9}"/>
              </a:ext>
            </a:extLst>
          </p:cNvPr>
          <p:cNvCxnSpPr/>
          <p:nvPr/>
        </p:nvCxnSpPr>
        <p:spPr>
          <a:xfrm flipH="1">
            <a:off x="4417860" y="3765287"/>
            <a:ext cx="1530917" cy="35707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Σύννεφο 10">
            <a:extLst>
              <a:ext uri="{FF2B5EF4-FFF2-40B4-BE49-F238E27FC236}">
                <a16:creationId xmlns:a16="http://schemas.microsoft.com/office/drawing/2014/main" id="{ADE0E73A-0BE4-4246-9B47-A594B3CEB705}"/>
              </a:ext>
            </a:extLst>
          </p:cNvPr>
          <p:cNvSpPr/>
          <p:nvPr/>
        </p:nvSpPr>
        <p:spPr>
          <a:xfrm>
            <a:off x="4722652" y="3709789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8F823E91-E6CD-4E7A-B741-D03CC51649C0}"/>
              </a:ext>
            </a:extLst>
          </p:cNvPr>
          <p:cNvCxnSpPr/>
          <p:nvPr/>
        </p:nvCxnSpPr>
        <p:spPr>
          <a:xfrm>
            <a:off x="5986202" y="3764630"/>
            <a:ext cx="1235407" cy="36651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Σύννεφο 14">
            <a:extLst>
              <a:ext uri="{FF2B5EF4-FFF2-40B4-BE49-F238E27FC236}">
                <a16:creationId xmlns:a16="http://schemas.microsoft.com/office/drawing/2014/main" id="{C6F00064-DC63-495C-808B-A10CF92713E0}"/>
              </a:ext>
            </a:extLst>
          </p:cNvPr>
          <p:cNvSpPr/>
          <p:nvPr/>
        </p:nvSpPr>
        <p:spPr>
          <a:xfrm>
            <a:off x="6091653" y="3719235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sp>
        <p:nvSpPr>
          <p:cNvPr id="17" name="Επεξήγηση: Δεξιό βέλος 16">
            <a:extLst>
              <a:ext uri="{FF2B5EF4-FFF2-40B4-BE49-F238E27FC236}">
                <a16:creationId xmlns:a16="http://schemas.microsoft.com/office/drawing/2014/main" id="{16D2FFC7-C66A-493E-9285-C4967CC435DA}"/>
              </a:ext>
            </a:extLst>
          </p:cNvPr>
          <p:cNvSpPr/>
          <p:nvPr/>
        </p:nvSpPr>
        <p:spPr>
          <a:xfrm>
            <a:off x="1888983" y="3377988"/>
            <a:ext cx="1350592" cy="1719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Επεξήγηση: Δεξιό βέλος 18">
            <a:extLst>
              <a:ext uri="{FF2B5EF4-FFF2-40B4-BE49-F238E27FC236}">
                <a16:creationId xmlns:a16="http://schemas.microsoft.com/office/drawing/2014/main" id="{7F3CE74C-4E56-4D39-9EEE-599C762B0B22}"/>
              </a:ext>
            </a:extLst>
          </p:cNvPr>
          <p:cNvSpPr/>
          <p:nvPr/>
        </p:nvSpPr>
        <p:spPr>
          <a:xfrm rot="5400000">
            <a:off x="5372853" y="1337591"/>
            <a:ext cx="1265620" cy="165309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64C05-B95A-46ED-9EC5-52E58802718F}"/>
              </a:ext>
            </a:extLst>
          </p:cNvPr>
          <p:cNvSpPr txBox="1"/>
          <p:nvPr/>
        </p:nvSpPr>
        <p:spPr>
          <a:xfrm>
            <a:off x="5175998" y="1603979"/>
            <a:ext cx="16574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Client3</a:t>
            </a:r>
            <a:endParaRPr lang="el-GR" dirty="0"/>
          </a:p>
          <a:p>
            <a:pPr algn="l"/>
            <a:r>
              <a:rPr lang="el-GR"/>
              <a:t>M1,..</a:t>
            </a:r>
            <a:endParaRPr lang="el-GR" dirty="0"/>
          </a:p>
          <a:p>
            <a:endParaRPr lang="el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553842-F26D-4742-868C-069D2EF7636B}"/>
              </a:ext>
            </a:extLst>
          </p:cNvPr>
          <p:cNvSpPr txBox="1"/>
          <p:nvPr/>
        </p:nvSpPr>
        <p:spPr>
          <a:xfrm>
            <a:off x="1845948" y="3483789"/>
            <a:ext cx="9776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Client3</a:t>
            </a:r>
            <a:endParaRPr lang="el-GR" dirty="0"/>
          </a:p>
          <a:p>
            <a:pPr algn="l"/>
            <a:r>
              <a:rPr lang="el-GR"/>
              <a:t>M1,..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024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7BD9F1-E940-49A2-A650-4FC72314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Reliable multicast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0B849-EB36-418E-A6B2-79929A43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l-GR" dirty="0"/>
          </a:p>
          <a:p>
            <a:pPr marL="223520" indent="-223520"/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317C71B2-0969-4BAD-A461-7232B7AAAA62}"/>
              </a:ext>
            </a:extLst>
          </p:cNvPr>
          <p:cNvSpPr/>
          <p:nvPr/>
        </p:nvSpPr>
        <p:spPr>
          <a:xfrm>
            <a:off x="2900467" y="2793502"/>
            <a:ext cx="5910778" cy="28905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8EE4686B-1081-4C64-B8D4-0E7DCEB49965}"/>
              </a:ext>
            </a:extLst>
          </p:cNvPr>
          <p:cNvSpPr/>
          <p:nvPr/>
        </p:nvSpPr>
        <p:spPr>
          <a:xfrm>
            <a:off x="7267648" y="4114799"/>
            <a:ext cx="916289" cy="9162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3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3476909D-4E18-473C-9722-D5D28FB7E320}"/>
              </a:ext>
            </a:extLst>
          </p:cNvPr>
          <p:cNvSpPr/>
          <p:nvPr/>
        </p:nvSpPr>
        <p:spPr>
          <a:xfrm>
            <a:off x="5503427" y="2792320"/>
            <a:ext cx="916289" cy="916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2</a:t>
            </a:r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178F9E89-A426-424A-BC5B-C589D543ACC2}"/>
              </a:ext>
            </a:extLst>
          </p:cNvPr>
          <p:cNvSpPr/>
          <p:nvPr/>
        </p:nvSpPr>
        <p:spPr>
          <a:xfrm>
            <a:off x="3311709" y="3708610"/>
            <a:ext cx="916289" cy="91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Client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0697D-80D2-48AD-935C-7ACDA402E5C9}"/>
              </a:ext>
            </a:extLst>
          </p:cNvPr>
          <p:cNvSpPr txBox="1"/>
          <p:nvPr/>
        </p:nvSpPr>
        <p:spPr>
          <a:xfrm>
            <a:off x="3309112" y="26643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Team A</a:t>
            </a: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FA1D19B7-9822-4B32-9B7B-7A172B9FE3F9}"/>
              </a:ext>
            </a:extLst>
          </p:cNvPr>
          <p:cNvCxnSpPr/>
          <p:nvPr/>
        </p:nvCxnSpPr>
        <p:spPr>
          <a:xfrm flipH="1" flipV="1">
            <a:off x="5900156" y="3782293"/>
            <a:ext cx="1323207" cy="84260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Σύννεφο 10">
            <a:extLst>
              <a:ext uri="{FF2B5EF4-FFF2-40B4-BE49-F238E27FC236}">
                <a16:creationId xmlns:a16="http://schemas.microsoft.com/office/drawing/2014/main" id="{ADE0E73A-0BE4-4246-9B47-A594B3CEB705}"/>
              </a:ext>
            </a:extLst>
          </p:cNvPr>
          <p:cNvSpPr/>
          <p:nvPr/>
        </p:nvSpPr>
        <p:spPr>
          <a:xfrm>
            <a:off x="6006681" y="3945946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8F823E91-E6CD-4E7A-B741-D03CC51649C0}"/>
              </a:ext>
            </a:extLst>
          </p:cNvPr>
          <p:cNvCxnSpPr/>
          <p:nvPr/>
        </p:nvCxnSpPr>
        <p:spPr>
          <a:xfrm flipH="1" flipV="1">
            <a:off x="4685428" y="4603342"/>
            <a:ext cx="2597793" cy="19081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Σύννεφο 14">
            <a:extLst>
              <a:ext uri="{FF2B5EF4-FFF2-40B4-BE49-F238E27FC236}">
                <a16:creationId xmlns:a16="http://schemas.microsoft.com/office/drawing/2014/main" id="{C6F00064-DC63-495C-808B-A10CF92713E0}"/>
              </a:ext>
            </a:extLst>
          </p:cNvPr>
          <p:cNvSpPr/>
          <p:nvPr/>
        </p:nvSpPr>
        <p:spPr>
          <a:xfrm>
            <a:off x="5638467" y="4559954"/>
            <a:ext cx="916289" cy="4534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M1</a:t>
            </a:r>
          </a:p>
        </p:txBody>
      </p:sp>
      <p:sp>
        <p:nvSpPr>
          <p:cNvPr id="17" name="Επεξήγηση: Δεξιό βέλος 16">
            <a:extLst>
              <a:ext uri="{FF2B5EF4-FFF2-40B4-BE49-F238E27FC236}">
                <a16:creationId xmlns:a16="http://schemas.microsoft.com/office/drawing/2014/main" id="{16D2FFC7-C66A-493E-9285-C4967CC435DA}"/>
              </a:ext>
            </a:extLst>
          </p:cNvPr>
          <p:cNvSpPr/>
          <p:nvPr/>
        </p:nvSpPr>
        <p:spPr>
          <a:xfrm>
            <a:off x="1888983" y="3377988"/>
            <a:ext cx="1350592" cy="1719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Επεξήγηση: Δεξιό βέλος 18">
            <a:extLst>
              <a:ext uri="{FF2B5EF4-FFF2-40B4-BE49-F238E27FC236}">
                <a16:creationId xmlns:a16="http://schemas.microsoft.com/office/drawing/2014/main" id="{7F3CE74C-4E56-4D39-9EEE-599C762B0B22}"/>
              </a:ext>
            </a:extLst>
          </p:cNvPr>
          <p:cNvSpPr/>
          <p:nvPr/>
        </p:nvSpPr>
        <p:spPr>
          <a:xfrm rot="5400000">
            <a:off x="5372853" y="1337591"/>
            <a:ext cx="1265620" cy="165309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64C05-B95A-46ED-9EC5-52E58802718F}"/>
              </a:ext>
            </a:extLst>
          </p:cNvPr>
          <p:cNvSpPr txBox="1"/>
          <p:nvPr/>
        </p:nvSpPr>
        <p:spPr>
          <a:xfrm>
            <a:off x="5175998" y="1603979"/>
            <a:ext cx="1657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553842-F26D-4742-868C-069D2EF7636B}"/>
              </a:ext>
            </a:extLst>
          </p:cNvPr>
          <p:cNvSpPr txBox="1"/>
          <p:nvPr/>
        </p:nvSpPr>
        <p:spPr>
          <a:xfrm>
            <a:off x="1845948" y="3483789"/>
            <a:ext cx="977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  <p:sp>
        <p:nvSpPr>
          <p:cNvPr id="18" name="Επεξήγηση: Δεξιό βέλος 17">
            <a:extLst>
              <a:ext uri="{FF2B5EF4-FFF2-40B4-BE49-F238E27FC236}">
                <a16:creationId xmlns:a16="http://schemas.microsoft.com/office/drawing/2014/main" id="{EC98AADE-1939-4CFE-8746-97B3119985FF}"/>
              </a:ext>
            </a:extLst>
          </p:cNvPr>
          <p:cNvSpPr/>
          <p:nvPr/>
        </p:nvSpPr>
        <p:spPr>
          <a:xfrm rot="10800000">
            <a:off x="8214709" y="3585806"/>
            <a:ext cx="1350592" cy="1719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2061C3-ADF6-4C42-ABC9-035DAF3A7C34}"/>
              </a:ext>
            </a:extLst>
          </p:cNvPr>
          <p:cNvSpPr txBox="1"/>
          <p:nvPr/>
        </p:nvSpPr>
        <p:spPr>
          <a:xfrm>
            <a:off x="8663656" y="3776624"/>
            <a:ext cx="977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  <a:p>
            <a:pPr algn="l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750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Προσαρμογή</PresentationFormat>
  <Paragraphs>41</Paragraphs>
  <Slides>17</Slides>
  <Notes>4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18" baseType="lpstr">
      <vt:lpstr>Watercolor_16x9</vt:lpstr>
      <vt:lpstr>Group Management</vt:lpstr>
      <vt:lpstr>Service flow</vt:lpstr>
      <vt:lpstr>Client-Group Management communication </vt:lpstr>
      <vt:lpstr>Join a team</vt:lpstr>
      <vt:lpstr>Leave a team</vt:lpstr>
      <vt:lpstr>Group communication </vt:lpstr>
      <vt:lpstr>Reliable multicast</vt:lpstr>
      <vt:lpstr>Reliable multicast</vt:lpstr>
      <vt:lpstr>Reliable multicast</vt:lpstr>
      <vt:lpstr>Reliable multicast </vt:lpstr>
      <vt:lpstr>Reliable multicast </vt:lpstr>
      <vt:lpstr>Reliable multicast </vt:lpstr>
      <vt:lpstr>FIFO </vt:lpstr>
      <vt:lpstr>FIFO </vt:lpstr>
      <vt:lpstr>Total 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806</cp:revision>
  <dcterms:created xsi:type="dcterms:W3CDTF">2020-04-13T19:41:29Z</dcterms:created>
  <dcterms:modified xsi:type="dcterms:W3CDTF">2020-04-18T17:58:46Z</dcterms:modified>
</cp:coreProperties>
</file>