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2" d="100"/>
          <a:sy n="92" d="100"/>
        </p:scale>
        <p:origin x="65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A083-DF36-5242-BEF5-5B24A529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145B1-A986-F24A-96E2-CF0C940A0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B101-BA46-694E-92F3-5F98D63D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FB6EC-6DE9-B245-BB28-42A7515C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B27D-0F3F-AE40-915E-EA7FB115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9B30-100B-FA47-92AB-9870C8EC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FB652-21D0-B84F-928D-A8BC78D39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2D2D5-8175-6446-B3E1-7C03917E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1C6CE-E855-8144-A010-8D875ACF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B345-176A-E941-B2F0-E377CD9B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D9CCD-5B7E-9D48-9255-A078D963C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A532E-FC2A-F148-B5D3-616CD4DB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6E0D-BB33-5E44-B91F-C8A2EFE8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5A55-3020-AC48-9BCA-227CC92C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A575-3490-6D4F-BED7-1BCAE213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C84E-FC23-3346-A328-92B91DC2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910E-E887-014A-B6EB-DD46186B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A2A0-CCF7-EB4C-9DE1-0FCFF0B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57D4-9F29-7F4F-B5B3-D3575BDC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705F-D5C6-D64B-89BD-F5471023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28F3-433A-0942-9A99-3A779BF0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ADA32-BCB0-DB46-B060-DC5A39EA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0AE31-E8E3-414B-80FB-3B3434AC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2822-1A8A-A749-AA2B-BB10B938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9A11-3F00-0246-9171-8C78FDB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0BAF-856A-1041-8CDE-640290BC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1466-4A10-0D4B-B820-650FD1CB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5300C-D2E7-434A-A4ED-30954DC97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96BF8-2942-E548-993C-2E4C39BD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6CED5-0EAF-2D42-AA34-820D372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55DE9-C15E-9947-B881-05869840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39BC-5C54-E147-B6B4-40E56052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9F4F0-36D3-8041-A869-EB3A7036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1740-6ED8-8545-82D8-4169FBE69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8C417-C7E8-2D46-AA2F-0F506D227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E608F-62F9-A245-A702-30AE8A7C9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0A149-0F41-444F-A9BC-06658F7E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AE586-3407-F647-9509-9F0748C3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B1AFE-92D1-8148-A43D-E8D91F8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0ADA-540C-0D47-8B0B-A7A26ED1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F4ECE-6566-0D45-8DE1-073BA640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173F7-725E-F746-8A28-2319513E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23B6-167B-4244-B9F1-4C272DF6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27759-4E98-724A-9741-4E3909D8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2960-2F84-7E43-A0C3-9084F1A9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DBBDC-44DD-6E4D-9E4C-9298E36D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823B-DB15-B246-9097-0FE883A5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68FE-65A1-6245-B7BE-CDEC9620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F5F03-B0B9-9348-90CD-65111CF7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4D926-3F2A-B348-B7B0-73F5B70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22547-1449-8848-8386-89253510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2FB31-9E40-A84F-B70C-7E86504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A878-8B5E-D343-91E4-25F8E5C4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184F1-9018-1546-9764-C2C02A9BD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3D82-306D-304B-B597-5523B39C1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66F53-E55C-0C4A-83A4-8EFB88FB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D4A5F-A594-AF42-84EE-AEB6EF3A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30EAD-5F17-5A4F-9790-86A6F74B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CEC45-CDF1-E343-811C-9690B4A2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58D6-9F60-8D48-AE74-3E9C27C47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186A-396B-D045-8B0D-013210A0F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4DEE-79D3-6644-BD1F-9209D979FB9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9BFF-C0EF-834C-B1E7-E1BB24E59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82A3-71FE-5644-80DA-1474B96DF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85C6E-3EF8-694E-A414-D390DF5C3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9AAD079-FFFE-864C-8947-96E4DE20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56963" cy="3429000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4E4603-F92C-9F4E-B96B-D6931A0D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37" y="3429000"/>
            <a:ext cx="6056963" cy="34290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E602D4D-7DB7-4D4E-8AED-CD476A1BA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056963" cy="3429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F662B6-B7CA-134F-B493-24BDDD7A7948}"/>
              </a:ext>
            </a:extLst>
          </p:cNvPr>
          <p:cNvSpPr txBox="1"/>
          <p:nvPr/>
        </p:nvSpPr>
        <p:spPr>
          <a:xfrm>
            <a:off x="3200400" y="149087"/>
            <a:ext cx="15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01/11/16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D2B10-8520-F040-A632-B51B621E03C2}"/>
              </a:ext>
            </a:extLst>
          </p:cNvPr>
          <p:cNvSpPr txBox="1"/>
          <p:nvPr/>
        </p:nvSpPr>
        <p:spPr>
          <a:xfrm>
            <a:off x="3124920" y="3578087"/>
            <a:ext cx="15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04/26/18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0745E32A-A011-8044-91A5-2E29A46CD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6056963" cy="3429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CB9799-9DC7-C248-A4C6-AB47D2DAEF65}"/>
              </a:ext>
            </a:extLst>
          </p:cNvPr>
          <p:cNvSpPr txBox="1"/>
          <p:nvPr/>
        </p:nvSpPr>
        <p:spPr>
          <a:xfrm>
            <a:off x="9439581" y="150671"/>
            <a:ext cx="15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11/06/17</a:t>
            </a:r>
          </a:p>
        </p:txBody>
      </p:sp>
    </p:spTree>
    <p:extLst>
      <p:ext uri="{BB962C8B-B14F-4D97-AF65-F5344CB8AC3E}">
        <p14:creationId xmlns:p14="http://schemas.microsoft.com/office/powerpoint/2010/main" val="280562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CAEEB2-36DD-C440-A395-BAB2DD81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333500"/>
            <a:ext cx="6629400" cy="419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16400-BE59-9945-B3A7-992605C41944}"/>
              </a:ext>
            </a:extLst>
          </p:cNvPr>
          <p:cNvSpPr txBox="1"/>
          <p:nvPr/>
        </p:nvSpPr>
        <p:spPr>
          <a:xfrm>
            <a:off x="4821381" y="152400"/>
            <a:ext cx="57496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Event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986AF-7402-C449-A13F-122A299E346F}"/>
              </a:ext>
            </a:extLst>
          </p:cNvPr>
          <p:cNvSpPr txBox="1"/>
          <p:nvPr/>
        </p:nvSpPr>
        <p:spPr>
          <a:xfrm>
            <a:off x="1468582" y="5524500"/>
            <a:ext cx="942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</a:t>
            </a:r>
            <a:r>
              <a:rPr lang="en-US" baseline="30000" dirty="0"/>
              <a:t>th</a:t>
            </a:r>
            <a:r>
              <a:rPr lang="en-US" dirty="0"/>
              <a:t> (orange) and 97.5</a:t>
            </a:r>
            <a:r>
              <a:rPr lang="en-US" baseline="30000" dirty="0"/>
              <a:t>th</a:t>
            </a:r>
            <a:r>
              <a:rPr lang="en-US" dirty="0"/>
              <a:t> (red) percentile thresholds are estimated from ~550 short-term scans.</a:t>
            </a:r>
          </a:p>
        </p:txBody>
      </p:sp>
    </p:spTree>
    <p:extLst>
      <p:ext uri="{BB962C8B-B14F-4D97-AF65-F5344CB8AC3E}">
        <p14:creationId xmlns:p14="http://schemas.microsoft.com/office/powerpoint/2010/main" val="275462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CAEEB2-36DD-C440-A395-BAB2DD81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333500"/>
            <a:ext cx="6629400" cy="41910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DE8D71B-0007-AE40-8F95-0E5308F4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1333500"/>
            <a:ext cx="6629400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FE082-4FE5-0347-BDE1-6EA4881F55D6}"/>
              </a:ext>
            </a:extLst>
          </p:cNvPr>
          <p:cNvSpPr txBox="1"/>
          <p:nvPr/>
        </p:nvSpPr>
        <p:spPr>
          <a:xfrm>
            <a:off x="1468582" y="5524500"/>
            <a:ext cx="942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Follow-Up measure was lower than this threshold, the eye is considered a ‘Progressor’.</a:t>
            </a:r>
          </a:p>
          <a:p>
            <a:r>
              <a:rPr lang="en-US" dirty="0"/>
              <a:t>See blue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4DC31-B589-454E-AED8-7FE94F655094}"/>
              </a:ext>
            </a:extLst>
          </p:cNvPr>
          <p:cNvSpPr txBox="1"/>
          <p:nvPr/>
        </p:nvSpPr>
        <p:spPr>
          <a:xfrm>
            <a:off x="4821381" y="152400"/>
            <a:ext cx="57496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Event Analysis</a:t>
            </a:r>
          </a:p>
        </p:txBody>
      </p:sp>
    </p:spTree>
    <p:extLst>
      <p:ext uri="{BB962C8B-B14F-4D97-AF65-F5344CB8AC3E}">
        <p14:creationId xmlns:p14="http://schemas.microsoft.com/office/powerpoint/2010/main" val="120009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CAEEB2-36DD-C440-A395-BAB2DD81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333500"/>
            <a:ext cx="6629400" cy="4191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6DA2CCB-1C1C-8B4B-BDC3-E33B0BD6A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1333500"/>
            <a:ext cx="6629400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4D3F7-6B6C-C34A-8786-1FC9B161DC41}"/>
              </a:ext>
            </a:extLst>
          </p:cNvPr>
          <p:cNvSpPr txBox="1"/>
          <p:nvPr/>
        </p:nvSpPr>
        <p:spPr>
          <a:xfrm>
            <a:off x="4821381" y="152400"/>
            <a:ext cx="57496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Trend Analysis</a:t>
            </a:r>
          </a:p>
        </p:txBody>
      </p:sp>
    </p:spTree>
    <p:extLst>
      <p:ext uri="{BB962C8B-B14F-4D97-AF65-F5344CB8AC3E}">
        <p14:creationId xmlns:p14="http://schemas.microsoft.com/office/powerpoint/2010/main" val="287629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Tsamis, Emmanouil</dc:creator>
  <cp:lastModifiedBy>Tsamis, Emmanouil</cp:lastModifiedBy>
  <cp:revision>2</cp:revision>
  <dcterms:created xsi:type="dcterms:W3CDTF">2021-02-17T18:55:11Z</dcterms:created>
  <dcterms:modified xsi:type="dcterms:W3CDTF">2021-02-17T20:21:59Z</dcterms:modified>
</cp:coreProperties>
</file>