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538D358D-C97C-4DB4-8F44-439F9C61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" y="134613"/>
            <a:ext cx="9144000" cy="43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F99E35-F1A1-4610-ADF0-879180844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0" y="623738"/>
            <a:ext cx="81153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9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F1215D6-0555-4BCF-B110-14F72EEE1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8" y="-50400"/>
            <a:ext cx="77184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1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8701701-5F0E-43C2-BD7E-F74F09781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75"/>
            <a:ext cx="91440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25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0</Words>
  <Application>Microsoft Office PowerPoint</Application>
  <PresentationFormat>On-screen Show (16:9)</PresentationFormat>
  <Paragraphs>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 teja</dc:creator>
  <cp:lastModifiedBy>mano teja</cp:lastModifiedBy>
  <cp:revision>3</cp:revision>
  <dcterms:modified xsi:type="dcterms:W3CDTF">2023-11-20T10:47:41Z</dcterms:modified>
</cp:coreProperties>
</file>