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g9z9yTClMb5KBLpnLd9afEMLBN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2</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 name="Google Shape;18;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 name="Google Shape;1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 name="Shape 22"/>
        <p:cNvGrpSpPr/>
        <p:nvPr/>
      </p:nvGrpSpPr>
      <p:grpSpPr>
        <a:xfrm>
          <a:off x="0" y="0"/>
          <a:ext cx="0" cy="0"/>
          <a:chOff x="0" y="0"/>
          <a:chExt cx="0" cy="0"/>
        </a:xfrm>
      </p:grpSpPr>
      <p:sp>
        <p:nvSpPr>
          <p:cNvPr id="23" name="Google Shape;23;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5" name="Google Shape;25;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6" name="Google Shape;2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Google Shape;32;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3" name="Google Shape;3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9" name="Google Shape;3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Screenshot (86).png" id="89" name="Google Shape;89;p1"/>
          <p:cNvPicPr preferRelativeResize="0"/>
          <p:nvPr>
            <p:ph idx="1" type="body"/>
          </p:nvPr>
        </p:nvPicPr>
        <p:blipFill rotWithShape="1">
          <a:blip r:embed="rId3">
            <a:alphaModFix/>
          </a:blip>
          <a:srcRect b="0" l="0" r="0" t="0"/>
          <a:stretch/>
        </p:blipFill>
        <p:spPr>
          <a:xfrm>
            <a:off x="0" y="65117"/>
            <a:ext cx="8839200" cy="6107084"/>
          </a:xfrm>
          <a:prstGeom prst="rect">
            <a:avLst/>
          </a:prstGeom>
          <a:noFill/>
          <a:ln>
            <a:noFill/>
          </a:ln>
        </p:spPr>
      </p:pic>
      <p:sp>
        <p:nvSpPr>
          <p:cNvPr id="90" name="Google Shape;90;p1"/>
          <p:cNvSpPr txBox="1"/>
          <p:nvPr>
            <p:ph idx="2" type="body"/>
          </p:nvPr>
        </p:nvSpPr>
        <p:spPr>
          <a:xfrm>
            <a:off x="3733800" y="609600"/>
            <a:ext cx="5181600" cy="594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600"/>
              <a:buChar char="•"/>
            </a:pPr>
            <a:r>
              <a:rPr b="1" lang="en-US" sz="3600">
                <a:solidFill>
                  <a:srgbClr val="C00000"/>
                </a:solidFill>
              </a:rPr>
              <a:t>Presentation on </a:t>
            </a:r>
            <a:endParaRPr/>
          </a:p>
          <a:p>
            <a:pPr indent="-342900" lvl="0" marL="342900" rtl="0" algn="l">
              <a:spcBef>
                <a:spcPts val="720"/>
              </a:spcBef>
              <a:spcAft>
                <a:spcPts val="0"/>
              </a:spcAft>
              <a:buClr>
                <a:srgbClr val="C00000"/>
              </a:buClr>
              <a:buSzPts val="3600"/>
              <a:buNone/>
            </a:pPr>
            <a:r>
              <a:rPr b="1" lang="en-US" sz="3600">
                <a:solidFill>
                  <a:srgbClr val="C00000"/>
                </a:solidFill>
              </a:rPr>
              <a:t>    2D Game using java</a:t>
            </a:r>
            <a:endParaRPr/>
          </a:p>
          <a:p>
            <a:pPr indent="-342900" lvl="0" marL="342900" rtl="0" algn="l">
              <a:spcBef>
                <a:spcPts val="720"/>
              </a:spcBef>
              <a:spcAft>
                <a:spcPts val="0"/>
              </a:spcAft>
              <a:buClr>
                <a:srgbClr val="C00000"/>
              </a:buClr>
              <a:buSzPts val="3600"/>
              <a:buNone/>
            </a:pPr>
            <a:r>
              <a:rPr b="1" lang="en-US" sz="3600">
                <a:solidFill>
                  <a:srgbClr val="C00000"/>
                </a:solidFill>
              </a:rPr>
              <a:t>(AWT &amp; SWING)</a:t>
            </a:r>
            <a:endParaRPr/>
          </a:p>
          <a:p>
            <a:pPr indent="-342900" lvl="0" marL="342900" rtl="0" algn="l">
              <a:spcBef>
                <a:spcPts val="720"/>
              </a:spcBef>
              <a:spcAft>
                <a:spcPts val="0"/>
              </a:spcAft>
              <a:buClr>
                <a:srgbClr val="205867"/>
              </a:buClr>
              <a:buSzPts val="3600"/>
              <a:buNone/>
            </a:pPr>
            <a:r>
              <a:rPr b="1" lang="en-US" sz="3600">
                <a:solidFill>
                  <a:srgbClr val="205867"/>
                </a:solidFill>
              </a:rPr>
              <a:t>Name🡪Manoti  Mehrotra</a:t>
            </a:r>
            <a:endParaRPr b="1" sz="3600">
              <a:solidFill>
                <a:srgbClr val="205867"/>
              </a:solidFill>
            </a:endParaRPr>
          </a:p>
          <a:p>
            <a:pPr indent="-342900" lvl="0" marL="342900" rtl="0" algn="l">
              <a:spcBef>
                <a:spcPts val="720"/>
              </a:spcBef>
              <a:spcAft>
                <a:spcPts val="0"/>
              </a:spcAft>
              <a:buClr>
                <a:srgbClr val="205867"/>
              </a:buClr>
              <a:buSzPts val="3600"/>
              <a:buNone/>
            </a:pPr>
            <a:r>
              <a:rPr b="1" lang="en-US" sz="3600">
                <a:solidFill>
                  <a:srgbClr val="205867"/>
                </a:solidFill>
              </a:rPr>
              <a:t>Section-&gt;D</a:t>
            </a:r>
            <a:endParaRPr/>
          </a:p>
          <a:p>
            <a:pPr indent="-342900" lvl="0" marL="342900" rtl="0" algn="l">
              <a:spcBef>
                <a:spcPts val="720"/>
              </a:spcBef>
              <a:spcAft>
                <a:spcPts val="0"/>
              </a:spcAft>
              <a:buClr>
                <a:srgbClr val="205867"/>
              </a:buClr>
              <a:buSzPts val="3600"/>
              <a:buNone/>
            </a:pPr>
            <a:r>
              <a:rPr b="1" lang="en-US" sz="3600">
                <a:solidFill>
                  <a:srgbClr val="205867"/>
                </a:solidFill>
              </a:rPr>
              <a:t>                            Roll No.-&gt;</a:t>
            </a:r>
            <a:endParaRPr/>
          </a:p>
          <a:p>
            <a:pPr indent="-342900" lvl="0" marL="342900" rtl="0" algn="l">
              <a:spcBef>
                <a:spcPts val="720"/>
              </a:spcBef>
              <a:spcAft>
                <a:spcPts val="0"/>
              </a:spcAft>
              <a:buClr>
                <a:srgbClr val="205867"/>
              </a:buClr>
              <a:buSzPts val="3600"/>
              <a:buNone/>
            </a:pPr>
            <a:r>
              <a:rPr b="1" lang="en-US" sz="3600">
                <a:solidFill>
                  <a:srgbClr val="205867"/>
                </a:solidFill>
              </a:rPr>
              <a:t>                                         63</a:t>
            </a:r>
            <a:endParaRPr/>
          </a:p>
          <a:p>
            <a:pPr indent="-342900" lvl="0" marL="342900" rtl="0" algn="l">
              <a:spcBef>
                <a:spcPts val="720"/>
              </a:spcBef>
              <a:spcAft>
                <a:spcPts val="0"/>
              </a:spcAft>
              <a:buClr>
                <a:srgbClr val="205867"/>
              </a:buClr>
              <a:buSzPts val="3600"/>
              <a:buNone/>
            </a:pPr>
            <a:r>
              <a:rPr b="1" lang="en-US" sz="3600">
                <a:solidFill>
                  <a:srgbClr val="205867"/>
                </a:solidFill>
              </a:rPr>
              <a:t>                           (1918456)</a:t>
            </a:r>
            <a:endParaRPr/>
          </a:p>
          <a:p>
            <a:pPr indent="-342900" lvl="0" marL="342900" rtl="0" algn="l">
              <a:spcBef>
                <a:spcPts val="720"/>
              </a:spcBef>
              <a:spcAft>
                <a:spcPts val="0"/>
              </a:spcAft>
              <a:buClr>
                <a:srgbClr val="205867"/>
              </a:buClr>
              <a:buSzPts val="3600"/>
              <a:buNone/>
            </a:pPr>
            <a:r>
              <a:rPr b="1" lang="en-US" sz="3600">
                <a:solidFill>
                  <a:srgbClr val="205867"/>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t/>
            </a:r>
            <a:endParaRPr/>
          </a:p>
        </p:txBody>
      </p:sp>
      <p:pic>
        <p:nvPicPr>
          <p:cNvPr descr="Screenshot (97).png" id="155" name="Google Shape;155;p10"/>
          <p:cNvPicPr preferRelativeResize="0"/>
          <p:nvPr>
            <p:ph idx="1" type="body"/>
          </p:nvPr>
        </p:nvPicPr>
        <p:blipFill rotWithShape="1">
          <a:blip r:embed="rId3">
            <a:alphaModFix/>
          </a:blip>
          <a:srcRect b="0" l="0" r="0" t="0"/>
          <a:stretch/>
        </p:blipFill>
        <p:spPr>
          <a:xfrm>
            <a:off x="762000" y="228600"/>
            <a:ext cx="8153400" cy="6400800"/>
          </a:xfrm>
          <a:prstGeom prst="rect">
            <a:avLst/>
          </a:prstGeom>
          <a:noFill/>
          <a:ln>
            <a:noFill/>
          </a:ln>
        </p:spPr>
      </p:pic>
      <p:sp>
        <p:nvSpPr>
          <p:cNvPr id="156" name="Google Shape;156;p10"/>
          <p:cNvSpPr txBox="1"/>
          <p:nvPr>
            <p:ph idx="2" type="body"/>
          </p:nvPr>
        </p:nvSpPr>
        <p:spPr>
          <a:xfrm>
            <a:off x="457200" y="3276600"/>
            <a:ext cx="3008313" cy="2849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US" sz="1800"/>
              <a:t>As we see in action listener-the logic of the movement is clear- the snake moves left it cant turn to right directly ,it has to go up/down to turn right .Similarly for the up and down.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Snake Game</a:t>
            </a:r>
            <a:endParaRPr b="1">
              <a:solidFill>
                <a:srgbClr val="FF0000"/>
              </a:solidFill>
            </a:endParaRPr>
          </a:p>
        </p:txBody>
      </p:sp>
      <p:sp>
        <p:nvSpPr>
          <p:cNvPr id="97" name="Google Shape;97;p2"/>
          <p:cNvSpPr txBox="1"/>
          <p:nvPr>
            <p:ph idx="1" type="body"/>
          </p:nvPr>
        </p:nvSpPr>
        <p:spPr>
          <a:xfrm>
            <a:off x="457200" y="1219200"/>
            <a:ext cx="4800600" cy="5334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974806"/>
              </a:buClr>
              <a:buSzPct val="100000"/>
              <a:buChar char="•"/>
            </a:pPr>
            <a:r>
              <a:rPr b="1" i="1" lang="en-US">
                <a:solidFill>
                  <a:srgbClr val="974806"/>
                </a:solidFill>
              </a:rPr>
              <a:t>Snake</a:t>
            </a:r>
            <a:r>
              <a:rPr b="1" lang="en-US">
                <a:solidFill>
                  <a:srgbClr val="974806"/>
                </a:solidFill>
              </a:rPr>
              <a:t> is an older classic video game. It was first created in late 70s. Later it was brought to PCs. In this game the player controls a snake</a:t>
            </a:r>
            <a:r>
              <a:rPr lang="en-US"/>
              <a:t>.</a:t>
            </a:r>
            <a:endParaRPr/>
          </a:p>
          <a:p>
            <a:pPr indent="-342900" lvl="0" marL="342900" rtl="0" algn="l">
              <a:spcBef>
                <a:spcPts val="476"/>
              </a:spcBef>
              <a:spcAft>
                <a:spcPts val="0"/>
              </a:spcAft>
              <a:buClr>
                <a:schemeClr val="dk1"/>
              </a:buClr>
              <a:buSzPct val="100000"/>
              <a:buChar char="•"/>
            </a:pPr>
            <a:r>
              <a:rPr lang="en-US"/>
              <a:t> </a:t>
            </a:r>
            <a:r>
              <a:rPr b="1" lang="en-US">
                <a:solidFill>
                  <a:srgbClr val="632423"/>
                </a:solidFill>
              </a:rPr>
              <a:t>The objective is to eat as many apples as possible. Each time the snake eats an apple its body grows. The snake must avoid the walls and its own body. This game is sometimes called </a:t>
            </a:r>
            <a:r>
              <a:rPr b="1" i="1" lang="en-US">
                <a:solidFill>
                  <a:srgbClr val="632423"/>
                </a:solidFill>
              </a:rPr>
              <a:t>Nibbles</a:t>
            </a:r>
            <a:r>
              <a:rPr b="1" lang="en-US">
                <a:solidFill>
                  <a:srgbClr val="632423"/>
                </a:solidFill>
              </a:rPr>
              <a:t>.</a:t>
            </a:r>
            <a:endParaRPr/>
          </a:p>
          <a:p>
            <a:pPr indent="-191770" lvl="0" marL="342900" rtl="0" algn="l">
              <a:spcBef>
                <a:spcPts val="476"/>
              </a:spcBef>
              <a:spcAft>
                <a:spcPts val="0"/>
              </a:spcAft>
              <a:buClr>
                <a:schemeClr val="dk1"/>
              </a:buClr>
              <a:buSzPct val="100000"/>
              <a:buNone/>
            </a:pPr>
            <a:r>
              <a:t/>
            </a:r>
            <a:endParaRPr b="1">
              <a:solidFill>
                <a:srgbClr val="632423"/>
              </a:solidFill>
            </a:endParaRPr>
          </a:p>
          <a:p>
            <a:pPr indent="-342900" lvl="0" marL="342900" rtl="0" algn="l">
              <a:spcBef>
                <a:spcPts val="476"/>
              </a:spcBef>
              <a:spcAft>
                <a:spcPts val="0"/>
              </a:spcAft>
              <a:buClr>
                <a:srgbClr val="0C0C0C"/>
              </a:buClr>
              <a:buSzPct val="100000"/>
              <a:buNone/>
            </a:pPr>
            <a:r>
              <a:rPr b="1" lang="en-US">
                <a:solidFill>
                  <a:srgbClr val="0C0C0C"/>
                </a:solidFill>
              </a:rPr>
              <a:t>In this game, the head of the snake is represented by red dot and other part of the body shown by green dot.</a:t>
            </a:r>
            <a:endParaRPr/>
          </a:p>
        </p:txBody>
      </p:sp>
      <p:pic>
        <p:nvPicPr>
          <p:cNvPr descr="Screenshot (87).png" id="98" name="Google Shape;98;p2"/>
          <p:cNvPicPr preferRelativeResize="0"/>
          <p:nvPr>
            <p:ph idx="2" type="body"/>
          </p:nvPr>
        </p:nvPicPr>
        <p:blipFill rotWithShape="1">
          <a:blip r:embed="rId3">
            <a:alphaModFix/>
          </a:blip>
          <a:srcRect b="0" l="0" r="0" t="0"/>
          <a:stretch/>
        </p:blipFill>
        <p:spPr>
          <a:xfrm>
            <a:off x="5334000" y="1295400"/>
            <a:ext cx="3352800" cy="4800600"/>
          </a:xfrm>
          <a:prstGeom prst="rect">
            <a:avLst/>
          </a:prstGeom>
          <a:noFill/>
          <a:ln>
            <a:noFill/>
          </a:ln>
        </p:spPr>
      </p:pic>
      <p:sp>
        <p:nvSpPr>
          <p:cNvPr id="99" name="Google Shape;99;p2"/>
          <p:cNvSpPr/>
          <p:nvPr/>
        </p:nvSpPr>
        <p:spPr>
          <a:xfrm>
            <a:off x="7543800" y="4495800"/>
            <a:ext cx="762000" cy="10668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2D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en-US"/>
              <a:t> Basics </a:t>
            </a:r>
            <a:endParaRPr/>
          </a:p>
        </p:txBody>
      </p:sp>
      <p:pic>
        <p:nvPicPr>
          <p:cNvPr descr="Screenshot (90).png" id="105" name="Google Shape;105;p3"/>
          <p:cNvPicPr preferRelativeResize="0"/>
          <p:nvPr>
            <p:ph idx="1" type="body"/>
          </p:nvPr>
        </p:nvPicPr>
        <p:blipFill rotWithShape="1">
          <a:blip r:embed="rId3">
            <a:alphaModFix/>
          </a:blip>
          <a:srcRect b="0" l="0" r="0" t="0"/>
          <a:stretch/>
        </p:blipFill>
        <p:spPr>
          <a:xfrm>
            <a:off x="304800" y="0"/>
            <a:ext cx="8610600" cy="6705600"/>
          </a:xfrm>
          <a:prstGeom prst="rect">
            <a:avLst/>
          </a:prstGeom>
          <a:noFill/>
          <a:ln>
            <a:noFill/>
          </a:ln>
        </p:spPr>
      </p:pic>
      <p:sp>
        <p:nvSpPr>
          <p:cNvPr id="106" name="Google Shape;106;p3"/>
          <p:cNvSpPr txBox="1"/>
          <p:nvPr>
            <p:ph idx="2" type="body"/>
          </p:nvPr>
        </p:nvSpPr>
        <p:spPr>
          <a:xfrm>
            <a:off x="457200" y="2667000"/>
            <a:ext cx="2285999" cy="34591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b="1" lang="en-US" u="sng"/>
              <a:t>Here I made 2 classes</a:t>
            </a:r>
            <a:endParaRPr/>
          </a:p>
          <a:p>
            <a:pPr indent="0" lvl="0" marL="0" rtl="0" algn="l">
              <a:spcBef>
                <a:spcPts val="280"/>
              </a:spcBef>
              <a:spcAft>
                <a:spcPts val="0"/>
              </a:spcAft>
              <a:buClr>
                <a:schemeClr val="dk1"/>
              </a:buClr>
              <a:buSzPts val="1400"/>
              <a:buNone/>
            </a:pPr>
            <a:r>
              <a:rPr b="1" lang="en-US" u="sng"/>
              <a:t> 1. snake class </a:t>
            </a:r>
            <a:endParaRPr/>
          </a:p>
          <a:p>
            <a:pPr indent="0" lvl="0" marL="0" rtl="0" algn="l">
              <a:spcBef>
                <a:spcPts val="280"/>
              </a:spcBef>
              <a:spcAft>
                <a:spcPts val="0"/>
              </a:spcAft>
              <a:buClr>
                <a:schemeClr val="dk1"/>
              </a:buClr>
              <a:buSzPts val="1400"/>
              <a:buNone/>
            </a:pPr>
            <a:r>
              <a:rPr b="1" lang="en-US" u="sng"/>
              <a:t>2. board  class </a:t>
            </a:r>
            <a:endParaRPr/>
          </a:p>
          <a:p>
            <a:pPr indent="0" lvl="0" marL="0" rtl="0" algn="l">
              <a:spcBef>
                <a:spcPts val="280"/>
              </a:spcBef>
              <a:spcAft>
                <a:spcPts val="0"/>
              </a:spcAft>
              <a:buClr>
                <a:schemeClr val="dk1"/>
              </a:buClr>
              <a:buSzPts val="1400"/>
              <a:buNone/>
            </a:pPr>
            <a:r>
              <a:rPr b="1" lang="en-US" u="sng"/>
              <a:t>Snake class-  extends Jrame  to create  frame for the game.</a:t>
            </a:r>
            <a:endParaRPr/>
          </a:p>
          <a:p>
            <a:pPr indent="0" lvl="0" marL="0" rtl="0" algn="l">
              <a:spcBef>
                <a:spcPts val="280"/>
              </a:spcBef>
              <a:spcAft>
                <a:spcPts val="0"/>
              </a:spcAft>
              <a:buClr>
                <a:schemeClr val="dk1"/>
              </a:buClr>
              <a:buSzPts val="1400"/>
              <a:buNone/>
            </a:pPr>
            <a:r>
              <a:rPr b="1" lang="en-US" u="sng"/>
              <a:t>To add something on a  frame we use add() method then  ,pack()  method is use</a:t>
            </a:r>
            <a:endParaRPr/>
          </a:p>
          <a:p>
            <a:pPr indent="0" lvl="0" marL="0" rtl="0" algn="l">
              <a:spcBef>
                <a:spcPts val="280"/>
              </a:spcBef>
              <a:spcAft>
                <a:spcPts val="0"/>
              </a:spcAft>
              <a:buClr>
                <a:schemeClr val="dk1"/>
              </a:buClr>
              <a:buSzPts val="1400"/>
              <a:buNone/>
            </a:pPr>
            <a:r>
              <a:rPr b="1" lang="en-US" u="sng"/>
              <a:t>to display the frame .</a:t>
            </a:r>
            <a:endParaRPr/>
          </a:p>
          <a:p>
            <a:pPr indent="0" lvl="0" marL="0" rtl="0" algn="l">
              <a:spcBef>
                <a:spcPts val="280"/>
              </a:spcBef>
              <a:spcAft>
                <a:spcPts val="0"/>
              </a:spcAft>
              <a:buClr>
                <a:schemeClr val="dk1"/>
              </a:buClr>
              <a:buSzPts val="1400"/>
              <a:buNone/>
            </a:pPr>
            <a:r>
              <a:rPr b="1" lang="en-US" u="sng"/>
              <a:t>Setlocation method tells to set location here set to null  </a:t>
            </a:r>
            <a:endParaRPr/>
          </a:p>
          <a:p>
            <a:pPr indent="0" lvl="0" marL="0" rtl="0" algn="l">
              <a:spcBef>
                <a:spcPts val="280"/>
              </a:spcBef>
              <a:spcAft>
                <a:spcPts val="0"/>
              </a:spcAft>
              <a:buClr>
                <a:schemeClr val="dk1"/>
              </a:buClr>
              <a:buSzPts val="1400"/>
              <a:buNone/>
            </a:pPr>
            <a:r>
              <a:rPr b="1" lang="en-US" u="sng"/>
              <a:t>Using visible the frame on which snake runs get visible</a:t>
            </a:r>
            <a:r>
              <a:rPr b="1" lang="en-US"/>
              <a:t>.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t/>
            </a:r>
            <a:endParaRPr/>
          </a:p>
        </p:txBody>
      </p:sp>
      <p:pic>
        <p:nvPicPr>
          <p:cNvPr descr="Screenshot (91).png" id="112" name="Google Shape;112;p4"/>
          <p:cNvPicPr preferRelativeResize="0"/>
          <p:nvPr>
            <p:ph idx="2" type="pic"/>
          </p:nvPr>
        </p:nvPicPr>
        <p:blipFill rotWithShape="1">
          <a:blip r:embed="rId3">
            <a:alphaModFix/>
          </a:blip>
          <a:srcRect b="0" l="12517" r="12518" t="0"/>
          <a:stretch/>
        </p:blipFill>
        <p:spPr>
          <a:xfrm>
            <a:off x="609600" y="0"/>
            <a:ext cx="8153400" cy="5257800"/>
          </a:xfrm>
          <a:prstGeom prst="rect">
            <a:avLst/>
          </a:prstGeom>
          <a:noFill/>
          <a:ln>
            <a:noFill/>
          </a:ln>
        </p:spPr>
      </p:pic>
      <p:sp>
        <p:nvSpPr>
          <p:cNvPr id="113" name="Google Shape;113;p4"/>
          <p:cNvSpPr txBox="1"/>
          <p:nvPr>
            <p:ph idx="1" type="body"/>
          </p:nvPr>
        </p:nvSpPr>
        <p:spPr>
          <a:xfrm>
            <a:off x="1524000" y="5257800"/>
            <a:ext cx="5754688" cy="16002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Clr>
                <a:schemeClr val="dk1"/>
              </a:buClr>
              <a:buSzPct val="100000"/>
              <a:buNone/>
            </a:pPr>
            <a:r>
              <a:rPr b="1" lang="en-US" sz="4500"/>
              <a:t>In this board class ,action listener is added to provide movement to the snake through keys. Set focus () – for setting ocus to frame and on snake ,apple. Now creating 2 methods –loadimage ()- apple,head,body.and insidegame()-for setting x and y axis on which snake moves.</a:t>
            </a:r>
            <a:endParaRPr/>
          </a:p>
          <a:p>
            <a:pPr indent="0" lvl="0" marL="0" rtl="0" algn="l">
              <a:spcBef>
                <a:spcPts val="112"/>
              </a:spcBef>
              <a:spcAft>
                <a:spcPts val="0"/>
              </a:spcAft>
              <a:buClr>
                <a:schemeClr val="dk1"/>
              </a:buClr>
              <a:buSzPct val="100000"/>
              <a:buNone/>
            </a:pPr>
            <a:r>
              <a:t/>
            </a:r>
            <a:endParaRPr b="1"/>
          </a:p>
          <a:p>
            <a:pPr indent="0" lvl="0" marL="0" rtl="0" algn="l">
              <a:spcBef>
                <a:spcPts val="112"/>
              </a:spcBef>
              <a:spcAft>
                <a:spcPts val="0"/>
              </a:spcAft>
              <a:buClr>
                <a:schemeClr val="dk1"/>
              </a:buClr>
              <a:buSzPct val="100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828800" y="4891500"/>
            <a:ext cx="6019800" cy="17379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locateapple()  function is created to set the apple at random position ,checkapple()- to check if  snake head [0][0] and apple coordinates are same then snake eats up an apple  dots are incremented,then again apple is required to eat so locateapple() is called. Paintcomponent() –draw graphic objects as parameters.</a:t>
            </a:r>
            <a:endParaRPr/>
          </a:p>
        </p:txBody>
      </p:sp>
      <p:pic>
        <p:nvPicPr>
          <p:cNvPr descr="Screenshot (92).png" id="119" name="Google Shape;119;p5"/>
          <p:cNvPicPr preferRelativeResize="0"/>
          <p:nvPr>
            <p:ph idx="2" type="pic"/>
          </p:nvPr>
        </p:nvPicPr>
        <p:blipFill rotWithShape="1">
          <a:blip r:embed="rId3">
            <a:alphaModFix/>
          </a:blip>
          <a:srcRect b="0" l="12517" r="12518" t="0"/>
          <a:stretch/>
        </p:blipFill>
        <p:spPr>
          <a:xfrm>
            <a:off x="533400" y="0"/>
            <a:ext cx="8229600" cy="4727575"/>
          </a:xfrm>
          <a:prstGeom prst="rect">
            <a:avLst/>
          </a:prstGeom>
          <a:noFill/>
          <a:ln>
            <a:noFill/>
          </a:ln>
        </p:spPr>
      </p:pic>
      <p:sp>
        <p:nvSpPr>
          <p:cNvPr id="120" name="Google Shape;120;p5"/>
          <p:cNvSpPr txBox="1"/>
          <p:nvPr>
            <p:ph idx="1" type="body"/>
          </p:nvPr>
        </p:nvSpPr>
        <p:spPr>
          <a:xfrm flipH="1" rot="10800000">
            <a:off x="1981200" y="3733800"/>
            <a:ext cx="5297488" cy="152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lang="en-US"/>
              <a:t>m</a:t>
            </a:r>
            <a:endParaRPr/>
          </a:p>
        </p:txBody>
      </p:sp>
      <p:sp>
        <p:nvSpPr>
          <p:cNvPr id="121" name="Google Shape;121;p5"/>
          <p:cNvSpPr txBox="1"/>
          <p:nvPr/>
        </p:nvSpPr>
        <p:spPr>
          <a:xfrm>
            <a:off x="0" y="2362200"/>
            <a:ext cx="2971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private final int dotSize =10;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private final int alldots=900;</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1792288" y="4800600"/>
            <a:ext cx="5486400" cy="12954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Draw()-to draw apple,head,dot if inside the game.</a:t>
            </a:r>
            <a:br>
              <a:rPr lang="en-US"/>
            </a:br>
            <a:r>
              <a:rPr lang="en-US"/>
              <a:t>If i=0 then draw a dot on frame as head, if not then put a the dot  on frame .</a:t>
            </a:r>
            <a:br>
              <a:rPr lang="en-US"/>
            </a:br>
            <a:endParaRPr/>
          </a:p>
        </p:txBody>
      </p:sp>
      <p:pic>
        <p:nvPicPr>
          <p:cNvPr descr="Screenshot (93).png" id="127" name="Google Shape;127;p6"/>
          <p:cNvPicPr preferRelativeResize="0"/>
          <p:nvPr>
            <p:ph idx="2" type="pic"/>
          </p:nvPr>
        </p:nvPicPr>
        <p:blipFill rotWithShape="1">
          <a:blip r:embed="rId3">
            <a:alphaModFix/>
          </a:blip>
          <a:srcRect b="0" l="12517" r="12518" t="0"/>
          <a:stretch/>
        </p:blipFill>
        <p:spPr>
          <a:xfrm>
            <a:off x="152400" y="0"/>
            <a:ext cx="8839200" cy="4727575"/>
          </a:xfrm>
          <a:prstGeom prst="rect">
            <a:avLst/>
          </a:prstGeom>
          <a:noFill/>
          <a:ln>
            <a:noFill/>
          </a:ln>
        </p:spPr>
      </p:pic>
      <p:sp>
        <p:nvSpPr>
          <p:cNvPr id="128" name="Google Shape;128;p6"/>
          <p:cNvSpPr txBox="1"/>
          <p:nvPr>
            <p:ph idx="1" type="body"/>
          </p:nvPr>
        </p:nvSpPr>
        <p:spPr>
          <a:xfrm>
            <a:off x="1600200" y="5867400"/>
            <a:ext cx="60198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b="1" lang="en-US" sz="2000"/>
              <a:t>Toolkit method helps to  set font and color </a:t>
            </a:r>
            <a:endParaRPr/>
          </a:p>
          <a:p>
            <a:pPr indent="0" lvl="0" marL="0" rtl="0" algn="l">
              <a:spcBef>
                <a:spcPts val="400"/>
              </a:spcBef>
              <a:spcAft>
                <a:spcPts val="0"/>
              </a:spcAft>
              <a:buClr>
                <a:schemeClr val="dk1"/>
              </a:buClr>
              <a:buSzPts val="2000"/>
              <a:buNone/>
            </a:pPr>
            <a:r>
              <a:rPr b="1" lang="en-US" sz="2000"/>
              <a:t>Otherwise quit the game.  Gameover()- sets all things for frame and quits.</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Checkcollision()= it is a condition for losing a game, and thr timer stops after lose.</a:t>
            </a:r>
            <a:endParaRPr/>
          </a:p>
        </p:txBody>
      </p:sp>
      <p:pic>
        <p:nvPicPr>
          <p:cNvPr descr="Screenshot (94).png" id="134" name="Google Shape;134;p7"/>
          <p:cNvPicPr preferRelativeResize="0"/>
          <p:nvPr>
            <p:ph idx="2" type="pic"/>
          </p:nvPr>
        </p:nvPicPr>
        <p:blipFill rotWithShape="1">
          <a:blip r:embed="rId3">
            <a:alphaModFix/>
          </a:blip>
          <a:srcRect b="0" l="12517" r="12518" t="0"/>
          <a:stretch/>
        </p:blipFill>
        <p:spPr>
          <a:xfrm>
            <a:off x="457200" y="228600"/>
            <a:ext cx="8305800" cy="4498975"/>
          </a:xfrm>
          <a:prstGeom prst="rect">
            <a:avLst/>
          </a:prstGeom>
          <a:noFill/>
          <a:ln>
            <a:noFill/>
          </a:ln>
        </p:spPr>
      </p:pic>
      <p:sp>
        <p:nvSpPr>
          <p:cNvPr id="135" name="Google Shape;135;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As the snake head touches the boundary last coordinate  then game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457200" y="274638"/>
            <a:ext cx="8229600" cy="106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pic>
        <p:nvPicPr>
          <p:cNvPr descr="Screenshot (95).png" id="141" name="Google Shape;141;p8"/>
          <p:cNvPicPr preferRelativeResize="0"/>
          <p:nvPr>
            <p:ph idx="2" type="body"/>
          </p:nvPr>
        </p:nvPicPr>
        <p:blipFill rotWithShape="1">
          <a:blip r:embed="rId3">
            <a:alphaModFix/>
          </a:blip>
          <a:srcRect b="0" l="0" r="0" t="0"/>
          <a:stretch/>
        </p:blipFill>
        <p:spPr>
          <a:xfrm>
            <a:off x="1066800" y="0"/>
            <a:ext cx="7848600" cy="6248400"/>
          </a:xfrm>
          <a:prstGeom prst="rect">
            <a:avLst/>
          </a:prstGeom>
          <a:noFill/>
          <a:ln>
            <a:noFill/>
          </a:ln>
        </p:spPr>
      </p:pic>
      <p:sp>
        <p:nvSpPr>
          <p:cNvPr id="142" name="Google Shape;142;p8"/>
          <p:cNvSpPr txBox="1"/>
          <p:nvPr>
            <p:ph idx="1" type="body"/>
          </p:nvPr>
        </p:nvSpPr>
        <p:spPr>
          <a:xfrm>
            <a:off x="1295400" y="2286000"/>
            <a:ext cx="2133600" cy="3840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Move() is used to move the dot on the 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t/>
            </a:r>
            <a:endParaRPr/>
          </a:p>
        </p:txBody>
      </p:sp>
      <p:pic>
        <p:nvPicPr>
          <p:cNvPr descr="Screenshot (96).png" id="148" name="Google Shape;148;p9"/>
          <p:cNvPicPr preferRelativeResize="0"/>
          <p:nvPr>
            <p:ph idx="1" type="body"/>
          </p:nvPr>
        </p:nvPicPr>
        <p:blipFill rotWithShape="1">
          <a:blip r:embed="rId3">
            <a:alphaModFix/>
          </a:blip>
          <a:srcRect b="0" l="0" r="0" t="0"/>
          <a:stretch/>
        </p:blipFill>
        <p:spPr>
          <a:xfrm>
            <a:off x="1869622" y="381000"/>
            <a:ext cx="7274378" cy="6172200"/>
          </a:xfrm>
          <a:prstGeom prst="rect">
            <a:avLst/>
          </a:prstGeom>
          <a:noFill/>
          <a:ln>
            <a:noFill/>
          </a:ln>
        </p:spPr>
      </p:pic>
      <p:sp>
        <p:nvSpPr>
          <p:cNvPr id="149" name="Google Shape;149;p9"/>
          <p:cNvSpPr txBox="1"/>
          <p:nvPr>
            <p:ph idx="2" type="body"/>
          </p:nvPr>
        </p:nvSpPr>
        <p:spPr>
          <a:xfrm>
            <a:off x="457200" y="2971800"/>
            <a:ext cx="3008313" cy="31543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400"/>
              <a:buNone/>
            </a:pPr>
            <a:r>
              <a:rPr lang="en-US"/>
              <a:t>  </a:t>
            </a:r>
            <a:r>
              <a:rPr b="1" lang="en-US" sz="2000"/>
              <a:t>Actionlistener class  handles all action events ,all keys for moving snake .</a:t>
            </a:r>
            <a:endParaRPr/>
          </a:p>
          <a:p>
            <a:pPr indent="0" lvl="0" marL="0" rtl="0" algn="l">
              <a:spcBef>
                <a:spcPts val="400"/>
              </a:spcBef>
              <a:spcAft>
                <a:spcPts val="0"/>
              </a:spcAft>
              <a:buClr>
                <a:schemeClr val="dk1"/>
              </a:buClr>
              <a:buSzPts val="2000"/>
              <a:buNone/>
            </a:pPr>
            <a:r>
              <a:rPr b="1" lang="en-US" sz="2000"/>
              <a:t>repaint() is used to update the frame and then this further code shows the right ,left; up and down movement of the snake according to the key pressed.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2021-05-21T11:06:04Z</dcterms:created>
  <dc:creator>a</dc:creator>
</cp:coreProperties>
</file>