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3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sans titre" id="{9E63FAF8-EC0D-4CB8-A0D5-07479B708091}">
          <p14:sldIdLst>
            <p14:sldId id="256"/>
            <p14:sldId id="257"/>
            <p14:sldId id="258"/>
            <p14:sldId id="259"/>
            <p14:sldId id="260"/>
            <p14:sldId id="261"/>
            <p14:sldId id="264"/>
            <p14:sldId id="263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559" autoAdjust="0"/>
    <p:restoredTop sz="94660"/>
  </p:normalViewPr>
  <p:slideViewPr>
    <p:cSldViewPr snapToGrid="0">
      <p:cViewPr varScale="1">
        <p:scale>
          <a:sx n="95" d="100"/>
          <a:sy n="95" d="100"/>
        </p:scale>
        <p:origin x="4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EE079-F20E-4D5F-BDF5-EC4ED5E24941}" type="datetimeFigureOut">
              <a:rPr lang="fr-FR" smtClean="0"/>
              <a:t>18/12/2023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75B35F36-83F5-41A4-BE54-AE8D59A9F0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5310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EE079-F20E-4D5F-BDF5-EC4ED5E24941}" type="datetimeFigureOut">
              <a:rPr lang="fr-FR" smtClean="0"/>
              <a:t>18/12/2023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75B35F36-83F5-41A4-BE54-AE8D59A9F0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2921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EE079-F20E-4D5F-BDF5-EC4ED5E24941}" type="datetimeFigureOut">
              <a:rPr lang="fr-FR" smtClean="0"/>
              <a:t>18/12/2023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75B35F36-83F5-41A4-BE54-AE8D59A9F0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72253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EE079-F20E-4D5F-BDF5-EC4ED5E24941}" type="datetimeFigureOut">
              <a:rPr lang="fr-FR" smtClean="0"/>
              <a:t>18/12/2023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75B35F36-83F5-41A4-BE54-AE8D59A9F0AB}" type="slidenum">
              <a:rPr lang="fr-FR" smtClean="0"/>
              <a:t>‹N°›</a:t>
            </a:fld>
            <a:endParaRPr lang="fr-FR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456014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EE079-F20E-4D5F-BDF5-EC4ED5E24941}" type="datetimeFigureOut">
              <a:rPr lang="fr-FR" smtClean="0"/>
              <a:t>18/12/2023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75B35F36-83F5-41A4-BE54-AE8D59A9F0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07099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EE079-F20E-4D5F-BDF5-EC4ED5E24941}" type="datetimeFigureOut">
              <a:rPr lang="fr-FR" smtClean="0"/>
              <a:t>18/12/2023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35F36-83F5-41A4-BE54-AE8D59A9F0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54565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EE079-F20E-4D5F-BDF5-EC4ED5E24941}" type="datetimeFigureOut">
              <a:rPr lang="fr-FR" smtClean="0"/>
              <a:t>18/12/2023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35F36-83F5-41A4-BE54-AE8D59A9F0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2755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EE079-F20E-4D5F-BDF5-EC4ED5E24941}" type="datetimeFigureOut">
              <a:rPr lang="fr-FR" smtClean="0"/>
              <a:t>18/12/2023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35F36-83F5-41A4-BE54-AE8D59A9F0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19957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A15EE079-F20E-4D5F-BDF5-EC4ED5E24941}" type="datetimeFigureOut">
              <a:rPr lang="fr-FR" smtClean="0"/>
              <a:t>18/12/2023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75B35F36-83F5-41A4-BE54-AE8D59A9F0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1795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EE079-F20E-4D5F-BDF5-EC4ED5E24941}" type="datetimeFigureOut">
              <a:rPr lang="fr-FR" smtClean="0"/>
              <a:t>18/12/2023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35F36-83F5-41A4-BE54-AE8D59A9F0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6144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EE079-F20E-4D5F-BDF5-EC4ED5E24941}" type="datetimeFigureOut">
              <a:rPr lang="fr-FR" smtClean="0"/>
              <a:t>18/12/2023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75B35F36-83F5-41A4-BE54-AE8D59A9F0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340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EE079-F20E-4D5F-BDF5-EC4ED5E24941}" type="datetimeFigureOut">
              <a:rPr lang="fr-FR" smtClean="0"/>
              <a:t>18/12/2023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35F36-83F5-41A4-BE54-AE8D59A9F0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3940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EE079-F20E-4D5F-BDF5-EC4ED5E24941}" type="datetimeFigureOut">
              <a:rPr lang="fr-FR" smtClean="0"/>
              <a:t>18/12/2023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35F36-83F5-41A4-BE54-AE8D59A9F0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5904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EE079-F20E-4D5F-BDF5-EC4ED5E24941}" type="datetimeFigureOut">
              <a:rPr lang="fr-FR" smtClean="0"/>
              <a:t>18/12/2023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35F36-83F5-41A4-BE54-AE8D59A9F0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8353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EE079-F20E-4D5F-BDF5-EC4ED5E24941}" type="datetimeFigureOut">
              <a:rPr lang="fr-FR" smtClean="0"/>
              <a:t>18/12/2023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35F36-83F5-41A4-BE54-AE8D59A9F0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0646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EE079-F20E-4D5F-BDF5-EC4ED5E24941}" type="datetimeFigureOut">
              <a:rPr lang="fr-FR" smtClean="0"/>
              <a:t>18/12/2023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35F36-83F5-41A4-BE54-AE8D59A9F0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5553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EE079-F20E-4D5F-BDF5-EC4ED5E24941}" type="datetimeFigureOut">
              <a:rPr lang="fr-FR" smtClean="0"/>
              <a:t>18/12/2023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35F36-83F5-41A4-BE54-AE8D59A9F0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0003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5EE079-F20E-4D5F-BDF5-EC4ED5E24941}" type="datetimeFigureOut">
              <a:rPr lang="fr-FR" smtClean="0"/>
              <a:t>18/12/2023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B35F36-83F5-41A4-BE54-AE8D59A9F0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17399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Fiche%20mission%20-%20ChatBox.pdf" TargetMode="External"/><Relationship Id="rId2" Type="http://schemas.openxmlformats.org/officeDocument/2006/relationships/hyperlink" Target="Fiche%20mission%20-%20QCM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Fiche%20mission%20-%20Demineur.pdf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Fiche%20mission%20-%20Conges.pdf" TargetMode="External"/><Relationship Id="rId2" Type="http://schemas.openxmlformats.org/officeDocument/2006/relationships/hyperlink" Target="Fiche%20mission%20-%20Tutos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Fiche%20mission%20-%20Dossier.pdf" TargetMode="External"/><Relationship Id="rId4" Type="http://schemas.openxmlformats.org/officeDocument/2006/relationships/hyperlink" Target="Fiche%20mission%20-%20Pofils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0C7817-1363-5783-59CA-CBCACD994B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Mon parcours professionnel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74048D1-C55A-39AC-4E30-4FBAD11699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fr-FR" dirty="0"/>
              <a:t>Epreuve E4</a:t>
            </a:r>
          </a:p>
          <a:p>
            <a:pPr algn="ctr"/>
            <a:r>
              <a:rPr lang="fr-FR" dirty="0"/>
              <a:t>Manuela ORTIZ BTS - SIO Option SLAM - Session 2024</a:t>
            </a:r>
          </a:p>
        </p:txBody>
      </p:sp>
    </p:spTree>
    <p:extLst>
      <p:ext uri="{BB962C8B-B14F-4D97-AF65-F5344CB8AC3E}">
        <p14:creationId xmlns:p14="http://schemas.microsoft.com/office/powerpoint/2010/main" val="676795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D11B66-D0E8-2432-BDD0-F581D2236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pPr algn="ctr"/>
            <a:r>
              <a:rPr lang="fr-FR" dirty="0"/>
              <a:t>Manuela ORTIZ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51F1C3E-0DAA-3A38-EFF4-E0D39C07A8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6423211" cy="3599316"/>
          </a:xfrm>
        </p:spPr>
        <p:txBody>
          <a:bodyPr>
            <a:normAutofit/>
          </a:bodyPr>
          <a:lstStyle/>
          <a:p>
            <a:r>
              <a:rPr lang="fr-FR" sz="2000" dirty="0"/>
              <a:t>22 ans</a:t>
            </a:r>
          </a:p>
          <a:p>
            <a:r>
              <a:rPr lang="fr-FR" sz="2000" dirty="0"/>
              <a:t>Paris 75</a:t>
            </a:r>
          </a:p>
          <a:p>
            <a:r>
              <a:rPr lang="fr-FR" sz="2000" dirty="0"/>
              <a:t>Tennis et musique</a:t>
            </a:r>
          </a:p>
          <a:p>
            <a:r>
              <a:rPr lang="fr-FR" sz="2000" dirty="0"/>
              <a:t>Bac S</a:t>
            </a:r>
          </a:p>
          <a:p>
            <a:endParaRPr lang="fr-FR" sz="2000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87CE008C-6618-ED51-1551-F669C15F4A9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79" b="16356"/>
          <a:stretch/>
        </p:blipFill>
        <p:spPr bwMode="auto">
          <a:xfrm>
            <a:off x="7756358" y="2336799"/>
            <a:ext cx="2671009" cy="1721852"/>
          </a:xfrm>
          <a:prstGeom prst="rect">
            <a:avLst/>
          </a:prstGeo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Bobbee accueille de nouveaux investisseurs - LE MONDE DU CHIFFRE :  L'actualité des professionnels de l'audit et de l'expertise comptable">
            <a:extLst>
              <a:ext uri="{FF2B5EF4-FFF2-40B4-BE49-F238E27FC236}">
                <a16:creationId xmlns:a16="http://schemas.microsoft.com/office/drawing/2014/main" id="{D727FC60-E211-253C-9EEF-A10294165BC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67" r="21371"/>
          <a:stretch/>
        </p:blipFill>
        <p:spPr bwMode="auto">
          <a:xfrm>
            <a:off x="7756358" y="4226650"/>
            <a:ext cx="2671009" cy="1644763"/>
          </a:xfrm>
          <a:prstGeom prst="rect">
            <a:avLst/>
          </a:prstGeo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6803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6EEC4B-2539-454E-E548-AC5F09364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Parcours scolaire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78792E9-6950-8943-6E7B-6B23C04C17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2016 – 2019 Bac S Spé maths</a:t>
            </a:r>
          </a:p>
          <a:p>
            <a:pPr marL="0" indent="0">
              <a:buNone/>
            </a:pPr>
            <a:r>
              <a:rPr lang="fr-FR" dirty="0"/>
              <a:t>	Lycée Claude Monet</a:t>
            </a:r>
          </a:p>
          <a:p>
            <a:r>
              <a:rPr lang="fr-FR" dirty="0"/>
              <a:t>2019 – 2020 Double licence Informatique et Biologie</a:t>
            </a:r>
          </a:p>
          <a:p>
            <a:r>
              <a:rPr lang="fr-FR" dirty="0"/>
              <a:t>2020 – 2022 Licence d’informatique</a:t>
            </a:r>
          </a:p>
          <a:p>
            <a:pPr marL="0" indent="0">
              <a:buNone/>
            </a:pPr>
            <a:r>
              <a:rPr lang="fr-FR" dirty="0"/>
              <a:t>	Université Paris-Cité</a:t>
            </a:r>
          </a:p>
          <a:p>
            <a:r>
              <a:rPr lang="fr-FR" dirty="0"/>
              <a:t>2022 – 2024 BTS Services Informatiques aux Organisations</a:t>
            </a:r>
          </a:p>
          <a:p>
            <a:pPr marL="457200" lvl="1" indent="0">
              <a:buNone/>
            </a:pPr>
            <a:r>
              <a:rPr lang="fr-FR" dirty="0"/>
              <a:t>	Option SLAM (développement)</a:t>
            </a:r>
          </a:p>
          <a:p>
            <a:pPr marL="457200" lvl="1" indent="0">
              <a:buNone/>
            </a:pPr>
            <a:r>
              <a:rPr lang="fr-FR" dirty="0"/>
              <a:t>	Campus Montsouris</a:t>
            </a:r>
          </a:p>
        </p:txBody>
      </p:sp>
    </p:spTree>
    <p:extLst>
      <p:ext uri="{BB962C8B-B14F-4D97-AF65-F5344CB8AC3E}">
        <p14:creationId xmlns:p14="http://schemas.microsoft.com/office/powerpoint/2010/main" val="1997867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0AB3DE-E692-D350-D5D0-B8900AAE3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Parcours professionnel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7C7AE2A-F99F-F824-0EEC-89AABEAB4A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Alternance : 2 ans</a:t>
            </a:r>
          </a:p>
          <a:p>
            <a:pPr marL="0" indent="0">
              <a:buNone/>
            </a:pPr>
            <a:r>
              <a:rPr lang="fr-FR" dirty="0"/>
              <a:t>Développeuse Web      Oss360 alias </a:t>
            </a:r>
            <a:r>
              <a:rPr lang="fr-FR" dirty="0" err="1"/>
              <a:t>Bobbee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85561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E542D2D-557D-9906-82AD-D6287A313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Oss360 alias </a:t>
            </a:r>
            <a:r>
              <a:rPr lang="fr-FR" dirty="0" err="1"/>
              <a:t>Bobbee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1C6D5A9-3CBE-D986-A134-BC46FFD57C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fr-FR" b="0" i="0" dirty="0">
                <a:solidFill>
                  <a:srgbClr val="FFFFFF"/>
                </a:solidFill>
                <a:effectLst/>
                <a:latin typeface="neue-haas-grotesk-display"/>
              </a:rPr>
              <a:t>Créer le 01/12/2021</a:t>
            </a:r>
          </a:p>
          <a:p>
            <a:r>
              <a:rPr lang="fr-FR" b="0" i="0" dirty="0">
                <a:solidFill>
                  <a:srgbClr val="FFFFFF"/>
                </a:solidFill>
                <a:effectLst/>
                <a:latin typeface="neue-haas-grotesk-display"/>
              </a:rPr>
              <a:t>10 à 19 salariés qui se compose de :</a:t>
            </a:r>
          </a:p>
          <a:p>
            <a:pPr marL="914400" lvl="1" indent="-457200">
              <a:buFont typeface="+mj-lt"/>
              <a:buAutoNum type="arabicPeriod"/>
            </a:pPr>
            <a:r>
              <a:rPr lang="fr-FR" dirty="0">
                <a:solidFill>
                  <a:srgbClr val="FFFFFF"/>
                </a:solidFill>
                <a:latin typeface="neue-haas-grotesk-display"/>
              </a:rPr>
              <a:t>un commercial</a:t>
            </a:r>
          </a:p>
          <a:p>
            <a:pPr marL="914400" lvl="1" indent="-457200">
              <a:buFont typeface="+mj-lt"/>
              <a:buAutoNum type="arabicPeriod"/>
            </a:pPr>
            <a:r>
              <a:rPr lang="fr-FR" dirty="0">
                <a:solidFill>
                  <a:srgbClr val="FFFFFF"/>
                </a:solidFill>
                <a:latin typeface="neue-haas-grotesk-display"/>
              </a:rPr>
              <a:t>un </a:t>
            </a:r>
            <a:r>
              <a:rPr lang="fr-FR" i="1" dirty="0">
                <a:solidFill>
                  <a:srgbClr val="FFFFFF"/>
                </a:solidFill>
                <a:latin typeface="neue-haas-grotesk-display"/>
              </a:rPr>
              <a:t>Customer </a:t>
            </a:r>
            <a:r>
              <a:rPr lang="fr-FR" i="1" dirty="0" err="1">
                <a:solidFill>
                  <a:srgbClr val="FFFFFF"/>
                </a:solidFill>
                <a:latin typeface="neue-haas-grotesk-display"/>
              </a:rPr>
              <a:t>Succes</a:t>
            </a:r>
            <a:r>
              <a:rPr lang="fr-FR" i="1" dirty="0">
                <a:solidFill>
                  <a:srgbClr val="FFFFFF"/>
                </a:solidFill>
                <a:latin typeface="neue-haas-grotesk-display"/>
              </a:rPr>
              <a:t> manager</a:t>
            </a:r>
          </a:p>
          <a:p>
            <a:pPr marL="914400" lvl="1" indent="-457200">
              <a:buFont typeface="+mj-lt"/>
              <a:buAutoNum type="arabicPeriod"/>
            </a:pPr>
            <a:r>
              <a:rPr lang="fr-FR" i="1" dirty="0">
                <a:solidFill>
                  <a:srgbClr val="FFFFFF"/>
                </a:solidFill>
                <a:latin typeface="neue-haas-grotesk-display"/>
              </a:rPr>
              <a:t>une</a:t>
            </a:r>
            <a:r>
              <a:rPr lang="fr-FR" dirty="0">
                <a:solidFill>
                  <a:srgbClr val="FFFFFF"/>
                </a:solidFill>
                <a:latin typeface="neue-haas-grotesk-display"/>
              </a:rPr>
              <a:t> chef de marketing et communication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fr-FR" dirty="0">
                <a:solidFill>
                  <a:srgbClr val="FFFFFF"/>
                </a:solidFill>
                <a:latin typeface="neue-haas-grotesk-display"/>
              </a:rPr>
              <a:t>une assistante marketing et communication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fr-FR" dirty="0">
                <a:solidFill>
                  <a:srgbClr val="FFFFFF"/>
                </a:solidFill>
                <a:latin typeface="neue-haas-grotesk-display"/>
              </a:rPr>
              <a:t>un comptable</a:t>
            </a:r>
          </a:p>
          <a:p>
            <a:pPr marL="914400" lvl="1" indent="-457200">
              <a:buFont typeface="+mj-lt"/>
              <a:buAutoNum type="arabicPeriod"/>
            </a:pPr>
            <a:r>
              <a:rPr lang="fr-FR" dirty="0">
                <a:solidFill>
                  <a:srgbClr val="FFFFFF"/>
                </a:solidFill>
                <a:latin typeface="neue-haas-grotesk-display"/>
              </a:rPr>
              <a:t>deux linguistes informaticiens</a:t>
            </a:r>
          </a:p>
          <a:p>
            <a:pPr marL="914400" lvl="1" indent="-457200">
              <a:buFont typeface="+mj-lt"/>
              <a:buAutoNum type="arabicPeriod"/>
            </a:pPr>
            <a:r>
              <a:rPr lang="fr-FR" dirty="0">
                <a:solidFill>
                  <a:srgbClr val="FFFFFF"/>
                </a:solidFill>
                <a:latin typeface="neue-haas-grotesk-display"/>
              </a:rPr>
              <a:t>deux comptables- développeurs web</a:t>
            </a:r>
          </a:p>
          <a:p>
            <a:pPr marL="914400" lvl="1" indent="-457200">
              <a:buFont typeface="+mj-lt"/>
              <a:buAutoNum type="arabicPeriod"/>
            </a:pPr>
            <a:r>
              <a:rPr lang="fr-FR" dirty="0">
                <a:solidFill>
                  <a:srgbClr val="FFFFFF"/>
                </a:solidFill>
                <a:latin typeface="neue-haas-grotesk-display"/>
              </a:rPr>
              <a:t>cinq développeurs web. </a:t>
            </a:r>
            <a:endParaRPr lang="fr-FR" b="0" dirty="0">
              <a:solidFill>
                <a:srgbClr val="FFFFFF"/>
              </a:solidFill>
              <a:effectLst/>
              <a:latin typeface="neue-haas-grotesk-display"/>
            </a:endParaRPr>
          </a:p>
          <a:p>
            <a:r>
              <a:rPr lang="fr-FR" dirty="0">
                <a:solidFill>
                  <a:srgbClr val="FFFFFF"/>
                </a:solidFill>
                <a:latin typeface="neue-haas-grotesk-display"/>
              </a:rPr>
              <a:t>Un o</a:t>
            </a:r>
            <a:r>
              <a:rPr lang="fr-FR" b="0" dirty="0">
                <a:solidFill>
                  <a:srgbClr val="FFFFFF"/>
                </a:solidFill>
                <a:effectLst/>
                <a:latin typeface="neue-haas-grotesk-display"/>
              </a:rPr>
              <a:t>util de </a:t>
            </a:r>
            <a:r>
              <a:rPr lang="fr-FR" b="1" dirty="0">
                <a:solidFill>
                  <a:srgbClr val="FFFFFF"/>
                </a:solidFill>
                <a:effectLst/>
                <a:latin typeface="inherit"/>
              </a:rPr>
              <a:t>comptabilité augmentée</a:t>
            </a:r>
            <a:r>
              <a:rPr lang="fr-FR" b="0" dirty="0">
                <a:solidFill>
                  <a:srgbClr val="FFFFFF"/>
                </a:solidFill>
                <a:effectLst/>
                <a:latin typeface="neue-haas-grotesk-display"/>
              </a:rPr>
              <a:t> </a:t>
            </a:r>
            <a:r>
              <a:rPr lang="fr-FR" b="0" i="0" dirty="0">
                <a:solidFill>
                  <a:srgbClr val="FFFFFF"/>
                </a:solidFill>
                <a:effectLst/>
                <a:latin typeface="neue-haas-grotesk-display"/>
              </a:rPr>
              <a:t>et de</a:t>
            </a:r>
            <a:br>
              <a:rPr lang="fr-FR" b="0" i="0" dirty="0">
                <a:solidFill>
                  <a:srgbClr val="FFFFFF"/>
                </a:solidFill>
                <a:effectLst/>
                <a:latin typeface="neue-haas-grotesk-display"/>
              </a:rPr>
            </a:br>
            <a:r>
              <a:rPr lang="fr-FR" b="1" i="0" dirty="0">
                <a:solidFill>
                  <a:srgbClr val="FFFFFF"/>
                </a:solidFill>
                <a:effectLst/>
                <a:latin typeface="inherit"/>
              </a:rPr>
              <a:t>gestion financière </a:t>
            </a:r>
            <a:r>
              <a:rPr lang="fr-FR" i="0" dirty="0">
                <a:solidFill>
                  <a:srgbClr val="FFFFFF"/>
                </a:solidFill>
                <a:effectLst/>
                <a:latin typeface="inherit"/>
              </a:rPr>
              <a:t>qui permet d’accéder à une comptabilité en temps réel.</a:t>
            </a:r>
          </a:p>
          <a:p>
            <a:r>
              <a:rPr lang="fr-FR" dirty="0">
                <a:solidFill>
                  <a:srgbClr val="FFFFFF"/>
                </a:solidFill>
                <a:latin typeface="inherit"/>
              </a:rPr>
              <a:t>Cette solution numérique vise à faciliter le travail des experts comptables et d’accéder à des données stratégiques pour les entreprises.</a:t>
            </a:r>
            <a:endParaRPr lang="fr-FR" i="0" dirty="0">
              <a:solidFill>
                <a:srgbClr val="FFFFFF"/>
              </a:solidFill>
              <a:effectLst/>
              <a:latin typeface="neue-haas-grotesk-display"/>
            </a:endParaRPr>
          </a:p>
        </p:txBody>
      </p:sp>
    </p:spTree>
    <p:extLst>
      <p:ext uri="{BB962C8B-B14F-4D97-AF65-F5344CB8AC3E}">
        <p14:creationId xmlns:p14="http://schemas.microsoft.com/office/powerpoint/2010/main" val="593428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D6A6D9-0E7D-019B-5E07-BD04E6838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Ses partenaires</a:t>
            </a:r>
          </a:p>
        </p:txBody>
      </p:sp>
      <p:pic>
        <p:nvPicPr>
          <p:cNvPr id="1026" name="Picture 2" descr="AABE-FA - Votre expert comptable à Paris et Aubervilliers">
            <a:extLst>
              <a:ext uri="{FF2B5EF4-FFF2-40B4-BE49-F238E27FC236}">
                <a16:creationId xmlns:a16="http://schemas.microsoft.com/office/drawing/2014/main" id="{9D27D9C5-3300-89A6-6C03-99DC09E7716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5829" y="2604680"/>
            <a:ext cx="2962275" cy="1543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iplomé indépendant-Provence - CJEC">
            <a:extLst>
              <a:ext uri="{FF2B5EF4-FFF2-40B4-BE49-F238E27FC236}">
                <a16:creationId xmlns:a16="http://schemas.microsoft.com/office/drawing/2014/main" id="{635DB6B8-6522-C285-C173-2B445BFD83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9193" y="2402626"/>
            <a:ext cx="2170484" cy="2170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DTMV Avocats - Employees, Jobs, Stock &amp; Culture | LinkedIn">
            <a:extLst>
              <a:ext uri="{FF2B5EF4-FFF2-40B4-BE49-F238E27FC236}">
                <a16:creationId xmlns:a16="http://schemas.microsoft.com/office/drawing/2014/main" id="{9C30B813-B1F3-71FD-874E-529578657A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0207" y="2423705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ECF - Experts-comptables et Commissaires aux comptes de France - Le nouveau  Bureau du syndicat A l'occasion d'une réunion le 9 décembre dernier, le  comité directeur ECF a composé un nouveau bureau">
            <a:extLst>
              <a:ext uri="{FF2B5EF4-FFF2-40B4-BE49-F238E27FC236}">
                <a16:creationId xmlns:a16="http://schemas.microsoft.com/office/drawing/2014/main" id="{E03EC3CF-9E31-7C66-296B-19D6E77E07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5829" y="4918244"/>
            <a:ext cx="3143250" cy="1457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ifec-events">
            <a:extLst>
              <a:ext uri="{FF2B5EF4-FFF2-40B4-BE49-F238E27FC236}">
                <a16:creationId xmlns:a16="http://schemas.microsoft.com/office/drawing/2014/main" id="{92FC3491-B009-038A-C58D-D1AE0C33FC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8180" y="4821972"/>
            <a:ext cx="2962275" cy="1836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Coffre-fort numérique Pro &amp; RH certifié AFNOR | GererMesAffaires.com">
            <a:extLst>
              <a:ext uri="{FF2B5EF4-FFF2-40B4-BE49-F238E27FC236}">
                <a16:creationId xmlns:a16="http://schemas.microsoft.com/office/drawing/2014/main" id="{CB442685-6B89-32CC-E2D5-73D3F6FB4E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1031" y="4635230"/>
            <a:ext cx="2023353" cy="2023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63975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3ED55F-6423-FE6D-7C51-88E1F6873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fr-FR" dirty="0"/>
              <a:t>Les logiciels utilisés</a:t>
            </a:r>
            <a:endParaRPr lang="fr-FR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D23BDFBE-1573-DCC6-9D34-AE0B5E5FD0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8867" y="3355257"/>
            <a:ext cx="2780080" cy="1668048"/>
          </a:xfrm>
          <a:prstGeom prst="rect">
            <a:avLst/>
          </a:prstGeom>
        </p:spPr>
      </p:pic>
      <p:sp>
        <p:nvSpPr>
          <p:cNvPr id="1041" name="Rectangle 1040">
            <a:extLst>
              <a:ext uri="{FF2B5EF4-FFF2-40B4-BE49-F238E27FC236}">
                <a16:creationId xmlns:a16="http://schemas.microsoft.com/office/drawing/2014/main" id="{3927CBB4-8AA7-41AB-A503-1CEED6625D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9326" y="2336800"/>
            <a:ext cx="1954276" cy="1762081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76200" dist="63500" dir="5040000" algn="t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2" name="Picture 8" descr="Badge « Logo Docker (2020) », par PhoenixStudio | Redbubble">
            <a:extLst>
              <a:ext uri="{FF2B5EF4-FFF2-40B4-BE49-F238E27FC236}">
                <a16:creationId xmlns:a16="http://schemas.microsoft.com/office/drawing/2014/main" id="{2EDF347E-C5F6-DC06-05E4-04FD261A11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69510" y="2480887"/>
            <a:ext cx="1473908" cy="1473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3" name="Rectangle 1042">
            <a:extLst>
              <a:ext uri="{FF2B5EF4-FFF2-40B4-BE49-F238E27FC236}">
                <a16:creationId xmlns:a16="http://schemas.microsoft.com/office/drawing/2014/main" id="{4F012F63-353E-40AF-923C-CE39F145D8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9571" y="2336800"/>
            <a:ext cx="1954276" cy="1762081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76200" dist="63500" dir="5040000" algn="t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GitHub Logo Download - SVG - All Vector Logo">
            <a:extLst>
              <a:ext uri="{FF2B5EF4-FFF2-40B4-BE49-F238E27FC236}">
                <a16:creationId xmlns:a16="http://schemas.microsoft.com/office/drawing/2014/main" id="{13262005-3771-DD78-89A8-0DD707C617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575543" y="2756081"/>
            <a:ext cx="1662334" cy="923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5" name="Rectangle 1044">
            <a:extLst>
              <a:ext uri="{FF2B5EF4-FFF2-40B4-BE49-F238E27FC236}">
                <a16:creationId xmlns:a16="http://schemas.microsoft.com/office/drawing/2014/main" id="{2DEAC9D8-1A81-4D07-996D-F0454A1AD2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9326" y="4280283"/>
            <a:ext cx="1954276" cy="165538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76200" dist="63500" dir="5040000" algn="t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Command Line Interface - AWS CLI - AWS">
            <a:extLst>
              <a:ext uri="{FF2B5EF4-FFF2-40B4-BE49-F238E27FC236}">
                <a16:creationId xmlns:a16="http://schemas.microsoft.com/office/drawing/2014/main" id="{482D8DD8-1C9D-FEBD-A960-899DBC8462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75297" y="4671610"/>
            <a:ext cx="1662334" cy="87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7" name="Rectangle 1046">
            <a:extLst>
              <a:ext uri="{FF2B5EF4-FFF2-40B4-BE49-F238E27FC236}">
                <a16:creationId xmlns:a16="http://schemas.microsoft.com/office/drawing/2014/main" id="{ED3A1586-E807-4164-884F-4AEA70AAD0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9571" y="4280283"/>
            <a:ext cx="1954276" cy="165538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76200" dist="63500" dir="5040000" algn="t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4" name="Picture 10" descr="Visual Studio Code SVG Vector Logos - Vector Logo Zone">
            <a:extLst>
              <a:ext uri="{FF2B5EF4-FFF2-40B4-BE49-F238E27FC236}">
                <a16:creationId xmlns:a16="http://schemas.microsoft.com/office/drawing/2014/main" id="{53B07D08-7278-AEC6-40F0-96BA812815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575543" y="4692389"/>
            <a:ext cx="1662334" cy="831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32569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D2440E-6A99-2E28-1036-3BC90DDB3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Missions réalisées en formations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6065EDC-F0FE-EC44-DAA4-0ABCA0425B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hlinkClick r:id="rId2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QCM</a:t>
            </a:r>
            <a:r>
              <a:rPr lang="fr-FR" dirty="0"/>
              <a:t> (</a:t>
            </a:r>
            <a:r>
              <a:rPr lang="fr-FR" dirty="0" err="1"/>
              <a:t>php</a:t>
            </a:r>
            <a:r>
              <a:rPr lang="fr-FR" dirty="0"/>
              <a:t> et HTML)</a:t>
            </a:r>
          </a:p>
          <a:p>
            <a:r>
              <a:rPr lang="fr-FR" dirty="0">
                <a:hlinkClick r:id="rId3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Chat</a:t>
            </a:r>
            <a:r>
              <a:rPr lang="fr-FR" dirty="0"/>
              <a:t> (</a:t>
            </a:r>
            <a:r>
              <a:rPr lang="fr-FR" dirty="0" err="1"/>
              <a:t>php</a:t>
            </a:r>
            <a:r>
              <a:rPr lang="fr-FR" dirty="0"/>
              <a:t> et HTML)</a:t>
            </a:r>
          </a:p>
          <a:p>
            <a:r>
              <a:rPr lang="fr-FR" dirty="0"/>
              <a:t>Le bon coin (</a:t>
            </a:r>
            <a:r>
              <a:rPr lang="fr-FR" dirty="0" err="1"/>
              <a:t>php</a:t>
            </a:r>
            <a:r>
              <a:rPr lang="fr-FR" dirty="0"/>
              <a:t> et HTML)</a:t>
            </a:r>
          </a:p>
          <a:p>
            <a:r>
              <a:rPr lang="fr-FR" dirty="0">
                <a:hlinkClick r:id="rId4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Démineur</a:t>
            </a:r>
            <a:r>
              <a:rPr lang="fr-FR" dirty="0"/>
              <a:t> (c#)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358753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12DA1F-590A-39FB-757F-D1EB9ABEE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Missions réalisées en entreprise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C950428-901B-9D63-DFAC-9D0A54CC5E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u="sng" dirty="0">
                <a:hlinkClick r:id="rId2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Mise en place de tutos</a:t>
            </a:r>
            <a:r>
              <a:rPr lang="fr-FR" u="sng" dirty="0"/>
              <a:t> (Vue et Javascript)</a:t>
            </a:r>
          </a:p>
          <a:p>
            <a:r>
              <a:rPr lang="fr-FR" u="sng" dirty="0">
                <a:hlinkClick r:id="rId3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Mise en place de la demande de congés </a:t>
            </a:r>
            <a:r>
              <a:rPr lang="fr-FR" u="sng" dirty="0"/>
              <a:t>(Vue et Javascript)</a:t>
            </a:r>
          </a:p>
          <a:p>
            <a:r>
              <a:rPr lang="fr-FR" u="sng" dirty="0">
                <a:hlinkClick r:id="rId4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Mise à jour de l’interface des profils </a:t>
            </a:r>
            <a:r>
              <a:rPr lang="fr-FR" u="sng" dirty="0"/>
              <a:t>(Vue et Javascript)</a:t>
            </a:r>
          </a:p>
          <a:p>
            <a:r>
              <a:rPr lang="fr-FR" u="sng" dirty="0">
                <a:hlinkClick r:id="rId5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Mise à jour de la configuration du dossier d’un cabinet </a:t>
            </a:r>
            <a:r>
              <a:rPr lang="fr-FR" u="sng" dirty="0"/>
              <a:t>(Vue et Javascript)</a:t>
            </a:r>
          </a:p>
          <a:p>
            <a:r>
              <a:rPr lang="fr-FR" u="sng" dirty="0"/>
              <a:t>Préparation pour la traduction de l’application</a:t>
            </a:r>
          </a:p>
          <a:p>
            <a:r>
              <a:rPr lang="fr-FR" u="sng" dirty="0"/>
              <a:t>Mise en place des tests automatiques de application</a:t>
            </a:r>
          </a:p>
        </p:txBody>
      </p:sp>
    </p:spTree>
    <p:extLst>
      <p:ext uri="{BB962C8B-B14F-4D97-AF65-F5344CB8AC3E}">
        <p14:creationId xmlns:p14="http://schemas.microsoft.com/office/powerpoint/2010/main" val="1880594547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0</TotalTime>
  <Words>270</Words>
  <Application>Microsoft Office PowerPoint</Application>
  <PresentationFormat>Grand écran</PresentationFormat>
  <Paragraphs>47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4" baseType="lpstr">
      <vt:lpstr>Arial</vt:lpstr>
      <vt:lpstr>inherit</vt:lpstr>
      <vt:lpstr>neue-haas-grotesk-display</vt:lpstr>
      <vt:lpstr>Trebuchet MS</vt:lpstr>
      <vt:lpstr>Berlin</vt:lpstr>
      <vt:lpstr>Mon parcours professionnel</vt:lpstr>
      <vt:lpstr>Manuela ORTIZ</vt:lpstr>
      <vt:lpstr>Parcours scolaire</vt:lpstr>
      <vt:lpstr>Parcours professionnel</vt:lpstr>
      <vt:lpstr>Oss360 alias Bobbee</vt:lpstr>
      <vt:lpstr>Ses partenaires</vt:lpstr>
      <vt:lpstr>Les logiciels utilisés</vt:lpstr>
      <vt:lpstr>Missions réalisées en formations</vt:lpstr>
      <vt:lpstr>Missions réalisées en entreprise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 parcours professionnel</dc:title>
  <dc:creator>Manuela Ortiz</dc:creator>
  <cp:lastModifiedBy>Manuela Ortiz</cp:lastModifiedBy>
  <cp:revision>10</cp:revision>
  <dcterms:created xsi:type="dcterms:W3CDTF">2023-06-04T16:16:46Z</dcterms:created>
  <dcterms:modified xsi:type="dcterms:W3CDTF">2023-12-18T22:39:21Z</dcterms:modified>
</cp:coreProperties>
</file>