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Project bug fixing </a:t>
            </a:r>
            <a:br>
              <a:rPr lang="en-CA" dirty="0" smtClean="0"/>
            </a:br>
            <a:r>
              <a:rPr lang="en-CA" dirty="0" smtClean="0"/>
              <a:t>Twillio-sharp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Project of SOEN691D course</a:t>
            </a:r>
          </a:p>
          <a:p>
            <a:r>
              <a:rPr lang="en-CA" dirty="0" smtClean="0"/>
              <a:t>Professor : </a:t>
            </a:r>
            <a:r>
              <a:rPr lang="en-CA" dirty="0" err="1" smtClean="0"/>
              <a:t>P.Rigby</a:t>
            </a:r>
            <a:r>
              <a:rPr lang="en-CA" dirty="0" smtClean="0"/>
              <a:t> </a:t>
            </a:r>
          </a:p>
          <a:p>
            <a:r>
              <a:rPr lang="en-CA" dirty="0" smtClean="0"/>
              <a:t>Prepared by : </a:t>
            </a:r>
            <a:r>
              <a:rPr lang="en-CA" dirty="0" err="1" smtClean="0"/>
              <a:t>Manouchehr</a:t>
            </a:r>
            <a:r>
              <a:rPr lang="en-CA" dirty="0" smtClean="0"/>
              <a:t> </a:t>
            </a:r>
            <a:r>
              <a:rPr lang="en-CA" dirty="0" err="1" smtClean="0"/>
              <a:t>Azizi</a:t>
            </a:r>
            <a:r>
              <a:rPr lang="en-CA" dirty="0" smtClean="0"/>
              <a:t> </a:t>
            </a: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Work steps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Finding a project with proper committers and commits</a:t>
            </a:r>
          </a:p>
          <a:p>
            <a:r>
              <a:rPr lang="en-CA" dirty="0" smtClean="0"/>
              <a:t>Finding architecture of project </a:t>
            </a:r>
          </a:p>
          <a:p>
            <a:r>
              <a:rPr lang="en-CA" dirty="0" smtClean="0"/>
              <a:t>Concentrate in one of subproject(Twilio.api) and gathering the class diagram and other information about it</a:t>
            </a:r>
          </a:p>
          <a:p>
            <a:r>
              <a:rPr lang="en-CA" dirty="0" smtClean="0"/>
              <a:t>understand </a:t>
            </a:r>
            <a:r>
              <a:rPr lang="en-CA" dirty="0" err="1" smtClean="0"/>
              <a:t>Twilio</a:t>
            </a:r>
            <a:r>
              <a:rPr lang="en-CA" dirty="0" smtClean="0"/>
              <a:t> Rest API related to bug </a:t>
            </a:r>
            <a:r>
              <a:rPr lang="en-CA" dirty="0" err="1" smtClean="0"/>
              <a:t>RestSharp</a:t>
            </a:r>
            <a:r>
              <a:rPr lang="en-CA" dirty="0" smtClean="0"/>
              <a:t> 104.2 has broken how </a:t>
            </a:r>
            <a:r>
              <a:rPr lang="en-CA" dirty="0" err="1" smtClean="0"/>
              <a:t>TwilioRestClient</a:t>
            </a:r>
            <a:r>
              <a:rPr lang="en-CA" dirty="0" smtClean="0"/>
              <a:t> </a:t>
            </a:r>
            <a:r>
              <a:rPr lang="en-CA" dirty="0" err="1" smtClean="0"/>
              <a:t>deserializes</a:t>
            </a:r>
            <a:r>
              <a:rPr lang="en-CA" dirty="0" smtClean="0"/>
              <a:t> </a:t>
            </a:r>
            <a:r>
              <a:rPr lang="en-CA" dirty="0" err="1" smtClean="0"/>
              <a:t>RestExceptions</a:t>
            </a:r>
            <a:r>
              <a:rPr lang="en-CA" dirty="0" smtClean="0"/>
              <a:t> </a:t>
            </a:r>
            <a:endParaRPr lang="en-CA" dirty="0" smtClean="0"/>
          </a:p>
          <a:p>
            <a:r>
              <a:rPr lang="en-CA" dirty="0" smtClean="0"/>
              <a:t>Find out why </a:t>
            </a:r>
            <a:r>
              <a:rPr lang="en-CA" dirty="0" smtClean="0"/>
              <a:t>bug exists and write change log and create </a:t>
            </a:r>
            <a:r>
              <a:rPr lang="en-CA" dirty="0" err="1" smtClean="0"/>
              <a:t>patchset</a:t>
            </a:r>
            <a:endParaRPr lang="en-CA" dirty="0" smtClean="0"/>
          </a:p>
          <a:p>
            <a:r>
              <a:rPr lang="en-CA" dirty="0" err="1" smtClean="0"/>
              <a:t>geting</a:t>
            </a:r>
            <a:r>
              <a:rPr lang="en-CA" dirty="0" smtClean="0"/>
              <a:t> professor feedback </a:t>
            </a:r>
            <a:r>
              <a:rPr lang="en-CA" dirty="0" smtClean="0"/>
              <a:t>and submit </a:t>
            </a:r>
            <a:r>
              <a:rPr lang="en-CA" dirty="0" smtClean="0"/>
              <a:t>the patch and </a:t>
            </a:r>
            <a:r>
              <a:rPr lang="en-CA" dirty="0" smtClean="0"/>
              <a:t>implement</a:t>
            </a:r>
          </a:p>
          <a:p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Finding a project with proper committers and commits</a:t>
            </a:r>
            <a:br>
              <a:rPr lang="en-CA" dirty="0" smtClean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For this mean I searched on following 3 repository and after download of the project and survey on metrics of the project , committers , commits, and technique hired by project I choose Twillio-sharp</a:t>
            </a:r>
          </a:p>
          <a:p>
            <a:r>
              <a:rPr lang="en-CA" dirty="0" smtClean="0"/>
              <a:t>Repository list</a:t>
            </a:r>
          </a:p>
          <a:p>
            <a:pPr lvl="1"/>
            <a:r>
              <a:rPr lang="en-CA" dirty="0" err="1" smtClean="0"/>
              <a:t>GitHub</a:t>
            </a:r>
            <a:endParaRPr lang="en-CA" dirty="0" smtClean="0"/>
          </a:p>
          <a:p>
            <a:pPr lvl="1"/>
            <a:r>
              <a:rPr lang="en-CA" dirty="0" err="1" smtClean="0"/>
              <a:t>Sourceforge</a:t>
            </a:r>
            <a:endParaRPr lang="en-CA" dirty="0" smtClean="0"/>
          </a:p>
          <a:p>
            <a:pPr lvl="1"/>
            <a:r>
              <a:rPr lang="en-CA" dirty="0" err="1" smtClean="0"/>
              <a:t>Google.Code</a:t>
            </a:r>
            <a:r>
              <a:rPr lang="en-CA" dirty="0" smtClean="0"/>
              <a:t> </a:t>
            </a:r>
            <a:endParaRPr lang="en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Architecture </a:t>
            </a:r>
            <a:endParaRPr lang="en-CA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smtClean="0"/>
              <a:t>In this part I find out Twillio-sharp solution consist of 8  projects in following category </a:t>
            </a:r>
          </a:p>
          <a:p>
            <a:r>
              <a:rPr lang="en-CA" dirty="0" smtClean="0"/>
              <a:t>Project category </a:t>
            </a:r>
          </a:p>
          <a:p>
            <a:pPr lvl="1"/>
            <a:r>
              <a:rPr lang="en-CA" dirty="0" smtClean="0"/>
              <a:t>Some of project related to project test</a:t>
            </a:r>
          </a:p>
          <a:p>
            <a:pPr lvl="1"/>
            <a:r>
              <a:rPr lang="en-CA" dirty="0" smtClean="0"/>
              <a:t>Some of project were developed in different </a:t>
            </a:r>
            <a:r>
              <a:rPr lang="en-CA" dirty="0" smtClean="0"/>
              <a:t>framework </a:t>
            </a:r>
            <a:r>
              <a:rPr lang="en-CA" dirty="0" smtClean="0"/>
              <a:t>such as : </a:t>
            </a:r>
            <a:r>
              <a:rPr lang="en-CA" dirty="0" err="1" smtClean="0"/>
              <a:t>S</a:t>
            </a:r>
            <a:r>
              <a:rPr lang="en-CA" dirty="0" err="1" smtClean="0"/>
              <a:t>ilverlight</a:t>
            </a:r>
            <a:r>
              <a:rPr lang="en-CA" dirty="0" smtClean="0"/>
              <a:t>, </a:t>
            </a:r>
            <a:r>
              <a:rPr lang="en-CA" dirty="0" err="1" smtClean="0"/>
              <a:t>WindowsPhone</a:t>
            </a:r>
            <a:r>
              <a:rPr lang="en-CA" dirty="0" smtClean="0"/>
              <a:t>, </a:t>
            </a:r>
            <a:r>
              <a:rPr lang="en-CA" dirty="0" err="1" smtClean="0"/>
              <a:t>WebMatrix</a:t>
            </a:r>
            <a:endParaRPr lang="en-CA" dirty="0" smtClean="0"/>
          </a:p>
          <a:p>
            <a:r>
              <a:rPr lang="en-CA" dirty="0" smtClean="0"/>
              <a:t> My concentrate project Twillio.API which is developed in c# framework and class </a:t>
            </a:r>
          </a:p>
          <a:p>
            <a:r>
              <a:rPr lang="en-CA" dirty="0" smtClean="0"/>
              <a:t>You can find diagram of solution and project level view of </a:t>
            </a:r>
            <a:r>
              <a:rPr lang="en-CA" dirty="0" smtClean="0"/>
              <a:t>architecture in: </a:t>
            </a:r>
            <a:r>
              <a:rPr lang="en-CA" dirty="0" smtClean="0"/>
              <a:t>SOEN691_AZIZI\</a:t>
            </a:r>
            <a:r>
              <a:rPr lang="en-CA" dirty="0" err="1" smtClean="0"/>
              <a:t>Architector</a:t>
            </a:r>
            <a:r>
              <a:rPr lang="en-CA" dirty="0" smtClean="0"/>
              <a:t>\solution_projects.png</a:t>
            </a:r>
            <a:endParaRPr lang="en-C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Twilio.api class diagram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Twilio.api is concentrated project between 8 projects</a:t>
            </a:r>
          </a:p>
          <a:p>
            <a:r>
              <a:rPr lang="en-CA" dirty="0" smtClean="0"/>
              <a:t>The information is gathering about it  such as class diagram that you can find it in following </a:t>
            </a:r>
            <a:r>
              <a:rPr lang="en-CA" dirty="0" err="1" smtClean="0"/>
              <a:t>adress</a:t>
            </a:r>
            <a:r>
              <a:rPr lang="en-CA" dirty="0" smtClean="0"/>
              <a:t>: </a:t>
            </a:r>
            <a:r>
              <a:rPr lang="en-CA" dirty="0" smtClean="0"/>
              <a:t> </a:t>
            </a:r>
            <a:r>
              <a:rPr lang="en-CA" dirty="0" smtClean="0"/>
              <a:t>SOEN691_AZIZI\</a:t>
            </a:r>
            <a:r>
              <a:rPr lang="en-CA" dirty="0" err="1" smtClean="0"/>
              <a:t>Architector</a:t>
            </a:r>
            <a:r>
              <a:rPr lang="en-CA" dirty="0" smtClean="0"/>
              <a:t>\</a:t>
            </a:r>
            <a:r>
              <a:rPr lang="en-CA" dirty="0" smtClean="0"/>
              <a:t>TwillioAPIClassDiagram.png</a:t>
            </a:r>
            <a:endParaRPr lang="en-C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230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Project bug fixing  Twillio-sharp</vt:lpstr>
      <vt:lpstr>Work steps </vt:lpstr>
      <vt:lpstr>Finding a project with proper committers and commits </vt:lpstr>
      <vt:lpstr>Project Architecture </vt:lpstr>
      <vt:lpstr>Twilio.api class diagram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bug fixing  Twillio-sharp</dc:title>
  <dc:creator>man</dc:creator>
  <cp:lastModifiedBy>man</cp:lastModifiedBy>
  <cp:revision>11</cp:revision>
  <dcterms:created xsi:type="dcterms:W3CDTF">2006-08-16T00:00:00Z</dcterms:created>
  <dcterms:modified xsi:type="dcterms:W3CDTF">2013-10-19T15:48:45Z</dcterms:modified>
</cp:coreProperties>
</file>