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259" r:id="rId5"/>
    <p:sldId id="260" r:id="rId6"/>
    <p:sldId id="264" r:id="rId7"/>
    <p:sldId id="268" r:id="rId8"/>
    <p:sldId id="266" r:id="rId9"/>
    <p:sldId id="263" r:id="rId10"/>
    <p:sldId id="265" r:id="rId11"/>
    <p:sldId id="267" r:id="rId12"/>
    <p:sldId id="269" r:id="rId13"/>
    <p:sldId id="271" r:id="rId14"/>
    <p:sldId id="272" r:id="rId15"/>
    <p:sldId id="273" r:id="rId16"/>
    <p:sldId id="275" r:id="rId17"/>
    <p:sldId id="274" r:id="rId18"/>
    <p:sldId id="26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494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wilio.com/docs/api/rest" TargetMode="External"/><Relationship Id="rId2" Type="http://schemas.openxmlformats.org/officeDocument/2006/relationships/hyperlink" Target="http://www.twilio.com/docs/api/res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Project bug fixing </a:t>
            </a:r>
            <a:br>
              <a:rPr lang="en-CA" dirty="0" smtClean="0"/>
            </a:br>
            <a:r>
              <a:rPr lang="en-CA" dirty="0" smtClean="0"/>
              <a:t>Twillio-sharp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Project of SOEN691D course</a:t>
            </a:r>
          </a:p>
          <a:p>
            <a:r>
              <a:rPr lang="en-CA" dirty="0" smtClean="0"/>
              <a:t>Professor : </a:t>
            </a:r>
            <a:r>
              <a:rPr lang="en-CA" dirty="0" err="1" smtClean="0"/>
              <a:t>P.Rigby</a:t>
            </a:r>
            <a:r>
              <a:rPr lang="en-CA" dirty="0" smtClean="0"/>
              <a:t> </a:t>
            </a:r>
          </a:p>
          <a:p>
            <a:r>
              <a:rPr lang="en-CA" dirty="0" smtClean="0"/>
              <a:t>Prepared by : </a:t>
            </a:r>
            <a:r>
              <a:rPr lang="en-CA" dirty="0" err="1" smtClean="0"/>
              <a:t>Manouchehr</a:t>
            </a:r>
            <a:r>
              <a:rPr lang="en-CA" dirty="0" smtClean="0"/>
              <a:t> </a:t>
            </a:r>
            <a:r>
              <a:rPr lang="en-CA" dirty="0" err="1" smtClean="0"/>
              <a:t>Azizi</a:t>
            </a:r>
            <a:r>
              <a:rPr lang="en-CA" dirty="0" smtClean="0"/>
              <a:t> 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 smtClean="0"/>
              <a:t>First Bug : </a:t>
            </a:r>
            <a:br>
              <a:rPr lang="en-CA" b="1" dirty="0" smtClean="0"/>
            </a:br>
            <a:r>
              <a:rPr lang="en-CA" b="1" dirty="0" err="1" smtClean="0"/>
              <a:t>Twilio</a:t>
            </a:r>
            <a:r>
              <a:rPr lang="en-CA" b="1" dirty="0" smtClean="0"/>
              <a:t> core  send massage </a:t>
            </a:r>
            <a:endParaRPr lang="en-CA" b="1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23129" y="1600200"/>
            <a:ext cx="709774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 </a:t>
            </a:r>
            <a:r>
              <a:rPr lang="en-CA" b="1" dirty="0" smtClean="0"/>
              <a:t>First Bug :</a:t>
            </a:r>
            <a:br>
              <a:rPr lang="en-CA" b="1" dirty="0" smtClean="0"/>
            </a:br>
            <a:r>
              <a:rPr lang="en-CA" b="1" dirty="0" err="1" smtClean="0"/>
              <a:t>RestException</a:t>
            </a:r>
            <a:r>
              <a:rPr lang="en-CA" b="1" dirty="0" smtClean="0"/>
              <a:t> code line in </a:t>
            </a:r>
            <a:r>
              <a:rPr lang="en-CA" b="1" dirty="0" err="1" smtClean="0"/>
              <a:t>Twilio</a:t>
            </a:r>
            <a:r>
              <a:rPr lang="en-CA" b="1" dirty="0" smtClean="0"/>
              <a:t> core</a:t>
            </a:r>
            <a:r>
              <a:rPr lang="en-CA" dirty="0" smtClean="0"/>
              <a:t/>
            </a:r>
            <a:br>
              <a:rPr lang="en-CA" dirty="0" smtClean="0"/>
            </a:br>
            <a:endParaRPr lang="en-CA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 smtClean="0"/>
              <a:t>First Bug :</a:t>
            </a:r>
            <a:br>
              <a:rPr lang="en-CA" b="1" dirty="0" smtClean="0"/>
            </a:br>
            <a:r>
              <a:rPr lang="en-CA" b="1" dirty="0" smtClean="0"/>
              <a:t>Root  of </a:t>
            </a:r>
            <a:r>
              <a:rPr lang="en-CA" b="1" dirty="0" err="1" smtClean="0"/>
              <a:t>deserializes</a:t>
            </a:r>
            <a:r>
              <a:rPr lang="en-CA" b="1" dirty="0" smtClean="0"/>
              <a:t> </a:t>
            </a:r>
            <a:r>
              <a:rPr lang="en-CA" b="1" dirty="0" err="1" smtClean="0"/>
              <a:t>RestExceptions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This issue ,as you see in “</a:t>
            </a:r>
            <a:r>
              <a:rPr lang="en-CA" dirty="0" err="1" smtClean="0"/>
              <a:t>RestException</a:t>
            </a:r>
            <a:r>
              <a:rPr lang="en-CA" dirty="0" smtClean="0"/>
              <a:t> code line in </a:t>
            </a:r>
            <a:r>
              <a:rPr lang="en-CA" dirty="0" err="1" smtClean="0"/>
              <a:t>Twilio</a:t>
            </a:r>
            <a:r>
              <a:rPr lang="en-CA" dirty="0" smtClean="0"/>
              <a:t>” image, is because of </a:t>
            </a:r>
            <a:r>
              <a:rPr lang="en-CA" dirty="0" err="1" smtClean="0"/>
              <a:t>RestSharp</a:t>
            </a:r>
            <a:r>
              <a:rPr lang="en-CA" dirty="0" smtClean="0"/>
              <a:t>  </a:t>
            </a:r>
            <a:r>
              <a:rPr lang="en-CA" dirty="0" err="1" smtClean="0"/>
              <a:t>Api</a:t>
            </a:r>
            <a:r>
              <a:rPr lang="en-CA" dirty="0" smtClean="0"/>
              <a:t>  in </a:t>
            </a:r>
            <a:r>
              <a:rPr lang="en-CA" dirty="0" err="1" smtClean="0"/>
              <a:t>RestSharp.RestRequest</a:t>
            </a:r>
            <a:r>
              <a:rPr lang="en-CA" dirty="0" smtClean="0"/>
              <a:t>  service that is responsible to serialization and </a:t>
            </a:r>
            <a:r>
              <a:rPr lang="en-CA" dirty="0" err="1" smtClean="0"/>
              <a:t>deserialization</a:t>
            </a:r>
            <a:r>
              <a:rPr lang="en-CA" dirty="0" smtClean="0"/>
              <a:t> (is called </a:t>
            </a:r>
            <a:r>
              <a:rPr lang="en-CA" dirty="0" err="1" smtClean="0"/>
              <a:t>marshall</a:t>
            </a:r>
            <a:r>
              <a:rPr lang="en-CA" dirty="0" smtClean="0"/>
              <a:t> and </a:t>
            </a:r>
            <a:r>
              <a:rPr lang="en-CA" dirty="0" err="1" smtClean="0"/>
              <a:t>unmarshal</a:t>
            </a:r>
            <a:r>
              <a:rPr lang="en-CA" dirty="0" smtClean="0"/>
              <a:t> in java)</a:t>
            </a:r>
          </a:p>
          <a:p>
            <a:r>
              <a:rPr lang="en-CA" dirty="0" smtClean="0"/>
              <a:t>This API is out of this project zoon and this issue is reported as </a:t>
            </a:r>
            <a:r>
              <a:rPr lang="en-CA" dirty="0" err="1" smtClean="0"/>
              <a:t>RestSharp</a:t>
            </a:r>
            <a:r>
              <a:rPr lang="en-CA" dirty="0" smtClean="0"/>
              <a:t> Issues by Devin(Core developer)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 smtClean="0"/>
              <a:t>Second Bug:</a:t>
            </a:r>
            <a:br>
              <a:rPr lang="en-CA" b="1" dirty="0" smtClean="0"/>
            </a:br>
            <a:r>
              <a:rPr lang="en-CA" b="1" dirty="0" smtClean="0"/>
              <a:t>Code for using </a:t>
            </a:r>
            <a:r>
              <a:rPr lang="en-CA" b="1" dirty="0" err="1" smtClean="0"/>
              <a:t>Twilio</a:t>
            </a:r>
            <a:r>
              <a:rPr lang="en-CA" b="1" dirty="0" smtClean="0"/>
              <a:t> API </a:t>
            </a:r>
            <a:endParaRPr lang="en-CA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24037" y="2124869"/>
            <a:ext cx="5495925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 smtClean="0"/>
              <a:t>Second Bug:</a:t>
            </a:r>
            <a:br>
              <a:rPr lang="en-CA" b="1" dirty="0" smtClean="0"/>
            </a:br>
            <a:r>
              <a:rPr lang="en-CA" b="1" dirty="0" smtClean="0"/>
              <a:t>Core </a:t>
            </a:r>
            <a:r>
              <a:rPr lang="en-CA" b="1" dirty="0" err="1" smtClean="0"/>
              <a:t>CreateQueue</a:t>
            </a:r>
            <a:r>
              <a:rPr lang="en-CA" b="1" dirty="0" smtClean="0"/>
              <a:t> first overload</a:t>
            </a:r>
            <a:endParaRPr lang="en-CA" b="1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19237" y="2134394"/>
            <a:ext cx="6105525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 smtClean="0"/>
              <a:t>Second Bug:</a:t>
            </a:r>
            <a:br>
              <a:rPr lang="en-CA" b="1" dirty="0" smtClean="0"/>
            </a:br>
            <a:r>
              <a:rPr lang="en-CA" b="1" dirty="0" smtClean="0"/>
              <a:t>Core </a:t>
            </a:r>
            <a:r>
              <a:rPr lang="en-CA" b="1" dirty="0" err="1" smtClean="0"/>
              <a:t>CreateQueue</a:t>
            </a:r>
            <a:r>
              <a:rPr lang="en-CA" b="1" dirty="0" smtClean="0"/>
              <a:t> second overload</a:t>
            </a:r>
            <a:endParaRPr lang="en-CA" b="1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33512" y="2129631"/>
            <a:ext cx="6276975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 smtClean="0"/>
              <a:t>Second Bug: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b="1" dirty="0" smtClean="0"/>
              <a:t>Solution(Argument Exception)  </a:t>
            </a:r>
            <a:endParaRPr lang="en-CA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6262" y="2124869"/>
            <a:ext cx="7991475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 smtClean="0"/>
              <a:t>Second Bug:</a:t>
            </a:r>
            <a:br>
              <a:rPr lang="en-CA" b="1" dirty="0" smtClean="0"/>
            </a:br>
            <a:r>
              <a:rPr lang="en-CA" b="1" dirty="0" smtClean="0"/>
              <a:t>Root Issue and solution 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There are two overloads for </a:t>
            </a:r>
            <a:r>
              <a:rPr lang="en-CA" dirty="0" err="1" smtClean="0"/>
              <a:t>CreateQueue</a:t>
            </a:r>
            <a:r>
              <a:rPr lang="en-CA" dirty="0" smtClean="0"/>
              <a:t>, both of which take two parameters. If you are using the overload that lets you set </a:t>
            </a:r>
            <a:r>
              <a:rPr lang="en-CA" dirty="0" err="1" smtClean="0"/>
              <a:t>maxSize</a:t>
            </a:r>
            <a:r>
              <a:rPr lang="en-CA" dirty="0" smtClean="0"/>
              <a:t>, and set it to null, this causes a conflict with the one that takes the Action</a:t>
            </a:r>
          </a:p>
          <a:p>
            <a:r>
              <a:rPr lang="en-CA" dirty="0" smtClean="0"/>
              <a:t>Solution: </a:t>
            </a:r>
            <a:r>
              <a:rPr lang="en-CA" dirty="0" err="1" smtClean="0"/>
              <a:t>chek</a:t>
            </a:r>
            <a:r>
              <a:rPr lang="en-CA" dirty="0" smtClean="0"/>
              <a:t> </a:t>
            </a:r>
            <a:r>
              <a:rPr lang="en-CA" dirty="0" err="1" smtClean="0"/>
              <a:t>maxSize</a:t>
            </a:r>
            <a:r>
              <a:rPr lang="en-CA" dirty="0" smtClean="0"/>
              <a:t> and do </a:t>
            </a:r>
            <a:r>
              <a:rPr lang="en-CA" smtClean="0"/>
              <a:t>not allow to </a:t>
            </a:r>
            <a:r>
              <a:rPr lang="en-CA" dirty="0" smtClean="0"/>
              <a:t>be null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References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 err="1" smtClean="0">
                <a:hlinkClick r:id="rId2"/>
              </a:rPr>
              <a:t>Twilio</a:t>
            </a:r>
            <a:r>
              <a:rPr lang="en-CA" b="1" dirty="0" smtClean="0">
                <a:hlinkClick r:id="rId2"/>
              </a:rPr>
              <a:t> REST API Documentation</a:t>
            </a:r>
            <a:r>
              <a:rPr lang="en-CA" b="1" dirty="0" smtClean="0"/>
              <a:t>  </a:t>
            </a:r>
            <a:r>
              <a:rPr lang="en-CA" dirty="0" smtClean="0">
                <a:hlinkClick r:id="rId3"/>
              </a:rPr>
              <a:t>https://www.twilio.com/docs/api/rest</a:t>
            </a:r>
            <a:endParaRPr lang="en-CA" dirty="0" smtClean="0"/>
          </a:p>
          <a:p>
            <a:r>
              <a:rPr lang="en-CA" dirty="0" smtClean="0"/>
              <a:t>https://www.twilio.com/docs/api/rest/queue</a:t>
            </a:r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Work steps 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 smtClean="0"/>
              <a:t>Finding a project with proper committers and commits</a:t>
            </a:r>
          </a:p>
          <a:p>
            <a:r>
              <a:rPr lang="en-CA" dirty="0" smtClean="0"/>
              <a:t>Finding architecture of project </a:t>
            </a:r>
          </a:p>
          <a:p>
            <a:r>
              <a:rPr lang="en-CA" dirty="0" smtClean="0"/>
              <a:t>Concentrate in one of subproject(Twilio.api) and gathering the class diagram and other information about it</a:t>
            </a:r>
          </a:p>
          <a:p>
            <a:r>
              <a:rPr lang="en-CA" dirty="0" smtClean="0"/>
              <a:t>understand </a:t>
            </a:r>
            <a:r>
              <a:rPr lang="en-CA" dirty="0" err="1" smtClean="0"/>
              <a:t>Twilio</a:t>
            </a:r>
            <a:r>
              <a:rPr lang="en-CA" dirty="0" smtClean="0"/>
              <a:t> Rest API related to bug List</a:t>
            </a:r>
          </a:p>
          <a:p>
            <a:r>
              <a:rPr lang="en-CA" dirty="0" smtClean="0"/>
              <a:t>Find out why bug exists and write change log and create </a:t>
            </a:r>
            <a:r>
              <a:rPr lang="en-CA" dirty="0" err="1" smtClean="0"/>
              <a:t>patchset</a:t>
            </a:r>
            <a:endParaRPr lang="en-CA" dirty="0" smtClean="0"/>
          </a:p>
          <a:p>
            <a:r>
              <a:rPr lang="en-CA" dirty="0" err="1" smtClean="0"/>
              <a:t>geting</a:t>
            </a:r>
            <a:r>
              <a:rPr lang="en-CA" dirty="0" smtClean="0"/>
              <a:t> professor feedback and submit the patch and implement</a:t>
            </a:r>
          </a:p>
          <a:p>
            <a:endParaRPr lang="en-CA" dirty="0" smtClean="0"/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Bug list to fix 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 err="1" smtClean="0"/>
              <a:t>TwilioRestClient</a:t>
            </a:r>
            <a:r>
              <a:rPr lang="en-CA" dirty="0" smtClean="0"/>
              <a:t> </a:t>
            </a:r>
            <a:r>
              <a:rPr lang="en-CA" dirty="0" err="1" smtClean="0"/>
              <a:t>deserializes</a:t>
            </a:r>
            <a:r>
              <a:rPr lang="en-CA" dirty="0" smtClean="0"/>
              <a:t> </a:t>
            </a:r>
            <a:r>
              <a:rPr lang="en-CA" dirty="0" err="1" smtClean="0"/>
              <a:t>RestExceptions</a:t>
            </a:r>
            <a:endParaRPr lang="en-CA" dirty="0" smtClean="0"/>
          </a:p>
          <a:p>
            <a:pPr marL="514350" indent="-514350">
              <a:buFont typeface="+mj-lt"/>
              <a:buAutoNum type="arabicPeriod"/>
            </a:pPr>
            <a:r>
              <a:rPr lang="en-CA" dirty="0" err="1" smtClean="0"/>
              <a:t>CreateQueue</a:t>
            </a:r>
            <a:r>
              <a:rPr lang="en-CA" dirty="0" smtClean="0"/>
              <a:t> overloads cause confusion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No way to filter subaccounts list by status or friendly name</a:t>
            </a:r>
          </a:p>
          <a:p>
            <a:pPr>
              <a:buNone/>
            </a:pPr>
            <a:endParaRPr lang="en-CA" b="1" dirty="0" smtClean="0"/>
          </a:p>
          <a:p>
            <a:endParaRPr lang="en-C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Project Architecture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 smtClean="0"/>
              <a:t>In this part I find out Twillio-sharp solution consist of 8  projects in following category </a:t>
            </a:r>
          </a:p>
          <a:p>
            <a:r>
              <a:rPr lang="en-CA" dirty="0" smtClean="0"/>
              <a:t>Project category </a:t>
            </a:r>
          </a:p>
          <a:p>
            <a:pPr lvl="1"/>
            <a:r>
              <a:rPr lang="en-CA" dirty="0" smtClean="0"/>
              <a:t>Some of project related to project test</a:t>
            </a:r>
          </a:p>
          <a:p>
            <a:pPr lvl="1"/>
            <a:r>
              <a:rPr lang="en-CA" dirty="0" smtClean="0"/>
              <a:t>Some of project were developed in different framework such as : </a:t>
            </a:r>
            <a:r>
              <a:rPr lang="en-CA" dirty="0" err="1" smtClean="0"/>
              <a:t>Silverlight</a:t>
            </a:r>
            <a:r>
              <a:rPr lang="en-CA" dirty="0" smtClean="0"/>
              <a:t>, </a:t>
            </a:r>
            <a:r>
              <a:rPr lang="en-CA" dirty="0" err="1" smtClean="0"/>
              <a:t>WindowsPhone</a:t>
            </a:r>
            <a:r>
              <a:rPr lang="en-CA" dirty="0" smtClean="0"/>
              <a:t>, </a:t>
            </a:r>
            <a:r>
              <a:rPr lang="en-CA" dirty="0" err="1" smtClean="0"/>
              <a:t>WebMatrix</a:t>
            </a:r>
            <a:r>
              <a:rPr lang="en-CA" dirty="0" smtClean="0"/>
              <a:t>,...</a:t>
            </a:r>
          </a:p>
          <a:p>
            <a:r>
              <a:rPr lang="en-CA" dirty="0" smtClean="0"/>
              <a:t> My concentrate project Twillio.API which is developed in c# framework and class </a:t>
            </a:r>
          </a:p>
          <a:p>
            <a:r>
              <a:rPr lang="en-CA" dirty="0" smtClean="0"/>
              <a:t>You can find diagram of solution and project level view of architecture in: SOEN691_AZIZI\</a:t>
            </a:r>
            <a:r>
              <a:rPr lang="en-CA" dirty="0" err="1" smtClean="0"/>
              <a:t>Architector</a:t>
            </a:r>
            <a:r>
              <a:rPr lang="en-CA" dirty="0" smtClean="0"/>
              <a:t>\solution_projects.png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Twilio.api class diagram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Twilio.api is concentrated project between 8 projects</a:t>
            </a:r>
          </a:p>
          <a:p>
            <a:r>
              <a:rPr lang="en-CA" dirty="0" smtClean="0"/>
              <a:t>The information is gathering about it  such as class diagram that you can find it in following </a:t>
            </a:r>
            <a:r>
              <a:rPr lang="en-CA" dirty="0" err="1" smtClean="0"/>
              <a:t>adress</a:t>
            </a:r>
            <a:r>
              <a:rPr lang="en-CA" dirty="0" smtClean="0"/>
              <a:t>:  SOEN691_AZIZI\</a:t>
            </a:r>
            <a:r>
              <a:rPr lang="en-CA" dirty="0" err="1" smtClean="0"/>
              <a:t>Architector</a:t>
            </a:r>
            <a:r>
              <a:rPr lang="en-CA" dirty="0" smtClean="0"/>
              <a:t>\TwillioAPIClassDiagram.png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Find out why bug exist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Steps to find </a:t>
            </a:r>
          </a:p>
          <a:p>
            <a:pPr lvl="1"/>
            <a:r>
              <a:rPr lang="en-CA" dirty="0" smtClean="0"/>
              <a:t> Get an ACCOUNT SID and phone number from </a:t>
            </a:r>
            <a:r>
              <a:rPr lang="en-CA" dirty="0" err="1" smtClean="0"/>
              <a:t>Twilio</a:t>
            </a:r>
            <a:r>
              <a:rPr lang="en-CA" dirty="0" smtClean="0"/>
              <a:t> </a:t>
            </a:r>
          </a:p>
          <a:p>
            <a:pPr lvl="1"/>
            <a:r>
              <a:rPr lang="en-CA" dirty="0" smtClean="0"/>
              <a:t>Make a new project and add </a:t>
            </a:r>
            <a:r>
              <a:rPr lang="en-CA" dirty="0" err="1" smtClean="0"/>
              <a:t>twillio</a:t>
            </a:r>
            <a:r>
              <a:rPr lang="en-CA" dirty="0" smtClean="0"/>
              <a:t> </a:t>
            </a:r>
            <a:r>
              <a:rPr lang="en-CA" dirty="0" err="1" smtClean="0"/>
              <a:t>NuGet</a:t>
            </a:r>
            <a:r>
              <a:rPr lang="en-CA" dirty="0" smtClean="0"/>
              <a:t> </a:t>
            </a:r>
          </a:p>
          <a:p>
            <a:pPr lvl="1"/>
            <a:r>
              <a:rPr lang="en-CA" dirty="0" smtClean="0"/>
              <a:t>Writing the code to call or message </a:t>
            </a:r>
          </a:p>
          <a:p>
            <a:pPr lvl="1"/>
            <a:r>
              <a:rPr lang="en-CA" dirty="0" smtClean="0"/>
              <a:t>Build and run </a:t>
            </a:r>
          </a:p>
          <a:p>
            <a:pPr lvl="1"/>
            <a:r>
              <a:rPr lang="en-CA" dirty="0" smtClean="0"/>
              <a:t>Trace code and finding issue</a:t>
            </a:r>
          </a:p>
          <a:p>
            <a:pPr lvl="1"/>
            <a:r>
              <a:rPr lang="en-CA" dirty="0" smtClean="0"/>
              <a:t>You can see these steps in following images </a:t>
            </a:r>
          </a:p>
          <a:p>
            <a:pPr lvl="1"/>
            <a:endParaRPr lang="en-CA" dirty="0" smtClean="0"/>
          </a:p>
          <a:p>
            <a:pPr lvl="1"/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err="1" smtClean="0"/>
              <a:t>Twilio</a:t>
            </a:r>
            <a:r>
              <a:rPr lang="en-CA" b="1" dirty="0" smtClean="0"/>
              <a:t> account</a:t>
            </a:r>
            <a:endParaRPr lang="en-CA" b="1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0228"/>
            <a:ext cx="8229600" cy="4385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b="1" dirty="0" smtClean="0"/>
              <a:t>First Bug: Code for call</a:t>
            </a:r>
            <a:endParaRPr lang="en-CA" b="1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19262" y="2124869"/>
            <a:ext cx="5705475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 smtClean="0"/>
              <a:t>First Bug :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b="1" dirty="0" smtClean="0"/>
              <a:t>code of using </a:t>
            </a:r>
            <a:r>
              <a:rPr lang="en-CA" b="1" dirty="0" err="1" smtClean="0"/>
              <a:t>Twilio</a:t>
            </a:r>
            <a:r>
              <a:rPr lang="en-CA" b="1" dirty="0" smtClean="0"/>
              <a:t> </a:t>
            </a:r>
            <a:r>
              <a:rPr lang="en-CA" b="1" dirty="0" err="1" smtClean="0"/>
              <a:t>api</a:t>
            </a:r>
            <a:r>
              <a:rPr lang="en-CA" b="1" dirty="0" smtClean="0"/>
              <a:t> send massage </a:t>
            </a:r>
            <a:endParaRPr lang="en-CA" b="1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04900" y="1600994"/>
            <a:ext cx="69342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371</Words>
  <Application>Microsoft Office PowerPoint</Application>
  <PresentationFormat>On-screen Show (4:3)</PresentationFormat>
  <Paragraphs>51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Project bug fixing  Twillio-sharp</vt:lpstr>
      <vt:lpstr>Work steps </vt:lpstr>
      <vt:lpstr>Bug list to fix </vt:lpstr>
      <vt:lpstr>Project Architecture </vt:lpstr>
      <vt:lpstr>Twilio.api class diagram</vt:lpstr>
      <vt:lpstr>Find out why bug exist</vt:lpstr>
      <vt:lpstr>Twilio account</vt:lpstr>
      <vt:lpstr>First Bug: Code for call</vt:lpstr>
      <vt:lpstr>First Bug : code of using Twilio api send massage </vt:lpstr>
      <vt:lpstr>First Bug :  Twilio core  send massage </vt:lpstr>
      <vt:lpstr> First Bug : RestException code line in Twilio core </vt:lpstr>
      <vt:lpstr>First Bug : Root  of deserializes RestExceptions</vt:lpstr>
      <vt:lpstr>Second Bug: Code for using Twilio API </vt:lpstr>
      <vt:lpstr>Second Bug: Core CreateQueue first overload</vt:lpstr>
      <vt:lpstr>Second Bug: Core CreateQueue second overload</vt:lpstr>
      <vt:lpstr>Second Bug: Solution(Argument Exception)  </vt:lpstr>
      <vt:lpstr>Second Bug: Root Issue and solution </vt:lpstr>
      <vt:lpstr>References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bug fixing  Twillio-sharp</dc:title>
  <dc:creator>man</dc:creator>
  <cp:lastModifiedBy>man</cp:lastModifiedBy>
  <cp:revision>56</cp:revision>
  <dcterms:created xsi:type="dcterms:W3CDTF">2006-08-16T00:00:00Z</dcterms:created>
  <dcterms:modified xsi:type="dcterms:W3CDTF">2013-11-14T00:44:57Z</dcterms:modified>
</cp:coreProperties>
</file>