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4" r:id="rId8"/>
    <p:sldId id="268" r:id="rId9"/>
    <p:sldId id="266" r:id="rId10"/>
    <p:sldId id="263" r:id="rId11"/>
    <p:sldId id="265" r:id="rId12"/>
    <p:sldId id="267" r:id="rId13"/>
    <p:sldId id="269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lio.com/docs/api/rest" TargetMode="External"/><Relationship Id="rId2" Type="http://schemas.openxmlformats.org/officeDocument/2006/relationships/hyperlink" Target="http://www.twilio.com/docs/api/re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Project bug fixing </a:t>
            </a:r>
            <a:br>
              <a:rPr lang="en-CA" dirty="0" smtClean="0"/>
            </a:br>
            <a:r>
              <a:rPr lang="en-CA" dirty="0" smtClean="0"/>
              <a:t>Twillio-sharp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Project of SOEN691D course</a:t>
            </a:r>
          </a:p>
          <a:p>
            <a:r>
              <a:rPr lang="en-CA" dirty="0" smtClean="0"/>
              <a:t>Professor : </a:t>
            </a:r>
            <a:r>
              <a:rPr lang="en-CA" dirty="0" err="1" smtClean="0"/>
              <a:t>P.Rigby</a:t>
            </a:r>
            <a:r>
              <a:rPr lang="en-CA" dirty="0" smtClean="0"/>
              <a:t> </a:t>
            </a:r>
          </a:p>
          <a:p>
            <a:r>
              <a:rPr lang="en-CA" dirty="0" smtClean="0"/>
              <a:t>Prepared by : </a:t>
            </a:r>
            <a:r>
              <a:rPr lang="en-CA" dirty="0" err="1" smtClean="0"/>
              <a:t>Manouchehr</a:t>
            </a:r>
            <a:r>
              <a:rPr lang="en-CA" dirty="0" smtClean="0"/>
              <a:t> </a:t>
            </a:r>
            <a:r>
              <a:rPr lang="en-CA" dirty="0" err="1" smtClean="0"/>
              <a:t>Azizi</a:t>
            </a:r>
            <a:r>
              <a:rPr lang="en-CA" dirty="0" smtClean="0"/>
              <a:t> 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for send massage </a:t>
            </a:r>
            <a:endParaRPr lang="en-CA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600994"/>
            <a:ext cx="6934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Twilio</a:t>
            </a:r>
            <a:r>
              <a:rPr lang="en-CA" dirty="0" smtClean="0"/>
              <a:t> send massage 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3129" y="1600200"/>
            <a:ext cx="70977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 </a:t>
            </a:r>
            <a:r>
              <a:rPr lang="en-CA" dirty="0" err="1" smtClean="0"/>
              <a:t>RestException</a:t>
            </a:r>
            <a:r>
              <a:rPr lang="en-CA" dirty="0" smtClean="0"/>
              <a:t> code line in </a:t>
            </a:r>
            <a:r>
              <a:rPr lang="en-CA" dirty="0" err="1" smtClean="0"/>
              <a:t>T</a:t>
            </a:r>
            <a:r>
              <a:rPr lang="en-CA" dirty="0" err="1" smtClean="0"/>
              <a:t>wilio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Root  of </a:t>
            </a:r>
            <a:r>
              <a:rPr lang="en-CA" dirty="0" err="1" smtClean="0"/>
              <a:t>deserializes</a:t>
            </a:r>
            <a:r>
              <a:rPr lang="en-CA" dirty="0" smtClean="0"/>
              <a:t> </a:t>
            </a:r>
            <a:r>
              <a:rPr lang="en-CA" dirty="0" err="1" smtClean="0"/>
              <a:t>RestExceptions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issue ,as you see in “</a:t>
            </a:r>
            <a:r>
              <a:rPr lang="en-CA" dirty="0" err="1" smtClean="0"/>
              <a:t>RestException</a:t>
            </a:r>
            <a:r>
              <a:rPr lang="en-CA" dirty="0" smtClean="0"/>
              <a:t> code line in </a:t>
            </a:r>
            <a:r>
              <a:rPr lang="en-CA" dirty="0" err="1" smtClean="0"/>
              <a:t>Twilio</a:t>
            </a:r>
            <a:r>
              <a:rPr lang="en-CA" dirty="0" smtClean="0"/>
              <a:t>” image, is because of </a:t>
            </a:r>
            <a:r>
              <a:rPr lang="en-CA" dirty="0" err="1" smtClean="0"/>
              <a:t>RestSharp</a:t>
            </a:r>
            <a:r>
              <a:rPr lang="en-CA" dirty="0" smtClean="0"/>
              <a:t>  </a:t>
            </a:r>
            <a:r>
              <a:rPr lang="en-CA" dirty="0" err="1" smtClean="0"/>
              <a:t>Api</a:t>
            </a:r>
            <a:r>
              <a:rPr lang="en-CA" dirty="0" smtClean="0"/>
              <a:t>  in </a:t>
            </a:r>
            <a:r>
              <a:rPr lang="en-CA" dirty="0" err="1" smtClean="0"/>
              <a:t>RestSharp.RestRequest</a:t>
            </a:r>
            <a:r>
              <a:rPr lang="en-CA" dirty="0" smtClean="0"/>
              <a:t> </a:t>
            </a:r>
            <a:r>
              <a:rPr lang="en-CA" dirty="0" smtClean="0"/>
              <a:t> service that is responsible to serialization </a:t>
            </a:r>
          </a:p>
          <a:p>
            <a:r>
              <a:rPr lang="en-CA" dirty="0" smtClean="0"/>
              <a:t>This API is out of this project zoon and it is reported as </a:t>
            </a:r>
            <a:r>
              <a:rPr lang="en-CA" dirty="0" err="1" smtClean="0"/>
              <a:t>RestSharp</a:t>
            </a:r>
            <a:r>
              <a:rPr lang="en-CA" dirty="0" smtClean="0"/>
              <a:t> </a:t>
            </a:r>
            <a:r>
              <a:rPr lang="en-CA" dirty="0" smtClean="0"/>
              <a:t>Issue by</a:t>
            </a:r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 smtClean="0">
                <a:hlinkClick r:id="rId2"/>
              </a:rPr>
              <a:t>Twilio</a:t>
            </a:r>
            <a:r>
              <a:rPr lang="en-CA" b="1" dirty="0" smtClean="0">
                <a:hlinkClick r:id="rId2"/>
              </a:rPr>
              <a:t> REST API </a:t>
            </a:r>
            <a:r>
              <a:rPr lang="en-CA" b="1" dirty="0" smtClean="0">
                <a:hlinkClick r:id="rId2"/>
              </a:rPr>
              <a:t>Documentation</a:t>
            </a:r>
            <a:r>
              <a:rPr lang="en-CA" b="1" dirty="0" smtClean="0"/>
              <a:t>  </a:t>
            </a:r>
            <a:r>
              <a:rPr lang="en-CA" dirty="0" smtClean="0">
                <a:hlinkClick r:id="rId3"/>
              </a:rPr>
              <a:t>https</a:t>
            </a:r>
            <a:r>
              <a:rPr lang="en-CA" dirty="0" smtClean="0">
                <a:hlinkClick r:id="rId3"/>
              </a:rPr>
              <a:t>://</a:t>
            </a:r>
            <a:r>
              <a:rPr lang="en-CA" dirty="0" smtClean="0">
                <a:hlinkClick r:id="rId3"/>
              </a:rPr>
              <a:t>www.twilio.com/docs/api/rest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steps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Finding a project with proper committers and commits</a:t>
            </a:r>
          </a:p>
          <a:p>
            <a:r>
              <a:rPr lang="en-CA" dirty="0" smtClean="0"/>
              <a:t>Finding architecture of project </a:t>
            </a:r>
          </a:p>
          <a:p>
            <a:r>
              <a:rPr lang="en-CA" dirty="0" smtClean="0"/>
              <a:t>Concentrate in one of subproject(Twilio.api) and gathering the class diagram and other information about it</a:t>
            </a:r>
          </a:p>
          <a:p>
            <a:r>
              <a:rPr lang="en-CA" dirty="0" smtClean="0"/>
              <a:t>understand </a:t>
            </a:r>
            <a:r>
              <a:rPr lang="en-CA" dirty="0" err="1" smtClean="0"/>
              <a:t>Twilio</a:t>
            </a:r>
            <a:r>
              <a:rPr lang="en-CA" dirty="0" smtClean="0"/>
              <a:t> Rest API related </a:t>
            </a:r>
            <a:r>
              <a:rPr lang="en-CA" dirty="0" smtClean="0"/>
              <a:t>to bug List</a:t>
            </a:r>
            <a:endParaRPr lang="en-CA" dirty="0" smtClean="0"/>
          </a:p>
          <a:p>
            <a:r>
              <a:rPr lang="en-CA" dirty="0" smtClean="0"/>
              <a:t>Find out why bug exists and write change log and create </a:t>
            </a:r>
            <a:r>
              <a:rPr lang="en-CA" dirty="0" err="1" smtClean="0"/>
              <a:t>patchset</a:t>
            </a:r>
            <a:endParaRPr lang="en-CA" dirty="0" smtClean="0"/>
          </a:p>
          <a:p>
            <a:r>
              <a:rPr lang="en-CA" dirty="0" err="1" smtClean="0"/>
              <a:t>geting</a:t>
            </a:r>
            <a:r>
              <a:rPr lang="en-CA" dirty="0" smtClean="0"/>
              <a:t> professor feedback and submit the patch and implement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Bug list to fix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RestSharp</a:t>
            </a:r>
            <a:r>
              <a:rPr lang="en-CA" dirty="0" smtClean="0"/>
              <a:t> 104.2 has broken how </a:t>
            </a:r>
            <a:r>
              <a:rPr lang="en-CA" dirty="0" err="1" smtClean="0"/>
              <a:t>TwilioRestClient</a:t>
            </a:r>
            <a:r>
              <a:rPr lang="en-CA" dirty="0" smtClean="0"/>
              <a:t> </a:t>
            </a:r>
            <a:r>
              <a:rPr lang="en-CA" dirty="0" err="1" smtClean="0"/>
              <a:t>deserializes</a:t>
            </a:r>
            <a:r>
              <a:rPr lang="en-CA" dirty="0" smtClean="0"/>
              <a:t> </a:t>
            </a:r>
            <a:r>
              <a:rPr lang="en-CA" dirty="0" err="1" smtClean="0"/>
              <a:t>RestExceptions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Finding a project with proper committers and commits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For this mean I searched on following 3 repository and after download of the project and survey on metrics of the project , committers , commits, and technique hired by project I choose Twillio-sharp</a:t>
            </a:r>
          </a:p>
          <a:p>
            <a:r>
              <a:rPr lang="en-CA" dirty="0" smtClean="0"/>
              <a:t>Repository list</a:t>
            </a:r>
          </a:p>
          <a:p>
            <a:pPr lvl="1"/>
            <a:r>
              <a:rPr lang="en-CA" dirty="0" err="1" smtClean="0"/>
              <a:t>GitHub</a:t>
            </a:r>
            <a:endParaRPr lang="en-CA" dirty="0" smtClean="0"/>
          </a:p>
          <a:p>
            <a:pPr lvl="1"/>
            <a:r>
              <a:rPr lang="en-CA" dirty="0" err="1" smtClean="0"/>
              <a:t>Sourceforge</a:t>
            </a:r>
            <a:endParaRPr lang="en-CA" dirty="0" smtClean="0"/>
          </a:p>
          <a:p>
            <a:pPr lvl="1"/>
            <a:r>
              <a:rPr lang="en-CA" dirty="0" err="1" smtClean="0"/>
              <a:t>Google.Code</a:t>
            </a:r>
            <a:r>
              <a:rPr lang="en-CA" dirty="0" smtClean="0"/>
              <a:t> 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In this part I find out Twillio-sharp solution consist of 8  projects in following category </a:t>
            </a:r>
          </a:p>
          <a:p>
            <a:r>
              <a:rPr lang="en-CA" dirty="0" smtClean="0"/>
              <a:t>Project category </a:t>
            </a:r>
          </a:p>
          <a:p>
            <a:pPr lvl="1"/>
            <a:r>
              <a:rPr lang="en-CA" dirty="0" smtClean="0"/>
              <a:t>Some of project related to project test</a:t>
            </a:r>
          </a:p>
          <a:p>
            <a:pPr lvl="1"/>
            <a:r>
              <a:rPr lang="en-CA" dirty="0" smtClean="0"/>
              <a:t>Some of project were developed in different framework such as : </a:t>
            </a:r>
            <a:r>
              <a:rPr lang="en-CA" dirty="0" err="1" smtClean="0"/>
              <a:t>Silverlight</a:t>
            </a:r>
            <a:r>
              <a:rPr lang="en-CA" dirty="0" smtClean="0"/>
              <a:t>, </a:t>
            </a:r>
            <a:r>
              <a:rPr lang="en-CA" dirty="0" err="1" smtClean="0"/>
              <a:t>WindowsPhone</a:t>
            </a:r>
            <a:r>
              <a:rPr lang="en-CA" dirty="0" smtClean="0"/>
              <a:t>, </a:t>
            </a:r>
            <a:r>
              <a:rPr lang="en-CA" dirty="0" err="1" smtClean="0"/>
              <a:t>WebMatrix</a:t>
            </a:r>
            <a:endParaRPr lang="en-CA" dirty="0" smtClean="0"/>
          </a:p>
          <a:p>
            <a:r>
              <a:rPr lang="en-CA" dirty="0" smtClean="0"/>
              <a:t> My concentrate project Twillio.API which is developed in c# framework and class </a:t>
            </a:r>
          </a:p>
          <a:p>
            <a:r>
              <a:rPr lang="en-CA" dirty="0" smtClean="0"/>
              <a:t>You can find diagram of solution and project level view of architecture in: SOEN691_AZIZI\</a:t>
            </a:r>
            <a:r>
              <a:rPr lang="en-CA" dirty="0" err="1" smtClean="0"/>
              <a:t>Architector</a:t>
            </a:r>
            <a:r>
              <a:rPr lang="en-CA" dirty="0" smtClean="0"/>
              <a:t>\solution_projects.png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Twilio.api class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Twilio.api is concentrated project between 8 projects</a:t>
            </a:r>
          </a:p>
          <a:p>
            <a:r>
              <a:rPr lang="en-CA" dirty="0" smtClean="0"/>
              <a:t>The information is gathering about it  such as class diagram that you can find it in following </a:t>
            </a:r>
            <a:r>
              <a:rPr lang="en-CA" dirty="0" err="1" smtClean="0"/>
              <a:t>adress</a:t>
            </a:r>
            <a:r>
              <a:rPr lang="en-CA" dirty="0" smtClean="0"/>
              <a:t>:  </a:t>
            </a:r>
            <a:r>
              <a:rPr lang="en-CA" dirty="0" smtClean="0"/>
              <a:t>SOEN691_AZIZI\</a:t>
            </a:r>
            <a:r>
              <a:rPr lang="en-CA" dirty="0" err="1" smtClean="0"/>
              <a:t>Architector</a:t>
            </a:r>
            <a:r>
              <a:rPr lang="en-CA" dirty="0" smtClean="0"/>
              <a:t>\TwillioAPIClassDiagram.png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Find out why bug exist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Steps to find </a:t>
            </a:r>
          </a:p>
          <a:p>
            <a:pPr lvl="1"/>
            <a:r>
              <a:rPr lang="en-CA" dirty="0" smtClean="0"/>
              <a:t> Get an ACCOUNT</a:t>
            </a:r>
            <a:r>
              <a:rPr lang="en-CA" dirty="0" smtClean="0"/>
              <a:t> </a:t>
            </a:r>
            <a:r>
              <a:rPr lang="en-CA" dirty="0" smtClean="0"/>
              <a:t>SID and phone number from </a:t>
            </a:r>
            <a:r>
              <a:rPr lang="en-CA" dirty="0" err="1" smtClean="0"/>
              <a:t>T</a:t>
            </a:r>
            <a:r>
              <a:rPr lang="en-CA" dirty="0" err="1" smtClean="0"/>
              <a:t>wilio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Make a new project and add </a:t>
            </a:r>
            <a:r>
              <a:rPr lang="en-CA" dirty="0" err="1" smtClean="0"/>
              <a:t>twillio</a:t>
            </a:r>
            <a:r>
              <a:rPr lang="en-CA" dirty="0" smtClean="0"/>
              <a:t> </a:t>
            </a:r>
            <a:r>
              <a:rPr lang="en-CA" dirty="0" err="1" smtClean="0"/>
              <a:t>NuGet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Writing the code to call or message </a:t>
            </a:r>
          </a:p>
          <a:p>
            <a:pPr lvl="1"/>
            <a:r>
              <a:rPr lang="en-CA" dirty="0" smtClean="0"/>
              <a:t>Build and run </a:t>
            </a:r>
          </a:p>
          <a:p>
            <a:pPr lvl="1"/>
            <a:r>
              <a:rPr lang="en-CA" dirty="0" smtClean="0"/>
              <a:t>Trace code and finding issue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Twilio</a:t>
            </a:r>
            <a:r>
              <a:rPr lang="en-CA" dirty="0" smtClean="0"/>
              <a:t> account</a:t>
            </a:r>
            <a:endParaRPr lang="en-CA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0228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for call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9262" y="2124869"/>
            <a:ext cx="57054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322</Words>
  <Application>Microsoft Office PowerPoint</Application>
  <PresentationFormat>On-screen Show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Project bug fixing  Twillio-sharp</vt:lpstr>
      <vt:lpstr>Work steps </vt:lpstr>
      <vt:lpstr>Bug list to fix </vt:lpstr>
      <vt:lpstr>Finding a project with proper committers and commits </vt:lpstr>
      <vt:lpstr>Project Architecture </vt:lpstr>
      <vt:lpstr>Twilio.api class diagram</vt:lpstr>
      <vt:lpstr>Find out why bug exist</vt:lpstr>
      <vt:lpstr>Twilio account</vt:lpstr>
      <vt:lpstr>Code for call</vt:lpstr>
      <vt:lpstr>Code for send massage </vt:lpstr>
      <vt:lpstr>Twilio send massage </vt:lpstr>
      <vt:lpstr> RestException code line in Twilio </vt:lpstr>
      <vt:lpstr>Root  of deserializes RestExceptions</vt:lpstr>
      <vt:lpstr>References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bug fixing  Twillio-sharp</dc:title>
  <dc:creator>man</dc:creator>
  <cp:lastModifiedBy>man</cp:lastModifiedBy>
  <cp:revision>24</cp:revision>
  <dcterms:created xsi:type="dcterms:W3CDTF">2006-08-16T00:00:00Z</dcterms:created>
  <dcterms:modified xsi:type="dcterms:W3CDTF">2013-10-27T13:44:11Z</dcterms:modified>
</cp:coreProperties>
</file>