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4" r:id="rId8"/>
    <p:sldId id="268" r:id="rId9"/>
    <p:sldId id="266" r:id="rId10"/>
    <p:sldId id="263" r:id="rId11"/>
    <p:sldId id="265" r:id="rId12"/>
    <p:sldId id="267" r:id="rId13"/>
    <p:sldId id="2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for send massage </a:t>
            </a:r>
            <a:endParaRPr lang="en-CA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Twilio</a:t>
            </a:r>
            <a:r>
              <a:rPr lang="en-CA" dirty="0" smtClean="0"/>
              <a:t> send massage 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 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Root  of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 service that is responsible to serialization </a:t>
            </a:r>
            <a:r>
              <a:rPr lang="en-CA" dirty="0" smtClean="0"/>
              <a:t>and </a:t>
            </a:r>
            <a:r>
              <a:rPr lang="en-CA" dirty="0" err="1" smtClean="0"/>
              <a:t>deserialization</a:t>
            </a:r>
            <a:r>
              <a:rPr lang="en-CA" dirty="0" smtClean="0"/>
              <a:t> </a:t>
            </a:r>
            <a:r>
              <a:rPr lang="en-CA" smtClean="0"/>
              <a:t>(is called </a:t>
            </a:r>
            <a:r>
              <a:rPr lang="en-CA" dirty="0" err="1" smtClean="0"/>
              <a:t>marshall</a:t>
            </a:r>
            <a:r>
              <a:rPr lang="en-CA" dirty="0" smtClean="0"/>
              <a:t> and </a:t>
            </a:r>
            <a:r>
              <a:rPr lang="en-CA" dirty="0" err="1" smtClean="0"/>
              <a:t>unmarshal</a:t>
            </a:r>
            <a:r>
              <a:rPr lang="en-CA" dirty="0" smtClean="0"/>
              <a:t> in java)</a:t>
            </a:r>
            <a:endParaRPr lang="en-CA" dirty="0" smtClean="0"/>
          </a:p>
          <a:p>
            <a:r>
              <a:rPr lang="en-CA" dirty="0" smtClean="0"/>
              <a:t>This API is out of this project zoon and </a:t>
            </a:r>
            <a:r>
              <a:rPr lang="en-CA" dirty="0" smtClean="0"/>
              <a:t>this issue </a:t>
            </a:r>
            <a:r>
              <a:rPr lang="en-CA" dirty="0" smtClean="0"/>
              <a:t>is </a:t>
            </a:r>
            <a:r>
              <a:rPr lang="en-CA" dirty="0" smtClean="0"/>
              <a:t>reported as </a:t>
            </a:r>
            <a:r>
              <a:rPr lang="en-CA" dirty="0" err="1" smtClean="0"/>
              <a:t>RestSharp</a:t>
            </a:r>
            <a:r>
              <a:rPr lang="en-CA" dirty="0" smtClean="0"/>
              <a:t> </a:t>
            </a:r>
            <a:r>
              <a:rPr lang="en-CA" dirty="0" smtClean="0"/>
              <a:t>Issues by </a:t>
            </a:r>
            <a:r>
              <a:rPr lang="en-CA" dirty="0" smtClean="0"/>
              <a:t>Devin(Core developer)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https://www.twilio.com/docs/api/rest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steps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List</a:t>
            </a:r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Bug list to fix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RestSharp</a:t>
            </a:r>
            <a:r>
              <a:rPr lang="en-CA" dirty="0" smtClean="0"/>
              <a:t> 104.2 has broken how </a:t>
            </a: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Finding a project with proper committers and commits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this mean I searched on following 3 repository and after download of the project and survey on metrics of the project , committers , commits, and technique hired by project I choose Twillio-sharp</a:t>
            </a:r>
          </a:p>
          <a:p>
            <a:r>
              <a:rPr lang="en-CA" dirty="0" smtClean="0"/>
              <a:t>Repository list</a:t>
            </a:r>
          </a:p>
          <a:p>
            <a:pPr lvl="1"/>
            <a:r>
              <a:rPr lang="en-CA" dirty="0" err="1" smtClean="0"/>
              <a:t>GitHub</a:t>
            </a:r>
            <a:endParaRPr lang="en-CA" dirty="0" smtClean="0"/>
          </a:p>
          <a:p>
            <a:pPr lvl="1"/>
            <a:r>
              <a:rPr lang="en-CA" dirty="0" err="1" smtClean="0"/>
              <a:t>Sourceforge</a:t>
            </a:r>
            <a:endParaRPr lang="en-CA" dirty="0" smtClean="0"/>
          </a:p>
          <a:p>
            <a:pPr lvl="1"/>
            <a:r>
              <a:rPr lang="en-CA" dirty="0" err="1" smtClean="0"/>
              <a:t>Google.Code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r>
              <a:rPr lang="en-CA" dirty="0" smtClean="0"/>
              <a:t>,...</a:t>
            </a:r>
            <a:endParaRPr lang="en-CA" dirty="0" smtClean="0"/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Twilio.api class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Find out why bug exist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 SID and phone number from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</a:t>
            </a:r>
            <a:r>
              <a:rPr lang="en-CA" dirty="0" smtClean="0"/>
              <a:t>issue</a:t>
            </a:r>
          </a:p>
          <a:p>
            <a:pPr lvl="1"/>
            <a:r>
              <a:rPr lang="en-CA" dirty="0" smtClean="0"/>
              <a:t>You can see these steps in following images 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Twilio</a:t>
            </a:r>
            <a:r>
              <a:rPr lang="en-CA" dirty="0" smtClean="0"/>
              <a:t> account</a:t>
            </a:r>
            <a:endParaRPr lang="en-CA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for call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338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bug fixing  Twillio-sharp</vt:lpstr>
      <vt:lpstr>Work steps </vt:lpstr>
      <vt:lpstr>Bug list to fix </vt:lpstr>
      <vt:lpstr>Finding a project with proper committers and commits </vt:lpstr>
      <vt:lpstr>Project Architecture </vt:lpstr>
      <vt:lpstr>Twilio.api class diagram</vt:lpstr>
      <vt:lpstr>Find out why bug exist</vt:lpstr>
      <vt:lpstr>Twilio account</vt:lpstr>
      <vt:lpstr>Code for call</vt:lpstr>
      <vt:lpstr>Code for send massage </vt:lpstr>
      <vt:lpstr>Twilio send massage </vt:lpstr>
      <vt:lpstr> RestException code line in Twilio </vt:lpstr>
      <vt:lpstr>Root  of deserializes RestExceptions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26</cp:revision>
  <dcterms:created xsi:type="dcterms:W3CDTF">2006-08-16T00:00:00Z</dcterms:created>
  <dcterms:modified xsi:type="dcterms:W3CDTF">2013-10-27T14:01:37Z</dcterms:modified>
</cp:coreProperties>
</file>