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62" r:id="rId4"/>
    <p:sldId id="263" r:id="rId5"/>
    <p:sldId id="260" r:id="rId6"/>
    <p:sldId id="261" r:id="rId7"/>
    <p:sldId id="269" r:id="rId8"/>
    <p:sldId id="270" r:id="rId9"/>
    <p:sldId id="259"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F544F-19A7-4117-B85C-D7C26607F27F}" v="182" dt="2023-08-25T11:17:01.845"/>
    <p1510:client id="{54C555CE-51DA-4A04-A4D4-8F8E2F449F6F}" v="246" dt="2023-08-25T11:58:36.558"/>
    <p1510:client id="{B82D68DF-6AF2-4124-85ED-0EDEB9884460}" v="84" dt="2023-08-25T11:29:44.420"/>
    <p1510:client id="{BF3C8593-894D-49C1-8619-4E5DABF5A08E}" v="2" dt="2023-08-25T11:32:24.290"/>
    <p1510:client id="{C9963D5F-40E9-4CBC-B219-8D8AF6CFCF07}" v="22" dt="2023-08-25T11:04:55.206"/>
    <p1510:client id="{E055B143-552C-492E-9F12-BE7A3155A6D1}" v="411" dt="2023-08-25T12:15:30.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82D68DF-6AF2-4124-85ED-0EDEB9884460}"/>
    <pc:docChg chg="addSld delSld modSld">
      <pc:chgData name="Guest User" userId="" providerId="Windows Live" clId="Web-{B82D68DF-6AF2-4124-85ED-0EDEB9884460}" dt="2023-08-25T11:29:44.420" v="103"/>
      <pc:docMkLst>
        <pc:docMk/>
      </pc:docMkLst>
      <pc:sldChg chg="modSp">
        <pc:chgData name="Guest User" userId="" providerId="Windows Live" clId="Web-{B82D68DF-6AF2-4124-85ED-0EDEB9884460}" dt="2023-08-25T11:15:37.323" v="12" actId="20577"/>
        <pc:sldMkLst>
          <pc:docMk/>
          <pc:sldMk cId="3206473965" sldId="262"/>
        </pc:sldMkLst>
        <pc:spChg chg="mod">
          <ac:chgData name="Guest User" userId="" providerId="Windows Live" clId="Web-{B82D68DF-6AF2-4124-85ED-0EDEB9884460}" dt="2023-08-25T11:15:28.869" v="11" actId="14100"/>
          <ac:spMkLst>
            <pc:docMk/>
            <pc:sldMk cId="3206473965" sldId="262"/>
            <ac:spMk id="2" creationId="{73C7E36E-B082-5831-6D11-754D48E3BEE1}"/>
          </ac:spMkLst>
        </pc:spChg>
        <pc:spChg chg="mod">
          <ac:chgData name="Guest User" userId="" providerId="Windows Live" clId="Web-{B82D68DF-6AF2-4124-85ED-0EDEB9884460}" dt="2023-08-25T11:15:37.323" v="12" actId="20577"/>
          <ac:spMkLst>
            <pc:docMk/>
            <pc:sldMk cId="3206473965" sldId="262"/>
            <ac:spMk id="3" creationId="{53BF42DF-1F5E-602F-9655-E1C229F7F627}"/>
          </ac:spMkLst>
        </pc:spChg>
      </pc:sldChg>
      <pc:sldChg chg="addSp delSp modSp new mod setBg">
        <pc:chgData name="Guest User" userId="" providerId="Windows Live" clId="Web-{B82D68DF-6AF2-4124-85ED-0EDEB9884460}" dt="2023-08-25T11:21:28.484" v="24"/>
        <pc:sldMkLst>
          <pc:docMk/>
          <pc:sldMk cId="1655446001" sldId="263"/>
        </pc:sldMkLst>
        <pc:spChg chg="mod">
          <ac:chgData name="Guest User" userId="" providerId="Windows Live" clId="Web-{B82D68DF-6AF2-4124-85ED-0EDEB9884460}" dt="2023-08-25T11:21:28.484" v="24"/>
          <ac:spMkLst>
            <pc:docMk/>
            <pc:sldMk cId="1655446001" sldId="263"/>
            <ac:spMk id="2" creationId="{D2C4504A-9024-61B5-0390-84E5EDF8C688}"/>
          </ac:spMkLst>
        </pc:spChg>
        <pc:spChg chg="add del mod">
          <ac:chgData name="Guest User" userId="" providerId="Windows Live" clId="Web-{B82D68DF-6AF2-4124-85ED-0EDEB9884460}" dt="2023-08-25T11:21:28.484" v="24"/>
          <ac:spMkLst>
            <pc:docMk/>
            <pc:sldMk cId="1655446001" sldId="263"/>
            <ac:spMk id="3" creationId="{69C3A52B-77A2-5225-0877-4AD9D3142632}"/>
          </ac:spMkLst>
        </pc:spChg>
        <pc:spChg chg="add del">
          <ac:chgData name="Guest User" userId="" providerId="Windows Live" clId="Web-{B82D68DF-6AF2-4124-85ED-0EDEB9884460}" dt="2023-08-25T11:21:24.312" v="19"/>
          <ac:spMkLst>
            <pc:docMk/>
            <pc:sldMk cId="1655446001" sldId="263"/>
            <ac:spMk id="9" creationId="{9F4444CE-BC8D-4D61-B303-4C05614E62AB}"/>
          </ac:spMkLst>
        </pc:spChg>
        <pc:spChg chg="add del">
          <ac:chgData name="Guest User" userId="" providerId="Windows Live" clId="Web-{B82D68DF-6AF2-4124-85ED-0EDEB9884460}" dt="2023-08-25T11:21:24.312" v="19"/>
          <ac:spMkLst>
            <pc:docMk/>
            <pc:sldMk cId="1655446001" sldId="263"/>
            <ac:spMk id="11" creationId="{73772B81-181F-48B7-8826-4D9686D15DF5}"/>
          </ac:spMkLst>
        </pc:spChg>
        <pc:spChg chg="add del">
          <ac:chgData name="Guest User" userId="" providerId="Windows Live" clId="Web-{B82D68DF-6AF2-4124-85ED-0EDEB9884460}" dt="2023-08-25T11:21:24.312" v="19"/>
          <ac:spMkLst>
            <pc:docMk/>
            <pc:sldMk cId="1655446001" sldId="263"/>
            <ac:spMk id="13" creationId="{B2205F6E-03C6-4E92-877C-E2482F6599AA}"/>
          </ac:spMkLst>
        </pc:spChg>
        <pc:spChg chg="add del">
          <ac:chgData name="Guest User" userId="" providerId="Windows Live" clId="Web-{B82D68DF-6AF2-4124-85ED-0EDEB9884460}" dt="2023-08-25T11:21:25.734" v="21"/>
          <ac:spMkLst>
            <pc:docMk/>
            <pc:sldMk cId="1655446001" sldId="263"/>
            <ac:spMk id="16" creationId="{EB6743CF-E74B-4A3C-A785-599069DB89DF}"/>
          </ac:spMkLst>
        </pc:spChg>
        <pc:spChg chg="add del">
          <ac:chgData name="Guest User" userId="" providerId="Windows Live" clId="Web-{B82D68DF-6AF2-4124-85ED-0EDEB9884460}" dt="2023-08-25T11:21:25.734" v="21"/>
          <ac:spMkLst>
            <pc:docMk/>
            <pc:sldMk cId="1655446001" sldId="263"/>
            <ac:spMk id="17" creationId="{69C3A52B-77A2-5225-0877-4AD9D3142632}"/>
          </ac:spMkLst>
        </pc:spChg>
        <pc:spChg chg="add del">
          <ac:chgData name="Guest User" userId="" providerId="Windows Live" clId="Web-{B82D68DF-6AF2-4124-85ED-0EDEB9884460}" dt="2023-08-25T11:21:28.453" v="23"/>
          <ac:spMkLst>
            <pc:docMk/>
            <pc:sldMk cId="1655446001" sldId="263"/>
            <ac:spMk id="19" creationId="{31896C80-2069-4431-9C19-83B913734490}"/>
          </ac:spMkLst>
        </pc:spChg>
        <pc:spChg chg="add del">
          <ac:chgData name="Guest User" userId="" providerId="Windows Live" clId="Web-{B82D68DF-6AF2-4124-85ED-0EDEB9884460}" dt="2023-08-25T11:21:28.453" v="23"/>
          <ac:spMkLst>
            <pc:docMk/>
            <pc:sldMk cId="1655446001" sldId="263"/>
            <ac:spMk id="21" creationId="{BF120A21-0841-4823-B0C4-28AEBCEF9B78}"/>
          </ac:spMkLst>
        </pc:spChg>
        <pc:spChg chg="add del">
          <ac:chgData name="Guest User" userId="" providerId="Windows Live" clId="Web-{B82D68DF-6AF2-4124-85ED-0EDEB9884460}" dt="2023-08-25T11:21:28.453" v="23"/>
          <ac:spMkLst>
            <pc:docMk/>
            <pc:sldMk cId="1655446001" sldId="263"/>
            <ac:spMk id="22" creationId="{69C3A52B-77A2-5225-0877-4AD9D3142632}"/>
          </ac:spMkLst>
        </pc:spChg>
        <pc:spChg chg="add del">
          <ac:chgData name="Guest User" userId="" providerId="Windows Live" clId="Web-{B82D68DF-6AF2-4124-85ED-0EDEB9884460}" dt="2023-08-25T11:21:28.453" v="23"/>
          <ac:spMkLst>
            <pc:docMk/>
            <pc:sldMk cId="1655446001" sldId="263"/>
            <ac:spMk id="23" creationId="{DBB05BAE-BBD3-4289-899F-A6851503C6B0}"/>
          </ac:spMkLst>
        </pc:spChg>
        <pc:spChg chg="add del">
          <ac:chgData name="Guest User" userId="" providerId="Windows Live" clId="Web-{B82D68DF-6AF2-4124-85ED-0EDEB9884460}" dt="2023-08-25T11:21:28.453" v="23"/>
          <ac:spMkLst>
            <pc:docMk/>
            <pc:sldMk cId="1655446001" sldId="263"/>
            <ac:spMk id="25" creationId="{9874D11C-36F5-4BBE-A490-019A54E953B0}"/>
          </ac:spMkLst>
        </pc:spChg>
        <pc:spChg chg="add del">
          <ac:chgData name="Guest User" userId="" providerId="Windows Live" clId="Web-{B82D68DF-6AF2-4124-85ED-0EDEB9884460}" dt="2023-08-25T11:21:28.453" v="23"/>
          <ac:spMkLst>
            <pc:docMk/>
            <pc:sldMk cId="1655446001" sldId="263"/>
            <ac:spMk id="27" creationId="{3F088236-D655-4F88-B238-E16762358025}"/>
          </ac:spMkLst>
        </pc:spChg>
        <pc:spChg chg="add del">
          <ac:chgData name="Guest User" userId="" providerId="Windows Live" clId="Web-{B82D68DF-6AF2-4124-85ED-0EDEB9884460}" dt="2023-08-25T11:21:28.453" v="23"/>
          <ac:spMkLst>
            <pc:docMk/>
            <pc:sldMk cId="1655446001" sldId="263"/>
            <ac:spMk id="28" creationId="{3DAC0C92-199E-475C-9390-119A9B027276}"/>
          </ac:spMkLst>
        </pc:spChg>
        <pc:spChg chg="add del">
          <ac:chgData name="Guest User" userId="" providerId="Windows Live" clId="Web-{B82D68DF-6AF2-4124-85ED-0EDEB9884460}" dt="2023-08-25T11:21:28.453" v="23"/>
          <ac:spMkLst>
            <pc:docMk/>
            <pc:sldMk cId="1655446001" sldId="263"/>
            <ac:spMk id="29" creationId="{C4CFB339-0ED8-4FE2-9EF1-6D1375B8499B}"/>
          </ac:spMkLst>
        </pc:spChg>
        <pc:spChg chg="add">
          <ac:chgData name="Guest User" userId="" providerId="Windows Live" clId="Web-{B82D68DF-6AF2-4124-85ED-0EDEB9884460}" dt="2023-08-25T11:21:28.484" v="24"/>
          <ac:spMkLst>
            <pc:docMk/>
            <pc:sldMk cId="1655446001" sldId="263"/>
            <ac:spMk id="31" creationId="{9F4444CE-BC8D-4D61-B303-4C05614E62AB}"/>
          </ac:spMkLst>
        </pc:spChg>
        <pc:spChg chg="add">
          <ac:chgData name="Guest User" userId="" providerId="Windows Live" clId="Web-{B82D68DF-6AF2-4124-85ED-0EDEB9884460}" dt="2023-08-25T11:21:28.484" v="24"/>
          <ac:spMkLst>
            <pc:docMk/>
            <pc:sldMk cId="1655446001" sldId="263"/>
            <ac:spMk id="32" creationId="{73772B81-181F-48B7-8826-4D9686D15DF5}"/>
          </ac:spMkLst>
        </pc:spChg>
        <pc:spChg chg="add">
          <ac:chgData name="Guest User" userId="" providerId="Windows Live" clId="Web-{B82D68DF-6AF2-4124-85ED-0EDEB9884460}" dt="2023-08-25T11:21:28.484" v="24"/>
          <ac:spMkLst>
            <pc:docMk/>
            <pc:sldMk cId="1655446001" sldId="263"/>
            <ac:spMk id="33" creationId="{B2205F6E-03C6-4E92-877C-E2482F6599AA}"/>
          </ac:spMkLst>
        </pc:spChg>
        <pc:graphicFrameChg chg="add del">
          <ac:chgData name="Guest User" userId="" providerId="Windows Live" clId="Web-{B82D68DF-6AF2-4124-85ED-0EDEB9884460}" dt="2023-08-25T11:21:24.312" v="19"/>
          <ac:graphicFrameMkLst>
            <pc:docMk/>
            <pc:sldMk cId="1655446001" sldId="263"/>
            <ac:graphicFrameMk id="5" creationId="{BE8A655D-D557-3732-B6F3-2923BF8D8DF4}"/>
          </ac:graphicFrameMkLst>
        </pc:graphicFrameChg>
        <pc:graphicFrameChg chg="add">
          <ac:chgData name="Guest User" userId="" providerId="Windows Live" clId="Web-{B82D68DF-6AF2-4124-85ED-0EDEB9884460}" dt="2023-08-25T11:21:28.484" v="24"/>
          <ac:graphicFrameMkLst>
            <pc:docMk/>
            <pc:sldMk cId="1655446001" sldId="263"/>
            <ac:graphicFrameMk id="34" creationId="{BE8A655D-D557-3732-B6F3-2923BF8D8DF4}"/>
          </ac:graphicFrameMkLst>
        </pc:graphicFrameChg>
        <pc:picChg chg="add del">
          <ac:chgData name="Guest User" userId="" providerId="Windows Live" clId="Web-{B82D68DF-6AF2-4124-85ED-0EDEB9884460}" dt="2023-08-25T11:21:25.734" v="21"/>
          <ac:picMkLst>
            <pc:docMk/>
            <pc:sldMk cId="1655446001" sldId="263"/>
            <ac:picMk id="15" creationId="{CF5A7A18-AC54-BC57-27D2-DEAC783DA041}"/>
          </ac:picMkLst>
        </pc:picChg>
        <pc:picChg chg="add del">
          <ac:chgData name="Guest User" userId="" providerId="Windows Live" clId="Web-{B82D68DF-6AF2-4124-85ED-0EDEB9884460}" dt="2023-08-25T11:21:28.453" v="23"/>
          <ac:picMkLst>
            <pc:docMk/>
            <pc:sldMk cId="1655446001" sldId="263"/>
            <ac:picMk id="20" creationId="{1955D745-F374-A325-9146-98E509AA199D}"/>
          </ac:picMkLst>
        </pc:picChg>
        <pc:cxnChg chg="add del">
          <ac:chgData name="Guest User" userId="" providerId="Windows Live" clId="Web-{B82D68DF-6AF2-4124-85ED-0EDEB9884460}" dt="2023-08-25T11:21:28.453" v="23"/>
          <ac:cxnSpMkLst>
            <pc:docMk/>
            <pc:sldMk cId="1655446001" sldId="263"/>
            <ac:cxnSpMk id="24" creationId="{64FA5DFF-7FE6-4855-84E6-DFA78EE978BD}"/>
          </ac:cxnSpMkLst>
        </pc:cxnChg>
        <pc:cxnChg chg="add del">
          <ac:chgData name="Guest User" userId="" providerId="Windows Live" clId="Web-{B82D68DF-6AF2-4124-85ED-0EDEB9884460}" dt="2023-08-25T11:21:28.453" v="23"/>
          <ac:cxnSpMkLst>
            <pc:docMk/>
            <pc:sldMk cId="1655446001" sldId="263"/>
            <ac:cxnSpMk id="26" creationId="{2AFD8CBA-54A3-4363-991B-B9C631BBFA74}"/>
          </ac:cxnSpMkLst>
        </pc:cxnChg>
      </pc:sldChg>
      <pc:sldChg chg="modSp new del">
        <pc:chgData name="Guest User" userId="" providerId="Windows Live" clId="Web-{B82D68DF-6AF2-4124-85ED-0EDEB9884460}" dt="2023-08-25T11:25:33.327" v="48"/>
        <pc:sldMkLst>
          <pc:docMk/>
          <pc:sldMk cId="1883762501" sldId="264"/>
        </pc:sldMkLst>
        <pc:spChg chg="mod">
          <ac:chgData name="Guest User" userId="" providerId="Windows Live" clId="Web-{B82D68DF-6AF2-4124-85ED-0EDEB9884460}" dt="2023-08-25T11:24:19.104" v="29" actId="20577"/>
          <ac:spMkLst>
            <pc:docMk/>
            <pc:sldMk cId="1883762501" sldId="264"/>
            <ac:spMk id="3" creationId="{9603FCE7-5A36-A621-2B67-26E626E45C26}"/>
          </ac:spMkLst>
        </pc:spChg>
      </pc:sldChg>
      <pc:sldChg chg="modSp new del">
        <pc:chgData name="Guest User" userId="" providerId="Windows Live" clId="Web-{B82D68DF-6AF2-4124-85ED-0EDEB9884460}" dt="2023-08-25T11:25:39.077" v="49"/>
        <pc:sldMkLst>
          <pc:docMk/>
          <pc:sldMk cId="2213047912" sldId="265"/>
        </pc:sldMkLst>
        <pc:spChg chg="mod">
          <ac:chgData name="Guest User" userId="" providerId="Windows Live" clId="Web-{B82D68DF-6AF2-4124-85ED-0EDEB9884460}" dt="2023-08-25T11:24:36.105" v="38" actId="20577"/>
          <ac:spMkLst>
            <pc:docMk/>
            <pc:sldMk cId="2213047912" sldId="265"/>
            <ac:spMk id="3" creationId="{EBAE2264-B5A1-2FD1-367A-42C7F37F9E78}"/>
          </ac:spMkLst>
        </pc:spChg>
      </pc:sldChg>
      <pc:sldChg chg="modSp new del">
        <pc:chgData name="Guest User" userId="" providerId="Windows Live" clId="Web-{B82D68DF-6AF2-4124-85ED-0EDEB9884460}" dt="2023-08-25T11:25:46.093" v="51"/>
        <pc:sldMkLst>
          <pc:docMk/>
          <pc:sldMk cId="408939154" sldId="266"/>
        </pc:sldMkLst>
        <pc:spChg chg="mod">
          <ac:chgData name="Guest User" userId="" providerId="Windows Live" clId="Web-{B82D68DF-6AF2-4124-85ED-0EDEB9884460}" dt="2023-08-25T11:25:15.295" v="47" actId="20577"/>
          <ac:spMkLst>
            <pc:docMk/>
            <pc:sldMk cId="408939154" sldId="266"/>
            <ac:spMk id="3" creationId="{EC13E1CC-2DB1-B9FE-0466-B6CE0EFF3DB2}"/>
          </ac:spMkLst>
        </pc:spChg>
      </pc:sldChg>
      <pc:sldChg chg="new del">
        <pc:chgData name="Guest User" userId="" providerId="Windows Live" clId="Web-{B82D68DF-6AF2-4124-85ED-0EDEB9884460}" dt="2023-08-25T11:25:42.577" v="50"/>
        <pc:sldMkLst>
          <pc:docMk/>
          <pc:sldMk cId="3274938946" sldId="267"/>
        </pc:sldMkLst>
      </pc:sldChg>
      <pc:sldChg chg="addSp delSp modSp new del mod setBg">
        <pc:chgData name="Guest User" userId="" providerId="Windows Live" clId="Web-{B82D68DF-6AF2-4124-85ED-0EDEB9884460}" dt="2023-08-25T11:29:44.420" v="103"/>
        <pc:sldMkLst>
          <pc:docMk/>
          <pc:sldMk cId="1182699131" sldId="268"/>
        </pc:sldMkLst>
        <pc:spChg chg="mod">
          <ac:chgData name="Guest User" userId="" providerId="Windows Live" clId="Web-{B82D68DF-6AF2-4124-85ED-0EDEB9884460}" dt="2023-08-25T11:29:19.606" v="100"/>
          <ac:spMkLst>
            <pc:docMk/>
            <pc:sldMk cId="1182699131" sldId="268"/>
            <ac:spMk id="2" creationId="{FA38949B-9CFB-F121-96F1-BD4277E73B57}"/>
          </ac:spMkLst>
        </pc:spChg>
        <pc:spChg chg="add del mod">
          <ac:chgData name="Guest User" userId="" providerId="Windows Live" clId="Web-{B82D68DF-6AF2-4124-85ED-0EDEB9884460}" dt="2023-08-25T11:29:19.606" v="100"/>
          <ac:spMkLst>
            <pc:docMk/>
            <pc:sldMk cId="1182699131" sldId="268"/>
            <ac:spMk id="3" creationId="{11E9FDB9-744E-ADF2-8EA6-29552F2108C5}"/>
          </ac:spMkLst>
        </pc:spChg>
        <pc:spChg chg="add del">
          <ac:chgData name="Guest User" userId="" providerId="Windows Live" clId="Web-{B82D68DF-6AF2-4124-85ED-0EDEB9884460}" dt="2023-08-25T11:29:14.230" v="95"/>
          <ac:spMkLst>
            <pc:docMk/>
            <pc:sldMk cId="1182699131" sldId="268"/>
            <ac:spMk id="9" creationId="{9F4444CE-BC8D-4D61-B303-4C05614E62AB}"/>
          </ac:spMkLst>
        </pc:spChg>
        <pc:spChg chg="add del">
          <ac:chgData name="Guest User" userId="" providerId="Windows Live" clId="Web-{B82D68DF-6AF2-4124-85ED-0EDEB9884460}" dt="2023-08-25T11:29:14.230" v="95"/>
          <ac:spMkLst>
            <pc:docMk/>
            <pc:sldMk cId="1182699131" sldId="268"/>
            <ac:spMk id="11" creationId="{73772B81-181F-48B7-8826-4D9686D15DF5}"/>
          </ac:spMkLst>
        </pc:spChg>
        <pc:spChg chg="add del">
          <ac:chgData name="Guest User" userId="" providerId="Windows Live" clId="Web-{B82D68DF-6AF2-4124-85ED-0EDEB9884460}" dt="2023-08-25T11:29:14.230" v="95"/>
          <ac:spMkLst>
            <pc:docMk/>
            <pc:sldMk cId="1182699131" sldId="268"/>
            <ac:spMk id="13" creationId="{B2205F6E-03C6-4E92-877C-E2482F6599AA}"/>
          </ac:spMkLst>
        </pc:spChg>
        <pc:spChg chg="add del">
          <ac:chgData name="Guest User" userId="" providerId="Windows Live" clId="Web-{B82D68DF-6AF2-4124-85ED-0EDEB9884460}" dt="2023-08-25T11:29:16.543" v="97"/>
          <ac:spMkLst>
            <pc:docMk/>
            <pc:sldMk cId="1182699131" sldId="268"/>
            <ac:spMk id="15" creationId="{11E9FDB9-744E-ADF2-8EA6-29552F2108C5}"/>
          </ac:spMkLst>
        </pc:spChg>
        <pc:spChg chg="add del">
          <ac:chgData name="Guest User" userId="" providerId="Windows Live" clId="Web-{B82D68DF-6AF2-4124-85ED-0EDEB9884460}" dt="2023-08-25T11:29:16.543" v="97"/>
          <ac:spMkLst>
            <pc:docMk/>
            <pc:sldMk cId="1182699131" sldId="268"/>
            <ac:spMk id="17" creationId="{3BCB5F6A-9EB0-40B0-9D13-3023E9A20508}"/>
          </ac:spMkLst>
        </pc:spChg>
        <pc:spChg chg="add del">
          <ac:chgData name="Guest User" userId="" providerId="Windows Live" clId="Web-{B82D68DF-6AF2-4124-85ED-0EDEB9884460}" dt="2023-08-25T11:29:19.575" v="99"/>
          <ac:spMkLst>
            <pc:docMk/>
            <pc:sldMk cId="1182699131" sldId="268"/>
            <ac:spMk id="20" creationId="{EB6743CF-E74B-4A3C-A785-599069DB89DF}"/>
          </ac:spMkLst>
        </pc:spChg>
        <pc:spChg chg="add del">
          <ac:chgData name="Guest User" userId="" providerId="Windows Live" clId="Web-{B82D68DF-6AF2-4124-85ED-0EDEB9884460}" dt="2023-08-25T11:29:19.575" v="99"/>
          <ac:spMkLst>
            <pc:docMk/>
            <pc:sldMk cId="1182699131" sldId="268"/>
            <ac:spMk id="21" creationId="{11E9FDB9-744E-ADF2-8EA6-29552F2108C5}"/>
          </ac:spMkLst>
        </pc:spChg>
        <pc:spChg chg="add">
          <ac:chgData name="Guest User" userId="" providerId="Windows Live" clId="Web-{B82D68DF-6AF2-4124-85ED-0EDEB9884460}" dt="2023-08-25T11:29:19.606" v="100"/>
          <ac:spMkLst>
            <pc:docMk/>
            <pc:sldMk cId="1182699131" sldId="268"/>
            <ac:spMk id="23" creationId="{DBB05BAE-BBD3-4289-899F-A6851503C6B0}"/>
          </ac:spMkLst>
        </pc:spChg>
        <pc:spChg chg="add">
          <ac:chgData name="Guest User" userId="" providerId="Windows Live" clId="Web-{B82D68DF-6AF2-4124-85ED-0EDEB9884460}" dt="2023-08-25T11:29:19.606" v="100"/>
          <ac:spMkLst>
            <pc:docMk/>
            <pc:sldMk cId="1182699131" sldId="268"/>
            <ac:spMk id="25" creationId="{9874D11C-36F5-4BBE-A490-019A54E953B0}"/>
          </ac:spMkLst>
        </pc:spChg>
        <pc:spChg chg="add mod">
          <ac:chgData name="Guest User" userId="" providerId="Windows Live" clId="Web-{B82D68DF-6AF2-4124-85ED-0EDEB9884460}" dt="2023-08-25T11:29:39.373" v="102" actId="20577"/>
          <ac:spMkLst>
            <pc:docMk/>
            <pc:sldMk cId="1182699131" sldId="268"/>
            <ac:spMk id="26" creationId="{11E9FDB9-744E-ADF2-8EA6-29552F2108C5}"/>
          </ac:spMkLst>
        </pc:spChg>
        <pc:spChg chg="add">
          <ac:chgData name="Guest User" userId="" providerId="Windows Live" clId="Web-{B82D68DF-6AF2-4124-85ED-0EDEB9884460}" dt="2023-08-25T11:29:19.606" v="100"/>
          <ac:spMkLst>
            <pc:docMk/>
            <pc:sldMk cId="1182699131" sldId="268"/>
            <ac:spMk id="29" creationId="{3F088236-D655-4F88-B238-E16762358025}"/>
          </ac:spMkLst>
        </pc:spChg>
        <pc:spChg chg="add">
          <ac:chgData name="Guest User" userId="" providerId="Windows Live" clId="Web-{B82D68DF-6AF2-4124-85ED-0EDEB9884460}" dt="2023-08-25T11:29:19.606" v="100"/>
          <ac:spMkLst>
            <pc:docMk/>
            <pc:sldMk cId="1182699131" sldId="268"/>
            <ac:spMk id="30" creationId="{3DAC0C92-199E-475C-9390-119A9B027276}"/>
          </ac:spMkLst>
        </pc:spChg>
        <pc:spChg chg="add">
          <ac:chgData name="Guest User" userId="" providerId="Windows Live" clId="Web-{B82D68DF-6AF2-4124-85ED-0EDEB9884460}" dt="2023-08-25T11:29:19.606" v="100"/>
          <ac:spMkLst>
            <pc:docMk/>
            <pc:sldMk cId="1182699131" sldId="268"/>
            <ac:spMk id="31" creationId="{C4CFB339-0ED8-4FE2-9EF1-6D1375B8499B}"/>
          </ac:spMkLst>
        </pc:spChg>
        <pc:spChg chg="add">
          <ac:chgData name="Guest User" userId="" providerId="Windows Live" clId="Web-{B82D68DF-6AF2-4124-85ED-0EDEB9884460}" dt="2023-08-25T11:29:19.606" v="100"/>
          <ac:spMkLst>
            <pc:docMk/>
            <pc:sldMk cId="1182699131" sldId="268"/>
            <ac:spMk id="32" creationId="{31896C80-2069-4431-9C19-83B913734490}"/>
          </ac:spMkLst>
        </pc:spChg>
        <pc:spChg chg="add">
          <ac:chgData name="Guest User" userId="" providerId="Windows Live" clId="Web-{B82D68DF-6AF2-4124-85ED-0EDEB9884460}" dt="2023-08-25T11:29:19.606" v="100"/>
          <ac:spMkLst>
            <pc:docMk/>
            <pc:sldMk cId="1182699131" sldId="268"/>
            <ac:spMk id="33" creationId="{BF120A21-0841-4823-B0C4-28AEBCEF9B78}"/>
          </ac:spMkLst>
        </pc:spChg>
        <pc:graphicFrameChg chg="add del">
          <ac:chgData name="Guest User" userId="" providerId="Windows Live" clId="Web-{B82D68DF-6AF2-4124-85ED-0EDEB9884460}" dt="2023-08-25T11:29:14.230" v="95"/>
          <ac:graphicFrameMkLst>
            <pc:docMk/>
            <pc:sldMk cId="1182699131" sldId="268"/>
            <ac:graphicFrameMk id="5" creationId="{DA7C9AE7-6ADE-3F65-3F81-98992B5225BB}"/>
          </ac:graphicFrameMkLst>
        </pc:graphicFrameChg>
        <pc:picChg chg="add del">
          <ac:chgData name="Guest User" userId="" providerId="Windows Live" clId="Web-{B82D68DF-6AF2-4124-85ED-0EDEB9884460}" dt="2023-08-25T11:29:16.543" v="97"/>
          <ac:picMkLst>
            <pc:docMk/>
            <pc:sldMk cId="1182699131" sldId="268"/>
            <ac:picMk id="16" creationId="{F782E3AC-7D25-902A-C905-AFE600928C73}"/>
          </ac:picMkLst>
        </pc:picChg>
        <pc:picChg chg="add del">
          <ac:chgData name="Guest User" userId="" providerId="Windows Live" clId="Web-{B82D68DF-6AF2-4124-85ED-0EDEB9884460}" dt="2023-08-25T11:29:19.575" v="99"/>
          <ac:picMkLst>
            <pc:docMk/>
            <pc:sldMk cId="1182699131" sldId="268"/>
            <ac:picMk id="19" creationId="{00E88C24-5991-A18D-F1F3-C898C0D43B5A}"/>
          </ac:picMkLst>
        </pc:picChg>
        <pc:picChg chg="add">
          <ac:chgData name="Guest User" userId="" providerId="Windows Live" clId="Web-{B82D68DF-6AF2-4124-85ED-0EDEB9884460}" dt="2023-08-25T11:29:19.606" v="100"/>
          <ac:picMkLst>
            <pc:docMk/>
            <pc:sldMk cId="1182699131" sldId="268"/>
            <ac:picMk id="24" creationId="{BFCABDBB-F889-DD6A-1541-704EB0FBA2C9}"/>
          </ac:picMkLst>
        </pc:picChg>
        <pc:cxnChg chg="add">
          <ac:chgData name="Guest User" userId="" providerId="Windows Live" clId="Web-{B82D68DF-6AF2-4124-85ED-0EDEB9884460}" dt="2023-08-25T11:29:19.606" v="100"/>
          <ac:cxnSpMkLst>
            <pc:docMk/>
            <pc:sldMk cId="1182699131" sldId="268"/>
            <ac:cxnSpMk id="27" creationId="{64FA5DFF-7FE6-4855-84E6-DFA78EE978BD}"/>
          </ac:cxnSpMkLst>
        </pc:cxnChg>
        <pc:cxnChg chg="add">
          <ac:chgData name="Guest User" userId="" providerId="Windows Live" clId="Web-{B82D68DF-6AF2-4124-85ED-0EDEB9884460}" dt="2023-08-25T11:29:19.606" v="100"/>
          <ac:cxnSpMkLst>
            <pc:docMk/>
            <pc:sldMk cId="1182699131" sldId="268"/>
            <ac:cxnSpMk id="28" creationId="{2AFD8CBA-54A3-4363-991B-B9C631BBFA74}"/>
          </ac:cxnSpMkLst>
        </pc:cxnChg>
      </pc:sldChg>
    </pc:docChg>
  </pc:docChgLst>
  <pc:docChgLst>
    <pc:chgData name="Yuvashree A" userId="8abfb028487491bb" providerId="Windows Live" clId="Web-{C9963D5F-40E9-4CBC-B219-8D8AF6CFCF07}"/>
    <pc:docChg chg="addSld modSld addMainMaster delMainMaster">
      <pc:chgData name="Yuvashree A" userId="8abfb028487491bb" providerId="Windows Live" clId="Web-{C9963D5F-40E9-4CBC-B219-8D8AF6CFCF07}" dt="2023-08-25T11:04:47.581" v="37" actId="20577"/>
      <pc:docMkLst>
        <pc:docMk/>
      </pc:docMkLst>
      <pc:sldChg chg="addSp delSp modSp mod setBg modClrScheme chgLayout">
        <pc:chgData name="Yuvashree A" userId="8abfb028487491bb" providerId="Windows Live" clId="Web-{C9963D5F-40E9-4CBC-B219-8D8AF6CFCF07}" dt="2023-08-25T10:49:11.008" v="3"/>
        <pc:sldMkLst>
          <pc:docMk/>
          <pc:sldMk cId="109857222" sldId="256"/>
        </pc:sldMkLst>
        <pc:spChg chg="mod ord">
          <ac:chgData name="Yuvashree A" userId="8abfb028487491bb" providerId="Windows Live" clId="Web-{C9963D5F-40E9-4CBC-B219-8D8AF6CFCF07}" dt="2023-08-25T10:49:11.008" v="3"/>
          <ac:spMkLst>
            <pc:docMk/>
            <pc:sldMk cId="109857222" sldId="256"/>
            <ac:spMk id="2" creationId="{00000000-0000-0000-0000-000000000000}"/>
          </ac:spMkLst>
        </pc:spChg>
        <pc:spChg chg="mod ord">
          <ac:chgData name="Yuvashree A" userId="8abfb028487491bb" providerId="Windows Live" clId="Web-{C9963D5F-40E9-4CBC-B219-8D8AF6CFCF07}" dt="2023-08-25T10:49:11.008" v="3"/>
          <ac:spMkLst>
            <pc:docMk/>
            <pc:sldMk cId="109857222" sldId="256"/>
            <ac:spMk id="3" creationId="{00000000-0000-0000-0000-000000000000}"/>
          </ac:spMkLst>
        </pc:spChg>
        <pc:spChg chg="add del">
          <ac:chgData name="Yuvashree A" userId="8abfb028487491bb" providerId="Windows Live" clId="Web-{C9963D5F-40E9-4CBC-B219-8D8AF6CFCF07}" dt="2023-08-25T10:49:10.930" v="2"/>
          <ac:spMkLst>
            <pc:docMk/>
            <pc:sldMk cId="109857222" sldId="256"/>
            <ac:spMk id="9" creationId="{E2BA2BD9-7B54-4190-8F06-3EF3658A0020}"/>
          </ac:spMkLst>
        </pc:spChg>
        <pc:spChg chg="add del">
          <ac:chgData name="Yuvashree A" userId="8abfb028487491bb" providerId="Windows Live" clId="Web-{C9963D5F-40E9-4CBC-B219-8D8AF6CFCF07}" dt="2023-08-25T10:49:10.930" v="2"/>
          <ac:spMkLst>
            <pc:docMk/>
            <pc:sldMk cId="109857222" sldId="256"/>
            <ac:spMk id="11" creationId="{184F9D61-9303-40B4-9F7E-66A9B4EDC458}"/>
          </ac:spMkLst>
        </pc:spChg>
        <pc:spChg chg="add del">
          <ac:chgData name="Yuvashree A" userId="8abfb028487491bb" providerId="Windows Live" clId="Web-{C9963D5F-40E9-4CBC-B219-8D8AF6CFCF07}" dt="2023-08-25T10:49:10.930" v="2"/>
          <ac:spMkLst>
            <pc:docMk/>
            <pc:sldMk cId="109857222" sldId="256"/>
            <ac:spMk id="13" creationId="{648D746A-0359-4EAE-8CF9-062E281698EC}"/>
          </ac:spMkLst>
        </pc:spChg>
        <pc:spChg chg="add">
          <ac:chgData name="Yuvashree A" userId="8abfb028487491bb" providerId="Windows Live" clId="Web-{C9963D5F-40E9-4CBC-B219-8D8AF6CFCF07}" dt="2023-08-25T10:49:11.008" v="3"/>
          <ac:spMkLst>
            <pc:docMk/>
            <pc:sldMk cId="109857222" sldId="256"/>
            <ac:spMk id="17" creationId="{0E91F5CA-B392-444C-88E3-BF5BAAEBDEB0}"/>
          </ac:spMkLst>
        </pc:spChg>
        <pc:spChg chg="add">
          <ac:chgData name="Yuvashree A" userId="8abfb028487491bb" providerId="Windows Live" clId="Web-{C9963D5F-40E9-4CBC-B219-8D8AF6CFCF07}" dt="2023-08-25T10:49:11.008" v="3"/>
          <ac:spMkLst>
            <pc:docMk/>
            <pc:sldMk cId="109857222" sldId="256"/>
            <ac:spMk id="18" creationId="{0459807F-B6FA-44D3-9A53-C55B6B56884A}"/>
          </ac:spMkLst>
        </pc:spChg>
        <pc:picChg chg="add del">
          <ac:chgData name="Yuvashree A" userId="8abfb028487491bb" providerId="Windows Live" clId="Web-{C9963D5F-40E9-4CBC-B219-8D8AF6CFCF07}" dt="2023-08-25T10:49:10.930" v="2"/>
          <ac:picMkLst>
            <pc:docMk/>
            <pc:sldMk cId="109857222" sldId="256"/>
            <ac:picMk id="4" creationId="{B056F1CB-F053-DFDA-CAE9-7F0C8C6F6A45}"/>
          </ac:picMkLst>
        </pc:picChg>
        <pc:picChg chg="add">
          <ac:chgData name="Yuvashree A" userId="8abfb028487491bb" providerId="Windows Live" clId="Web-{C9963D5F-40E9-4CBC-B219-8D8AF6CFCF07}" dt="2023-08-25T10:49:11.008" v="3"/>
          <ac:picMkLst>
            <pc:docMk/>
            <pc:sldMk cId="109857222" sldId="256"/>
            <ac:picMk id="19" creationId="{79EA470D-0502-29EB-A905-8B0D0D8F980B}"/>
          </ac:picMkLst>
        </pc:picChg>
        <pc:cxnChg chg="add del">
          <ac:chgData name="Yuvashree A" userId="8abfb028487491bb" providerId="Windows Live" clId="Web-{C9963D5F-40E9-4CBC-B219-8D8AF6CFCF07}" dt="2023-08-25T10:49:10.930" v="2"/>
          <ac:cxnSpMkLst>
            <pc:docMk/>
            <pc:sldMk cId="109857222" sldId="256"/>
            <ac:cxnSpMk id="15" creationId="{3816C099-0516-4486-BC06-E0DCD29DDF29}"/>
          </ac:cxnSpMkLst>
        </pc:cxnChg>
      </pc:sldChg>
      <pc:sldChg chg="addSp delSp modSp new mod setBg">
        <pc:chgData name="Yuvashree A" userId="8abfb028487491bb" providerId="Windows Live" clId="Web-{C9963D5F-40E9-4CBC-B219-8D8AF6CFCF07}" dt="2023-08-25T11:04:47.581" v="37" actId="20577"/>
        <pc:sldMkLst>
          <pc:docMk/>
          <pc:sldMk cId="856717738" sldId="259"/>
        </pc:sldMkLst>
        <pc:spChg chg="mod">
          <ac:chgData name="Yuvashree A" userId="8abfb028487491bb" providerId="Windows Live" clId="Web-{C9963D5F-40E9-4CBC-B219-8D8AF6CFCF07}" dt="2023-08-25T11:04:47.581" v="37" actId="20577"/>
          <ac:spMkLst>
            <pc:docMk/>
            <pc:sldMk cId="856717738" sldId="259"/>
            <ac:spMk id="2" creationId="{CAA07306-0D1E-76B8-19D4-06D0EE6351FD}"/>
          </ac:spMkLst>
        </pc:spChg>
        <pc:spChg chg="add del mod">
          <ac:chgData name="Yuvashree A" userId="8abfb028487491bb" providerId="Windows Live" clId="Web-{C9963D5F-40E9-4CBC-B219-8D8AF6CFCF07}" dt="2023-08-25T11:04:07.220" v="34"/>
          <ac:spMkLst>
            <pc:docMk/>
            <pc:sldMk cId="856717738" sldId="259"/>
            <ac:spMk id="3" creationId="{BCFD213D-D24A-5454-86B2-BA82B7D952A4}"/>
          </ac:spMkLst>
        </pc:spChg>
        <pc:spChg chg="add del">
          <ac:chgData name="Yuvashree A" userId="8abfb028487491bb" providerId="Windows Live" clId="Web-{C9963D5F-40E9-4CBC-B219-8D8AF6CFCF07}" dt="2023-08-25T11:01:33.575" v="9"/>
          <ac:spMkLst>
            <pc:docMk/>
            <pc:sldMk cId="856717738" sldId="259"/>
            <ac:spMk id="8" creationId="{00A0D747-F38B-4A99-9985-62CE8C24765F}"/>
          </ac:spMkLst>
        </pc:spChg>
        <pc:spChg chg="add del">
          <ac:chgData name="Yuvashree A" userId="8abfb028487491bb" providerId="Windows Live" clId="Web-{C9963D5F-40E9-4CBC-B219-8D8AF6CFCF07}" dt="2023-08-25T11:01:33.575" v="9"/>
          <ac:spMkLst>
            <pc:docMk/>
            <pc:sldMk cId="856717738" sldId="259"/>
            <ac:spMk id="10" creationId="{3D1BF32B-6CA3-4695-8A0C-1AC789B58D94}"/>
          </ac:spMkLst>
        </pc:spChg>
        <pc:spChg chg="add del">
          <ac:chgData name="Yuvashree A" userId="8abfb028487491bb" providerId="Windows Live" clId="Web-{C9963D5F-40E9-4CBC-B219-8D8AF6CFCF07}" dt="2023-08-25T11:02:04.467" v="12"/>
          <ac:spMkLst>
            <pc:docMk/>
            <pc:sldMk cId="856717738" sldId="259"/>
            <ac:spMk id="16" creationId="{23E547B5-89CF-4EC0-96DE-25771AED0799}"/>
          </ac:spMkLst>
        </pc:spChg>
        <pc:spChg chg="add del">
          <ac:chgData name="Yuvashree A" userId="8abfb028487491bb" providerId="Windows Live" clId="Web-{C9963D5F-40E9-4CBC-B219-8D8AF6CFCF07}" dt="2023-08-25T11:02:04.467" v="12"/>
          <ac:spMkLst>
            <pc:docMk/>
            <pc:sldMk cId="856717738" sldId="259"/>
            <ac:spMk id="18" creationId="{B3437C99-FC8E-4311-B48A-F0C4C329B154}"/>
          </ac:spMkLst>
        </pc:spChg>
        <pc:spChg chg="add del">
          <ac:chgData name="Yuvashree A" userId="8abfb028487491bb" providerId="Windows Live" clId="Web-{C9963D5F-40E9-4CBC-B219-8D8AF6CFCF07}" dt="2023-08-25T11:02:32.655" v="17"/>
          <ac:spMkLst>
            <pc:docMk/>
            <pc:sldMk cId="856717738" sldId="259"/>
            <ac:spMk id="23" creationId="{04C21BAE-6866-4C7A-A7EC-C1B2E572D5BE}"/>
          </ac:spMkLst>
        </pc:spChg>
        <pc:spChg chg="add del">
          <ac:chgData name="Yuvashree A" userId="8abfb028487491bb" providerId="Windows Live" clId="Web-{C9963D5F-40E9-4CBC-B219-8D8AF6CFCF07}" dt="2023-08-25T11:02:32.655" v="17"/>
          <ac:spMkLst>
            <pc:docMk/>
            <pc:sldMk cId="856717738" sldId="259"/>
            <ac:spMk id="25" creationId="{7E7D0C94-08B4-48AE-8813-CC4D60294F42}"/>
          </ac:spMkLst>
        </pc:spChg>
        <pc:spChg chg="add del">
          <ac:chgData name="Yuvashree A" userId="8abfb028487491bb" providerId="Windows Live" clId="Web-{C9963D5F-40E9-4CBC-B219-8D8AF6CFCF07}" dt="2023-08-25T11:02:32.655" v="17"/>
          <ac:spMkLst>
            <pc:docMk/>
            <pc:sldMk cId="856717738" sldId="259"/>
            <ac:spMk id="27" creationId="{F0C518C2-0AA4-470C-87B9-9CBF428FBA25}"/>
          </ac:spMkLst>
        </pc:spChg>
        <pc:spChg chg="add del">
          <ac:chgData name="Yuvashree A" userId="8abfb028487491bb" providerId="Windows Live" clId="Web-{C9963D5F-40E9-4CBC-B219-8D8AF6CFCF07}" dt="2023-08-25T11:04:07.220" v="34"/>
          <ac:spMkLst>
            <pc:docMk/>
            <pc:sldMk cId="856717738" sldId="259"/>
            <ac:spMk id="32" creationId="{5D13CC36-B950-4F02-9BAF-9A7EB267398C}"/>
          </ac:spMkLst>
        </pc:spChg>
        <pc:spChg chg="add del">
          <ac:chgData name="Yuvashree A" userId="8abfb028487491bb" providerId="Windows Live" clId="Web-{C9963D5F-40E9-4CBC-B219-8D8AF6CFCF07}" dt="2023-08-25T11:04:07.220" v="34"/>
          <ac:spMkLst>
            <pc:docMk/>
            <pc:sldMk cId="856717738" sldId="259"/>
            <ac:spMk id="34" creationId="{D1BDED99-B35B-4FEE-A274-8E8DB6FEEECF}"/>
          </ac:spMkLst>
        </pc:spChg>
        <pc:spChg chg="add del">
          <ac:chgData name="Yuvashree A" userId="8abfb028487491bb" providerId="Windows Live" clId="Web-{C9963D5F-40E9-4CBC-B219-8D8AF6CFCF07}" dt="2023-08-25T11:04:04.095" v="31"/>
          <ac:spMkLst>
            <pc:docMk/>
            <pc:sldMk cId="856717738" sldId="259"/>
            <ac:spMk id="39" creationId="{7FF47CB7-972F-479F-A36D-9E72D26EC8DA}"/>
          </ac:spMkLst>
        </pc:spChg>
        <pc:spChg chg="add del">
          <ac:chgData name="Yuvashree A" userId="8abfb028487491bb" providerId="Windows Live" clId="Web-{C9963D5F-40E9-4CBC-B219-8D8AF6CFCF07}" dt="2023-08-25T11:04:04.095" v="31"/>
          <ac:spMkLst>
            <pc:docMk/>
            <pc:sldMk cId="856717738" sldId="259"/>
            <ac:spMk id="41" creationId="{0D153B68-5844-490D-8E67-F616D6D721CA}"/>
          </ac:spMkLst>
        </pc:spChg>
        <pc:spChg chg="add del">
          <ac:chgData name="Yuvashree A" userId="8abfb028487491bb" providerId="Windows Live" clId="Web-{C9963D5F-40E9-4CBC-B219-8D8AF6CFCF07}" dt="2023-08-25T11:04:04.095" v="31"/>
          <ac:spMkLst>
            <pc:docMk/>
            <pc:sldMk cId="856717738" sldId="259"/>
            <ac:spMk id="42" creationId="{BCFD213D-D24A-5454-86B2-BA82B7D952A4}"/>
          </ac:spMkLst>
        </pc:spChg>
        <pc:spChg chg="add del">
          <ac:chgData name="Yuvashree A" userId="8abfb028487491bb" providerId="Windows Live" clId="Web-{C9963D5F-40E9-4CBC-B219-8D8AF6CFCF07}" dt="2023-08-25T11:04:04.095" v="31"/>
          <ac:spMkLst>
            <pc:docMk/>
            <pc:sldMk cId="856717738" sldId="259"/>
            <ac:spMk id="43" creationId="{C64E267B-3F5A-4357-9E7F-C5FBE5D3B1E0}"/>
          </ac:spMkLst>
        </pc:spChg>
        <pc:spChg chg="add del">
          <ac:chgData name="Yuvashree A" userId="8abfb028487491bb" providerId="Windows Live" clId="Web-{C9963D5F-40E9-4CBC-B219-8D8AF6CFCF07}" dt="2023-08-25T11:04:07.205" v="33"/>
          <ac:spMkLst>
            <pc:docMk/>
            <pc:sldMk cId="856717738" sldId="259"/>
            <ac:spMk id="45" creationId="{96B5873C-FCDB-4D1E-80D6-01CF18832335}"/>
          </ac:spMkLst>
        </pc:spChg>
        <pc:spChg chg="add del">
          <ac:chgData name="Yuvashree A" userId="8abfb028487491bb" providerId="Windows Live" clId="Web-{C9963D5F-40E9-4CBC-B219-8D8AF6CFCF07}" dt="2023-08-25T11:04:07.205" v="33"/>
          <ac:spMkLst>
            <pc:docMk/>
            <pc:sldMk cId="856717738" sldId="259"/>
            <ac:spMk id="46" creationId="{1841F680-B18F-481A-8D6E-9FD77379E8BF}"/>
          </ac:spMkLst>
        </pc:spChg>
        <pc:spChg chg="add del">
          <ac:chgData name="Yuvashree A" userId="8abfb028487491bb" providerId="Windows Live" clId="Web-{C9963D5F-40E9-4CBC-B219-8D8AF6CFCF07}" dt="2023-08-25T11:04:07.205" v="33"/>
          <ac:spMkLst>
            <pc:docMk/>
            <pc:sldMk cId="856717738" sldId="259"/>
            <ac:spMk id="47" creationId="{F74CA6A1-199E-4E0D-BF66-A552C7E598EA}"/>
          </ac:spMkLst>
        </pc:spChg>
        <pc:spChg chg="add del">
          <ac:chgData name="Yuvashree A" userId="8abfb028487491bb" providerId="Windows Live" clId="Web-{C9963D5F-40E9-4CBC-B219-8D8AF6CFCF07}" dt="2023-08-25T11:04:07.205" v="33"/>
          <ac:spMkLst>
            <pc:docMk/>
            <pc:sldMk cId="856717738" sldId="259"/>
            <ac:spMk id="48" creationId="{CF93DC6C-1BFD-4414-BF23-471C8831CA04}"/>
          </ac:spMkLst>
        </pc:spChg>
        <pc:spChg chg="add del">
          <ac:chgData name="Yuvashree A" userId="8abfb028487491bb" providerId="Windows Live" clId="Web-{C9963D5F-40E9-4CBC-B219-8D8AF6CFCF07}" dt="2023-08-25T11:04:07.205" v="33"/>
          <ac:spMkLst>
            <pc:docMk/>
            <pc:sldMk cId="856717738" sldId="259"/>
            <ac:spMk id="49" creationId="{BCFD213D-D24A-5454-86B2-BA82B7D952A4}"/>
          </ac:spMkLst>
        </pc:spChg>
        <pc:spChg chg="add">
          <ac:chgData name="Yuvashree A" userId="8abfb028487491bb" providerId="Windows Live" clId="Web-{C9963D5F-40E9-4CBC-B219-8D8AF6CFCF07}" dt="2023-08-25T11:04:07.220" v="34"/>
          <ac:spMkLst>
            <pc:docMk/>
            <pc:sldMk cId="856717738" sldId="259"/>
            <ac:spMk id="51" creationId="{637B2035-1FCB-439A-B421-095E136C7E07}"/>
          </ac:spMkLst>
        </pc:spChg>
        <pc:spChg chg="add">
          <ac:chgData name="Yuvashree A" userId="8abfb028487491bb" providerId="Windows Live" clId="Web-{C9963D5F-40E9-4CBC-B219-8D8AF6CFCF07}" dt="2023-08-25T11:04:07.220" v="34"/>
          <ac:spMkLst>
            <pc:docMk/>
            <pc:sldMk cId="856717738" sldId="259"/>
            <ac:spMk id="52" creationId="{81CE2CF7-D5AA-4464-AC91-9ED1EA5D6389}"/>
          </ac:spMkLst>
        </pc:spChg>
        <pc:spChg chg="add">
          <ac:chgData name="Yuvashree A" userId="8abfb028487491bb" providerId="Windows Live" clId="Web-{C9963D5F-40E9-4CBC-B219-8D8AF6CFCF07}" dt="2023-08-25T11:04:07.220" v="34"/>
          <ac:spMkLst>
            <pc:docMk/>
            <pc:sldMk cId="856717738" sldId="259"/>
            <ac:spMk id="53" creationId="{BCFD213D-D24A-5454-86B2-BA82B7D952A4}"/>
          </ac:spMkLst>
        </pc:spChg>
        <pc:graphicFrameChg chg="add del">
          <ac:chgData name="Yuvashree A" userId="8abfb028487491bb" providerId="Windows Live" clId="Web-{C9963D5F-40E9-4CBC-B219-8D8AF6CFCF07}" dt="2023-08-25T11:03:19.875" v="25"/>
          <ac:graphicFrameMkLst>
            <pc:docMk/>
            <pc:sldMk cId="856717738" sldId="259"/>
            <ac:graphicFrameMk id="36" creationId="{B497451A-CE87-B714-AE35-27C4B7B61459}"/>
          </ac:graphicFrameMkLst>
        </pc:graphicFrameChg>
        <pc:graphicFrameChg chg="add del">
          <ac:chgData name="Yuvashree A" userId="8abfb028487491bb" providerId="Windows Live" clId="Web-{C9963D5F-40E9-4CBC-B219-8D8AF6CFCF07}" dt="2023-08-25T11:03:33.829" v="27"/>
          <ac:graphicFrameMkLst>
            <pc:docMk/>
            <pc:sldMk cId="856717738" sldId="259"/>
            <ac:graphicFrameMk id="38" creationId="{1E73D15A-1E6E-26F2-9EBC-708FBC32CEAA}"/>
          </ac:graphicFrameMkLst>
        </pc:graphicFrameChg>
        <pc:graphicFrameChg chg="add del">
          <ac:chgData name="Yuvashree A" userId="8abfb028487491bb" providerId="Windows Live" clId="Web-{C9963D5F-40E9-4CBC-B219-8D8AF6CFCF07}" dt="2023-08-25T11:03:59.220" v="29"/>
          <ac:graphicFrameMkLst>
            <pc:docMk/>
            <pc:sldMk cId="856717738" sldId="259"/>
            <ac:graphicFrameMk id="40" creationId="{6C60697C-F7D3-67C2-3EA7-AB9B2757D684}"/>
          </ac:graphicFrameMkLst>
        </pc:graphicFrameChg>
        <pc:picChg chg="add mod ord">
          <ac:chgData name="Yuvashree A" userId="8abfb028487491bb" providerId="Windows Live" clId="Web-{C9963D5F-40E9-4CBC-B219-8D8AF6CFCF07}" dt="2023-08-25T11:04:07.220" v="34"/>
          <ac:picMkLst>
            <pc:docMk/>
            <pc:sldMk cId="856717738" sldId="259"/>
            <ac:picMk id="12" creationId="{3B5FE2BD-3BE2-21DD-D30A-79C1D0E2AD17}"/>
          </ac:picMkLst>
        </pc:picChg>
      </pc:sldChg>
      <pc:sldMasterChg chg="del delSldLayout">
        <pc:chgData name="Yuvashree A" userId="8abfb028487491bb" providerId="Windows Live" clId="Web-{C9963D5F-40E9-4CBC-B219-8D8AF6CFCF07}" dt="2023-08-25T10:48:58.242" v="0"/>
        <pc:sldMasterMkLst>
          <pc:docMk/>
          <pc:sldMasterMk cId="2460954070" sldId="2147483660"/>
        </pc:sldMasterMkLst>
        <pc:sldLayoutChg chg="del">
          <pc:chgData name="Yuvashree A" userId="8abfb028487491bb" providerId="Windows Live" clId="Web-{C9963D5F-40E9-4CBC-B219-8D8AF6CFCF07}" dt="2023-08-25T10:48:58.242" v="0"/>
          <pc:sldLayoutMkLst>
            <pc:docMk/>
            <pc:sldMasterMk cId="2460954070" sldId="2147483660"/>
            <pc:sldLayoutMk cId="2385387890" sldId="2147483661"/>
          </pc:sldLayoutMkLst>
        </pc:sldLayoutChg>
        <pc:sldLayoutChg chg="del">
          <pc:chgData name="Yuvashree A" userId="8abfb028487491bb" providerId="Windows Live" clId="Web-{C9963D5F-40E9-4CBC-B219-8D8AF6CFCF07}" dt="2023-08-25T10:48:58.242" v="0"/>
          <pc:sldLayoutMkLst>
            <pc:docMk/>
            <pc:sldMasterMk cId="2460954070" sldId="2147483660"/>
            <pc:sldLayoutMk cId="949138452" sldId="2147483662"/>
          </pc:sldLayoutMkLst>
        </pc:sldLayoutChg>
        <pc:sldLayoutChg chg="del">
          <pc:chgData name="Yuvashree A" userId="8abfb028487491bb" providerId="Windows Live" clId="Web-{C9963D5F-40E9-4CBC-B219-8D8AF6CFCF07}" dt="2023-08-25T10:48:58.242" v="0"/>
          <pc:sldLayoutMkLst>
            <pc:docMk/>
            <pc:sldMasterMk cId="2460954070" sldId="2147483660"/>
            <pc:sldLayoutMk cId="2591524520" sldId="2147483663"/>
          </pc:sldLayoutMkLst>
        </pc:sldLayoutChg>
        <pc:sldLayoutChg chg="del">
          <pc:chgData name="Yuvashree A" userId="8abfb028487491bb" providerId="Windows Live" clId="Web-{C9963D5F-40E9-4CBC-B219-8D8AF6CFCF07}" dt="2023-08-25T10:48:58.242" v="0"/>
          <pc:sldLayoutMkLst>
            <pc:docMk/>
            <pc:sldMasterMk cId="2460954070" sldId="2147483660"/>
            <pc:sldLayoutMk cId="1203092039" sldId="2147483664"/>
          </pc:sldLayoutMkLst>
        </pc:sldLayoutChg>
        <pc:sldLayoutChg chg="del">
          <pc:chgData name="Yuvashree A" userId="8abfb028487491bb" providerId="Windows Live" clId="Web-{C9963D5F-40E9-4CBC-B219-8D8AF6CFCF07}" dt="2023-08-25T10:48:58.242" v="0"/>
          <pc:sldLayoutMkLst>
            <pc:docMk/>
            <pc:sldMasterMk cId="2460954070" sldId="2147483660"/>
            <pc:sldLayoutMk cId="3733172339" sldId="2147483665"/>
          </pc:sldLayoutMkLst>
        </pc:sldLayoutChg>
        <pc:sldLayoutChg chg="del">
          <pc:chgData name="Yuvashree A" userId="8abfb028487491bb" providerId="Windows Live" clId="Web-{C9963D5F-40E9-4CBC-B219-8D8AF6CFCF07}" dt="2023-08-25T10:48:58.242" v="0"/>
          <pc:sldLayoutMkLst>
            <pc:docMk/>
            <pc:sldMasterMk cId="2460954070" sldId="2147483660"/>
            <pc:sldLayoutMk cId="3210312558" sldId="2147483666"/>
          </pc:sldLayoutMkLst>
        </pc:sldLayoutChg>
        <pc:sldLayoutChg chg="del">
          <pc:chgData name="Yuvashree A" userId="8abfb028487491bb" providerId="Windows Live" clId="Web-{C9963D5F-40E9-4CBC-B219-8D8AF6CFCF07}" dt="2023-08-25T10:48:58.242" v="0"/>
          <pc:sldLayoutMkLst>
            <pc:docMk/>
            <pc:sldMasterMk cId="2460954070" sldId="2147483660"/>
            <pc:sldLayoutMk cId="3146388984" sldId="2147483667"/>
          </pc:sldLayoutMkLst>
        </pc:sldLayoutChg>
        <pc:sldLayoutChg chg="del">
          <pc:chgData name="Yuvashree A" userId="8abfb028487491bb" providerId="Windows Live" clId="Web-{C9963D5F-40E9-4CBC-B219-8D8AF6CFCF07}" dt="2023-08-25T10:48:58.242" v="0"/>
          <pc:sldLayoutMkLst>
            <pc:docMk/>
            <pc:sldMasterMk cId="2460954070" sldId="2147483660"/>
            <pc:sldLayoutMk cId="3171841454" sldId="2147483668"/>
          </pc:sldLayoutMkLst>
        </pc:sldLayoutChg>
        <pc:sldLayoutChg chg="del">
          <pc:chgData name="Yuvashree A" userId="8abfb028487491bb" providerId="Windows Live" clId="Web-{C9963D5F-40E9-4CBC-B219-8D8AF6CFCF07}" dt="2023-08-25T10:48:58.242" v="0"/>
          <pc:sldLayoutMkLst>
            <pc:docMk/>
            <pc:sldMasterMk cId="2460954070" sldId="2147483660"/>
            <pc:sldLayoutMk cId="1718958274" sldId="2147483669"/>
          </pc:sldLayoutMkLst>
        </pc:sldLayoutChg>
        <pc:sldLayoutChg chg="del">
          <pc:chgData name="Yuvashree A" userId="8abfb028487491bb" providerId="Windows Live" clId="Web-{C9963D5F-40E9-4CBC-B219-8D8AF6CFCF07}" dt="2023-08-25T10:48:58.242" v="0"/>
          <pc:sldLayoutMkLst>
            <pc:docMk/>
            <pc:sldMasterMk cId="2460954070" sldId="2147483660"/>
            <pc:sldLayoutMk cId="2202905451" sldId="2147483670"/>
          </pc:sldLayoutMkLst>
        </pc:sldLayoutChg>
        <pc:sldLayoutChg chg="del">
          <pc:chgData name="Yuvashree A" userId="8abfb028487491bb" providerId="Windows Live" clId="Web-{C9963D5F-40E9-4CBC-B219-8D8AF6CFCF07}" dt="2023-08-25T10:48:58.242" v="0"/>
          <pc:sldLayoutMkLst>
            <pc:docMk/>
            <pc:sldMasterMk cId="2460954070" sldId="2147483660"/>
            <pc:sldLayoutMk cId="3479445657" sldId="2147483671"/>
          </pc:sldLayoutMkLst>
        </pc:sldLayoutChg>
      </pc:sldMasterChg>
      <pc:sldMasterChg chg="add del addSldLayout delSldLayout modSldLayout">
        <pc:chgData name="Yuvashree A" userId="8abfb028487491bb" providerId="Windows Live" clId="Web-{C9963D5F-40E9-4CBC-B219-8D8AF6CFCF07}" dt="2023-08-25T10:49:11.008" v="3"/>
        <pc:sldMasterMkLst>
          <pc:docMk/>
          <pc:sldMasterMk cId="3658531229" sldId="2147483672"/>
        </pc:sldMasterMkLst>
        <pc:sldLayoutChg chg="add del mod replId">
          <pc:chgData name="Yuvashree A" userId="8abfb028487491bb" providerId="Windows Live" clId="Web-{C9963D5F-40E9-4CBC-B219-8D8AF6CFCF07}" dt="2023-08-25T10:49:11.008" v="3"/>
          <pc:sldLayoutMkLst>
            <pc:docMk/>
            <pc:sldMasterMk cId="3658531229" sldId="2147483672"/>
            <pc:sldLayoutMk cId="1428406875" sldId="2147483673"/>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781799534" sldId="2147483674"/>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559242065" sldId="2147483675"/>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416025929" sldId="2147483676"/>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515954826" sldId="2147483677"/>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2800143664" sldId="2147483678"/>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2738312454" sldId="2147483679"/>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3930963531" sldId="2147483680"/>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2216893491" sldId="2147483681"/>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4018692928" sldId="2147483682"/>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1036763760" sldId="2147483683"/>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1771831013" sldId="2147483684"/>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2026510471" sldId="2147483685"/>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4236519571" sldId="2147483686"/>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2577983637" sldId="2147483687"/>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3774312457" sldId="2147483688"/>
          </pc:sldLayoutMkLst>
        </pc:sldLayoutChg>
        <pc:sldLayoutChg chg="add del mod replId">
          <pc:chgData name="Yuvashree A" userId="8abfb028487491bb" providerId="Windows Live" clId="Web-{C9963D5F-40E9-4CBC-B219-8D8AF6CFCF07}" dt="2023-08-25T10:49:11.008" v="3"/>
          <pc:sldLayoutMkLst>
            <pc:docMk/>
            <pc:sldMasterMk cId="3658531229" sldId="2147483672"/>
            <pc:sldLayoutMk cId="4068348952" sldId="2147483689"/>
          </pc:sldLayoutMkLst>
        </pc:sldLayoutChg>
      </pc:sldMasterChg>
      <pc:sldMasterChg chg="add del addSldLayout delSldLayout">
        <pc:chgData name="Yuvashree A" userId="8abfb028487491bb" providerId="Windows Live" clId="Web-{C9963D5F-40E9-4CBC-B219-8D8AF6CFCF07}" dt="2023-08-25T10:49:10.930" v="2"/>
        <pc:sldMasterMkLst>
          <pc:docMk/>
          <pc:sldMasterMk cId="2790495833" sldId="2147483710"/>
        </pc:sldMasterMkLst>
        <pc:sldLayoutChg chg="add del">
          <pc:chgData name="Yuvashree A" userId="8abfb028487491bb" providerId="Windows Live" clId="Web-{C9963D5F-40E9-4CBC-B219-8D8AF6CFCF07}" dt="2023-08-25T10:49:10.930" v="2"/>
          <pc:sldLayoutMkLst>
            <pc:docMk/>
            <pc:sldMasterMk cId="2790495833" sldId="2147483710"/>
            <pc:sldLayoutMk cId="1172690729" sldId="2147483699"/>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1448392817" sldId="2147483700"/>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1673068472" sldId="2147483701"/>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1823539558" sldId="2147483702"/>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1052303437" sldId="2147483703"/>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2477215762" sldId="2147483704"/>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2073663393" sldId="2147483705"/>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229787962" sldId="2147483706"/>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432276309" sldId="2147483707"/>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681302482" sldId="2147483708"/>
          </pc:sldLayoutMkLst>
        </pc:sldLayoutChg>
        <pc:sldLayoutChg chg="add del">
          <pc:chgData name="Yuvashree A" userId="8abfb028487491bb" providerId="Windows Live" clId="Web-{C9963D5F-40E9-4CBC-B219-8D8AF6CFCF07}" dt="2023-08-25T10:49:10.930" v="2"/>
          <pc:sldLayoutMkLst>
            <pc:docMk/>
            <pc:sldMasterMk cId="2790495833" sldId="2147483710"/>
            <pc:sldLayoutMk cId="4198822937" sldId="2147483709"/>
          </pc:sldLayoutMkLst>
        </pc:sldLayoutChg>
      </pc:sldMasterChg>
      <pc:sldMasterChg chg="add addSldLayout">
        <pc:chgData name="Yuvashree A" userId="8abfb028487491bb" providerId="Windows Live" clId="Web-{C9963D5F-40E9-4CBC-B219-8D8AF6CFCF07}" dt="2023-08-25T10:49:11.008" v="3"/>
        <pc:sldMasterMkLst>
          <pc:docMk/>
          <pc:sldMasterMk cId="234137272" sldId="2147483749"/>
        </pc:sldMasterMkLst>
        <pc:sldLayoutChg chg="add">
          <pc:chgData name="Yuvashree A" userId="8abfb028487491bb" providerId="Windows Live" clId="Web-{C9963D5F-40E9-4CBC-B219-8D8AF6CFCF07}" dt="2023-08-25T10:49:11.008" v="3"/>
          <pc:sldLayoutMkLst>
            <pc:docMk/>
            <pc:sldMasterMk cId="234137272" sldId="2147483749"/>
            <pc:sldLayoutMk cId="2737499516" sldId="2147483738"/>
          </pc:sldLayoutMkLst>
        </pc:sldLayoutChg>
        <pc:sldLayoutChg chg="add">
          <pc:chgData name="Yuvashree A" userId="8abfb028487491bb" providerId="Windows Live" clId="Web-{C9963D5F-40E9-4CBC-B219-8D8AF6CFCF07}" dt="2023-08-25T10:49:11.008" v="3"/>
          <pc:sldLayoutMkLst>
            <pc:docMk/>
            <pc:sldMasterMk cId="234137272" sldId="2147483749"/>
            <pc:sldLayoutMk cId="2782404076" sldId="2147483739"/>
          </pc:sldLayoutMkLst>
        </pc:sldLayoutChg>
        <pc:sldLayoutChg chg="add">
          <pc:chgData name="Yuvashree A" userId="8abfb028487491bb" providerId="Windows Live" clId="Web-{C9963D5F-40E9-4CBC-B219-8D8AF6CFCF07}" dt="2023-08-25T10:49:11.008" v="3"/>
          <pc:sldLayoutMkLst>
            <pc:docMk/>
            <pc:sldMasterMk cId="234137272" sldId="2147483749"/>
            <pc:sldLayoutMk cId="2524204631" sldId="2147483740"/>
          </pc:sldLayoutMkLst>
        </pc:sldLayoutChg>
        <pc:sldLayoutChg chg="add">
          <pc:chgData name="Yuvashree A" userId="8abfb028487491bb" providerId="Windows Live" clId="Web-{C9963D5F-40E9-4CBC-B219-8D8AF6CFCF07}" dt="2023-08-25T10:49:11.008" v="3"/>
          <pc:sldLayoutMkLst>
            <pc:docMk/>
            <pc:sldMasterMk cId="234137272" sldId="2147483749"/>
            <pc:sldLayoutMk cId="1731450956" sldId="2147483741"/>
          </pc:sldLayoutMkLst>
        </pc:sldLayoutChg>
        <pc:sldLayoutChg chg="add">
          <pc:chgData name="Yuvashree A" userId="8abfb028487491bb" providerId="Windows Live" clId="Web-{C9963D5F-40E9-4CBC-B219-8D8AF6CFCF07}" dt="2023-08-25T10:49:11.008" v="3"/>
          <pc:sldLayoutMkLst>
            <pc:docMk/>
            <pc:sldMasterMk cId="234137272" sldId="2147483749"/>
            <pc:sldLayoutMk cId="423545219" sldId="2147483742"/>
          </pc:sldLayoutMkLst>
        </pc:sldLayoutChg>
        <pc:sldLayoutChg chg="add">
          <pc:chgData name="Yuvashree A" userId="8abfb028487491bb" providerId="Windows Live" clId="Web-{C9963D5F-40E9-4CBC-B219-8D8AF6CFCF07}" dt="2023-08-25T10:49:11.008" v="3"/>
          <pc:sldLayoutMkLst>
            <pc:docMk/>
            <pc:sldMasterMk cId="234137272" sldId="2147483749"/>
            <pc:sldLayoutMk cId="2755732637" sldId="2147483743"/>
          </pc:sldLayoutMkLst>
        </pc:sldLayoutChg>
        <pc:sldLayoutChg chg="add">
          <pc:chgData name="Yuvashree A" userId="8abfb028487491bb" providerId="Windows Live" clId="Web-{C9963D5F-40E9-4CBC-B219-8D8AF6CFCF07}" dt="2023-08-25T10:49:11.008" v="3"/>
          <pc:sldLayoutMkLst>
            <pc:docMk/>
            <pc:sldMasterMk cId="234137272" sldId="2147483749"/>
            <pc:sldLayoutMk cId="2345794483" sldId="2147483744"/>
          </pc:sldLayoutMkLst>
        </pc:sldLayoutChg>
        <pc:sldLayoutChg chg="add">
          <pc:chgData name="Yuvashree A" userId="8abfb028487491bb" providerId="Windows Live" clId="Web-{C9963D5F-40E9-4CBC-B219-8D8AF6CFCF07}" dt="2023-08-25T10:49:11.008" v="3"/>
          <pc:sldLayoutMkLst>
            <pc:docMk/>
            <pc:sldMasterMk cId="234137272" sldId="2147483749"/>
            <pc:sldLayoutMk cId="3617979981" sldId="2147483745"/>
          </pc:sldLayoutMkLst>
        </pc:sldLayoutChg>
        <pc:sldLayoutChg chg="add">
          <pc:chgData name="Yuvashree A" userId="8abfb028487491bb" providerId="Windows Live" clId="Web-{C9963D5F-40E9-4CBC-B219-8D8AF6CFCF07}" dt="2023-08-25T10:49:11.008" v="3"/>
          <pc:sldLayoutMkLst>
            <pc:docMk/>
            <pc:sldMasterMk cId="234137272" sldId="2147483749"/>
            <pc:sldLayoutMk cId="2041105760" sldId="2147483746"/>
          </pc:sldLayoutMkLst>
        </pc:sldLayoutChg>
        <pc:sldLayoutChg chg="add">
          <pc:chgData name="Yuvashree A" userId="8abfb028487491bb" providerId="Windows Live" clId="Web-{C9963D5F-40E9-4CBC-B219-8D8AF6CFCF07}" dt="2023-08-25T10:49:11.008" v="3"/>
          <pc:sldLayoutMkLst>
            <pc:docMk/>
            <pc:sldMasterMk cId="234137272" sldId="2147483749"/>
            <pc:sldLayoutMk cId="1889502166" sldId="2147483747"/>
          </pc:sldLayoutMkLst>
        </pc:sldLayoutChg>
        <pc:sldLayoutChg chg="add">
          <pc:chgData name="Yuvashree A" userId="8abfb028487491bb" providerId="Windows Live" clId="Web-{C9963D5F-40E9-4CBC-B219-8D8AF6CFCF07}" dt="2023-08-25T10:49:11.008" v="3"/>
          <pc:sldLayoutMkLst>
            <pc:docMk/>
            <pc:sldMasterMk cId="234137272" sldId="2147483749"/>
            <pc:sldLayoutMk cId="149762123" sldId="2147483748"/>
          </pc:sldLayoutMkLst>
        </pc:sldLayoutChg>
      </pc:sldMasterChg>
    </pc:docChg>
  </pc:docChgLst>
  <pc:docChgLst>
    <pc:chgData name="Guest User" providerId="Windows Live" clId="Web-{54C555CE-51DA-4A04-A4D4-8F8E2F449F6F}"/>
    <pc:docChg chg="addSld delSld modSld">
      <pc:chgData name="Guest User" userId="" providerId="Windows Live" clId="Web-{54C555CE-51DA-4A04-A4D4-8F8E2F449F6F}" dt="2023-08-25T11:58:36.558" v="236" actId="20577"/>
      <pc:docMkLst>
        <pc:docMk/>
      </pc:docMkLst>
      <pc:sldChg chg="modSp">
        <pc:chgData name="Guest User" userId="" providerId="Windows Live" clId="Web-{54C555CE-51DA-4A04-A4D4-8F8E2F449F6F}" dt="2023-08-25T11:56:54.759" v="231" actId="20577"/>
        <pc:sldMkLst>
          <pc:docMk/>
          <pc:sldMk cId="109857222" sldId="256"/>
        </pc:sldMkLst>
        <pc:spChg chg="mod">
          <ac:chgData name="Guest User" userId="" providerId="Windows Live" clId="Web-{54C555CE-51DA-4A04-A4D4-8F8E2F449F6F}" dt="2023-08-25T11:50:39.156" v="186" actId="1076"/>
          <ac:spMkLst>
            <pc:docMk/>
            <pc:sldMk cId="109857222" sldId="256"/>
            <ac:spMk id="2" creationId="{00000000-0000-0000-0000-000000000000}"/>
          </ac:spMkLst>
        </pc:spChg>
        <pc:spChg chg="mod">
          <ac:chgData name="Guest User" userId="" providerId="Windows Live" clId="Web-{54C555CE-51DA-4A04-A4D4-8F8E2F449F6F}" dt="2023-08-25T11:56:54.759" v="231" actId="20577"/>
          <ac:spMkLst>
            <pc:docMk/>
            <pc:sldMk cId="109857222" sldId="256"/>
            <ac:spMk id="3" creationId="{00000000-0000-0000-0000-000000000000}"/>
          </ac:spMkLst>
        </pc:spChg>
      </pc:sldChg>
      <pc:sldChg chg="modSp">
        <pc:chgData name="Guest User" userId="" providerId="Windows Live" clId="Web-{54C555CE-51DA-4A04-A4D4-8F8E2F449F6F}" dt="2023-08-25T11:40:17.392" v="148" actId="20577"/>
        <pc:sldMkLst>
          <pc:docMk/>
          <pc:sldMk cId="875168689" sldId="257"/>
        </pc:sldMkLst>
        <pc:spChg chg="mod">
          <ac:chgData name="Guest User" userId="" providerId="Windows Live" clId="Web-{54C555CE-51DA-4A04-A4D4-8F8E2F449F6F}" dt="2023-08-25T11:24:51.293" v="2" actId="20577"/>
          <ac:spMkLst>
            <pc:docMk/>
            <pc:sldMk cId="875168689" sldId="257"/>
            <ac:spMk id="2" creationId="{5FAF375F-613F-DB23-A703-38A4D9450837}"/>
          </ac:spMkLst>
        </pc:spChg>
        <pc:spChg chg="mod">
          <ac:chgData name="Guest User" userId="" providerId="Windows Live" clId="Web-{54C555CE-51DA-4A04-A4D4-8F8E2F449F6F}" dt="2023-08-25T11:40:17.392" v="148" actId="20577"/>
          <ac:spMkLst>
            <pc:docMk/>
            <pc:sldMk cId="875168689" sldId="257"/>
            <ac:spMk id="3" creationId="{AFFF50F2-1F28-B979-0803-2AE129CF40D6}"/>
          </ac:spMkLst>
        </pc:spChg>
      </pc:sldChg>
      <pc:sldChg chg="modSp">
        <pc:chgData name="Guest User" userId="" providerId="Windows Live" clId="Web-{54C555CE-51DA-4A04-A4D4-8F8E2F449F6F}" dt="2023-08-25T11:54:05.098" v="206" actId="1076"/>
        <pc:sldMkLst>
          <pc:docMk/>
          <pc:sldMk cId="856717738" sldId="259"/>
        </pc:sldMkLst>
        <pc:spChg chg="mod">
          <ac:chgData name="Guest User" userId="" providerId="Windows Live" clId="Web-{54C555CE-51DA-4A04-A4D4-8F8E2F449F6F}" dt="2023-08-25T11:52:30.659" v="196" actId="1076"/>
          <ac:spMkLst>
            <pc:docMk/>
            <pc:sldMk cId="856717738" sldId="259"/>
            <ac:spMk id="2" creationId="{CAA07306-0D1E-76B8-19D4-06D0EE6351FD}"/>
          </ac:spMkLst>
        </pc:spChg>
        <pc:spChg chg="mod">
          <ac:chgData name="Guest User" userId="" providerId="Windows Live" clId="Web-{54C555CE-51DA-4A04-A4D4-8F8E2F449F6F}" dt="2023-08-25T11:54:05.098" v="206" actId="1076"/>
          <ac:spMkLst>
            <pc:docMk/>
            <pc:sldMk cId="856717738" sldId="259"/>
            <ac:spMk id="53" creationId="{BCFD213D-D24A-5454-86B2-BA82B7D952A4}"/>
          </ac:spMkLst>
        </pc:spChg>
      </pc:sldChg>
      <pc:sldChg chg="modSp">
        <pc:chgData name="Guest User" userId="" providerId="Windows Live" clId="Web-{54C555CE-51DA-4A04-A4D4-8F8E2F449F6F}" dt="2023-08-25T11:39:52.891" v="143" actId="20577"/>
        <pc:sldMkLst>
          <pc:docMk/>
          <pc:sldMk cId="3859290337" sldId="260"/>
        </pc:sldMkLst>
        <pc:spChg chg="mod">
          <ac:chgData name="Guest User" userId="" providerId="Windows Live" clId="Web-{54C555CE-51DA-4A04-A4D4-8F8E2F449F6F}" dt="2023-08-25T11:39:52.891" v="143" actId="20577"/>
          <ac:spMkLst>
            <pc:docMk/>
            <pc:sldMk cId="3859290337" sldId="260"/>
            <ac:spMk id="2" creationId="{F2B5C250-382D-C5F1-3B57-7B99CF95D164}"/>
          </ac:spMkLst>
        </pc:spChg>
        <pc:spChg chg="mod">
          <ac:chgData name="Guest User" userId="" providerId="Windows Live" clId="Web-{54C555CE-51DA-4A04-A4D4-8F8E2F449F6F}" dt="2023-08-25T11:39:47.844" v="140" actId="20577"/>
          <ac:spMkLst>
            <pc:docMk/>
            <pc:sldMk cId="3859290337" sldId="260"/>
            <ac:spMk id="3" creationId="{DC5043C0-21CE-7602-C769-19DFD5E50B7A}"/>
          </ac:spMkLst>
        </pc:spChg>
      </pc:sldChg>
      <pc:sldChg chg="modSp">
        <pc:chgData name="Guest User" userId="" providerId="Windows Live" clId="Web-{54C555CE-51DA-4A04-A4D4-8F8E2F449F6F}" dt="2023-08-25T11:38:59.984" v="133" actId="20577"/>
        <pc:sldMkLst>
          <pc:docMk/>
          <pc:sldMk cId="2744928243" sldId="261"/>
        </pc:sldMkLst>
        <pc:spChg chg="mod">
          <ac:chgData name="Guest User" userId="" providerId="Windows Live" clId="Web-{54C555CE-51DA-4A04-A4D4-8F8E2F449F6F}" dt="2023-08-25T11:38:59.984" v="133" actId="20577"/>
          <ac:spMkLst>
            <pc:docMk/>
            <pc:sldMk cId="2744928243" sldId="261"/>
            <ac:spMk id="3" creationId="{2ED1B087-92D3-2382-1884-06DFCCFBC2A5}"/>
          </ac:spMkLst>
        </pc:spChg>
      </pc:sldChg>
      <pc:sldChg chg="modSp">
        <pc:chgData name="Guest User" userId="" providerId="Windows Live" clId="Web-{54C555CE-51DA-4A04-A4D4-8F8E2F449F6F}" dt="2023-08-25T11:41:17.471" v="160" actId="1076"/>
        <pc:sldMkLst>
          <pc:docMk/>
          <pc:sldMk cId="3206473965" sldId="262"/>
        </pc:sldMkLst>
        <pc:spChg chg="mod">
          <ac:chgData name="Guest User" userId="" providerId="Windows Live" clId="Web-{54C555CE-51DA-4A04-A4D4-8F8E2F449F6F}" dt="2023-08-25T11:41:17.471" v="160" actId="1076"/>
          <ac:spMkLst>
            <pc:docMk/>
            <pc:sldMk cId="3206473965" sldId="262"/>
            <ac:spMk id="2" creationId="{73C7E36E-B082-5831-6D11-754D48E3BEE1}"/>
          </ac:spMkLst>
        </pc:spChg>
        <pc:spChg chg="mod">
          <ac:chgData name="Guest User" userId="" providerId="Windows Live" clId="Web-{54C555CE-51DA-4A04-A4D4-8F8E2F449F6F}" dt="2023-08-25T11:40:58.799" v="157" actId="20577"/>
          <ac:spMkLst>
            <pc:docMk/>
            <pc:sldMk cId="3206473965" sldId="262"/>
            <ac:spMk id="3" creationId="{53BF42DF-1F5E-602F-9655-E1C229F7F627}"/>
          </ac:spMkLst>
        </pc:spChg>
      </pc:sldChg>
      <pc:sldChg chg="delSp modSp new">
        <pc:chgData name="Guest User" userId="" providerId="Windows Live" clId="Web-{54C555CE-51DA-4A04-A4D4-8F8E2F449F6F}" dt="2023-08-25T11:31:08.520" v="73" actId="20577"/>
        <pc:sldMkLst>
          <pc:docMk/>
          <pc:sldMk cId="375185222" sldId="269"/>
        </pc:sldMkLst>
        <pc:spChg chg="del">
          <ac:chgData name="Guest User" userId="" providerId="Windows Live" clId="Web-{54C555CE-51DA-4A04-A4D4-8F8E2F449F6F}" dt="2023-08-25T11:26:48.826" v="4"/>
          <ac:spMkLst>
            <pc:docMk/>
            <pc:sldMk cId="375185222" sldId="269"/>
            <ac:spMk id="2" creationId="{1C0DF490-FF37-6593-9978-74CF65C98038}"/>
          </ac:spMkLst>
        </pc:spChg>
        <pc:spChg chg="mod">
          <ac:chgData name="Guest User" userId="" providerId="Windows Live" clId="Web-{54C555CE-51DA-4A04-A4D4-8F8E2F449F6F}" dt="2023-08-25T11:31:08.520" v="73" actId="20577"/>
          <ac:spMkLst>
            <pc:docMk/>
            <pc:sldMk cId="375185222" sldId="269"/>
            <ac:spMk id="3" creationId="{672B2EE5-F046-7D5A-2B1F-47A6571B61DF}"/>
          </ac:spMkLst>
        </pc:spChg>
      </pc:sldChg>
      <pc:sldChg chg="delSp modSp new">
        <pc:chgData name="Guest User" userId="" providerId="Windows Live" clId="Web-{54C555CE-51DA-4A04-A4D4-8F8E2F449F6F}" dt="2023-08-25T11:34:25.540" v="112" actId="20577"/>
        <pc:sldMkLst>
          <pc:docMk/>
          <pc:sldMk cId="3171605979" sldId="270"/>
        </pc:sldMkLst>
        <pc:spChg chg="del">
          <ac:chgData name="Guest User" userId="" providerId="Windows Live" clId="Web-{54C555CE-51DA-4A04-A4D4-8F8E2F449F6F}" dt="2023-08-25T11:31:53.037" v="77"/>
          <ac:spMkLst>
            <pc:docMk/>
            <pc:sldMk cId="3171605979" sldId="270"/>
            <ac:spMk id="2" creationId="{98FBA009-8EE1-4DF3-EDE7-020154FE6518}"/>
          </ac:spMkLst>
        </pc:spChg>
        <pc:spChg chg="mod">
          <ac:chgData name="Guest User" userId="" providerId="Windows Live" clId="Web-{54C555CE-51DA-4A04-A4D4-8F8E2F449F6F}" dt="2023-08-25T11:34:25.540" v="112" actId="20577"/>
          <ac:spMkLst>
            <pc:docMk/>
            <pc:sldMk cId="3171605979" sldId="270"/>
            <ac:spMk id="3" creationId="{F0C94BB4-36C7-7124-A83E-E64DA85F62CE}"/>
          </ac:spMkLst>
        </pc:spChg>
      </pc:sldChg>
      <pc:sldChg chg="addSp modSp mod setBg">
        <pc:chgData name="Guest User" userId="" providerId="Windows Live" clId="Web-{54C555CE-51DA-4A04-A4D4-8F8E2F449F6F}" dt="2023-08-25T11:58:36.558" v="236" actId="20577"/>
        <pc:sldMkLst>
          <pc:docMk/>
          <pc:sldMk cId="3788242041" sldId="271"/>
        </pc:sldMkLst>
        <pc:spChg chg="mod">
          <ac:chgData name="Guest User" userId="" providerId="Windows Live" clId="Web-{54C555CE-51DA-4A04-A4D4-8F8E2F449F6F}" dt="2023-08-25T11:55:09.865" v="213" actId="1076"/>
          <ac:spMkLst>
            <pc:docMk/>
            <pc:sldMk cId="3788242041" sldId="271"/>
            <ac:spMk id="2" creationId="{E7EEAE9D-C310-02B6-C4EA-016CD676559F}"/>
          </ac:spMkLst>
        </pc:spChg>
        <pc:spChg chg="mod">
          <ac:chgData name="Guest User" userId="" providerId="Windows Live" clId="Web-{54C555CE-51DA-4A04-A4D4-8F8E2F449F6F}" dt="2023-08-25T11:58:36.558" v="236" actId="20577"/>
          <ac:spMkLst>
            <pc:docMk/>
            <pc:sldMk cId="3788242041" sldId="271"/>
            <ac:spMk id="3" creationId="{FCEB3DD2-F269-B0CF-3519-3BFC1A0BF91F}"/>
          </ac:spMkLst>
        </pc:spChg>
        <pc:spChg chg="add">
          <ac:chgData name="Guest User" userId="" providerId="Windows Live" clId="Web-{54C555CE-51DA-4A04-A4D4-8F8E2F449F6F}" dt="2023-08-25T11:50:59.125" v="193"/>
          <ac:spMkLst>
            <pc:docMk/>
            <pc:sldMk cId="3788242041" sldId="271"/>
            <ac:spMk id="9" creationId="{EB6743CF-E74B-4A3C-A785-599069DB89DF}"/>
          </ac:spMkLst>
        </pc:spChg>
        <pc:picChg chg="add">
          <ac:chgData name="Guest User" userId="" providerId="Windows Live" clId="Web-{54C555CE-51DA-4A04-A4D4-8F8E2F449F6F}" dt="2023-08-25T11:50:59.125" v="193"/>
          <ac:picMkLst>
            <pc:docMk/>
            <pc:sldMk cId="3788242041" sldId="271"/>
            <ac:picMk id="5" creationId="{D8781902-6282-A61C-1561-6AABE8D2A1AF}"/>
          </ac:picMkLst>
        </pc:picChg>
      </pc:sldChg>
      <pc:sldChg chg="new del">
        <pc:chgData name="Guest User" userId="" providerId="Windows Live" clId="Web-{54C555CE-51DA-4A04-A4D4-8F8E2F449F6F}" dt="2023-08-25T11:52:10.627" v="195"/>
        <pc:sldMkLst>
          <pc:docMk/>
          <pc:sldMk cId="990260572" sldId="272"/>
        </pc:sldMkLst>
      </pc:sldChg>
    </pc:docChg>
  </pc:docChgLst>
  <pc:docChgLst>
    <pc:chgData name="Guest User" providerId="Windows Live" clId="Web-{27AF544F-19A7-4117-B85C-D7C26607F27F}"/>
    <pc:docChg chg="addSld delSld modSld addMainMaster delMainMaster">
      <pc:chgData name="Guest User" userId="" providerId="Windows Live" clId="Web-{27AF544F-19A7-4117-B85C-D7C26607F27F}" dt="2023-08-25T11:16:50.001" v="167"/>
      <pc:docMkLst>
        <pc:docMk/>
      </pc:docMkLst>
      <pc:sldChg chg="addSp delSp modSp mod setBg modClrScheme delDesignElem chgLayout">
        <pc:chgData name="Guest User" userId="" providerId="Windows Live" clId="Web-{27AF544F-19A7-4117-B85C-D7C26607F27F}" dt="2023-08-25T11:16:50.001" v="167"/>
        <pc:sldMkLst>
          <pc:docMk/>
          <pc:sldMk cId="109857222" sldId="256"/>
        </pc:sldMkLst>
        <pc:spChg chg="mod ord">
          <ac:chgData name="Guest User" userId="" providerId="Windows Live" clId="Web-{27AF544F-19A7-4117-B85C-D7C26607F27F}" dt="2023-08-25T11:16:50.001" v="167"/>
          <ac:spMkLst>
            <pc:docMk/>
            <pc:sldMk cId="109857222" sldId="256"/>
            <ac:spMk id="2" creationId="{00000000-0000-0000-0000-000000000000}"/>
          </ac:spMkLst>
        </pc:spChg>
        <pc:spChg chg="mod ord">
          <ac:chgData name="Guest User" userId="" providerId="Windows Live" clId="Web-{27AF544F-19A7-4117-B85C-D7C26607F27F}" dt="2023-08-25T11:16:50.001" v="167"/>
          <ac:spMkLst>
            <pc:docMk/>
            <pc:sldMk cId="109857222" sldId="256"/>
            <ac:spMk id="3" creationId="{00000000-0000-0000-0000-000000000000}"/>
          </ac:spMkLst>
        </pc:spChg>
        <pc:spChg chg="add del">
          <ac:chgData name="Guest User" userId="" providerId="Windows Live" clId="Web-{27AF544F-19A7-4117-B85C-D7C26607F27F}" dt="2023-08-25T11:16:50.001" v="167"/>
          <ac:spMkLst>
            <pc:docMk/>
            <pc:sldMk cId="109857222" sldId="256"/>
            <ac:spMk id="21" creationId="{C885E190-58DD-42DD-A4A8-401E15C92A52}"/>
          </ac:spMkLst>
        </pc:spChg>
        <pc:spChg chg="del">
          <ac:chgData name="Guest User" userId="" providerId="Windows Live" clId="Web-{27AF544F-19A7-4117-B85C-D7C26607F27F}" dt="2023-08-25T11:13:46.466" v="164"/>
          <ac:spMkLst>
            <pc:docMk/>
            <pc:sldMk cId="109857222" sldId="256"/>
            <ac:spMk id="30" creationId="{5C28659E-412C-4600-B45E-BAE370BC24B9}"/>
          </ac:spMkLst>
        </pc:spChg>
        <pc:spChg chg="del">
          <ac:chgData name="Guest User" userId="" providerId="Windows Live" clId="Web-{27AF544F-19A7-4117-B85C-D7C26607F27F}" dt="2023-08-25T11:13:46.466" v="164"/>
          <ac:spMkLst>
            <pc:docMk/>
            <pc:sldMk cId="109857222" sldId="256"/>
            <ac:spMk id="31" creationId="{AE95896B-6905-4618-A7DF-DED8A61FBC83}"/>
          </ac:spMkLst>
        </pc:spChg>
        <pc:spChg chg="del">
          <ac:chgData name="Guest User" userId="" providerId="Windows Live" clId="Web-{27AF544F-19A7-4117-B85C-D7C26607F27F}" dt="2023-08-25T11:13:46.466" v="164"/>
          <ac:spMkLst>
            <pc:docMk/>
            <pc:sldMk cId="109857222" sldId="256"/>
            <ac:spMk id="32" creationId="{7748BD8C-4984-4138-94CA-2DC5F39DC379}"/>
          </ac:spMkLst>
        </pc:spChg>
        <pc:picChg chg="mod">
          <ac:chgData name="Guest User" userId="" providerId="Windows Live" clId="Web-{27AF544F-19A7-4117-B85C-D7C26607F27F}" dt="2023-08-25T11:13:53.622" v="165"/>
          <ac:picMkLst>
            <pc:docMk/>
            <pc:sldMk cId="109857222" sldId="256"/>
            <ac:picMk id="19" creationId="{79EA470D-0502-29EB-A905-8B0D0D8F980B}"/>
          </ac:picMkLst>
        </pc:picChg>
      </pc:sldChg>
      <pc:sldChg chg="addSp delSp modSp new mod setBg modClrScheme delDesignElem chgLayout">
        <pc:chgData name="Guest User" userId="" providerId="Windows Live" clId="Web-{27AF544F-19A7-4117-B85C-D7C26607F27F}" dt="2023-08-25T11:16:50.001" v="167"/>
        <pc:sldMkLst>
          <pc:docMk/>
          <pc:sldMk cId="875168689" sldId="257"/>
        </pc:sldMkLst>
        <pc:spChg chg="mod ord">
          <ac:chgData name="Guest User" userId="" providerId="Windows Live" clId="Web-{27AF544F-19A7-4117-B85C-D7C26607F27F}" dt="2023-08-25T11:16:50.001" v="167"/>
          <ac:spMkLst>
            <pc:docMk/>
            <pc:sldMk cId="875168689" sldId="257"/>
            <ac:spMk id="2" creationId="{5FAF375F-613F-DB23-A703-38A4D9450837}"/>
          </ac:spMkLst>
        </pc:spChg>
        <pc:spChg chg="mod ord">
          <ac:chgData name="Guest User" userId="" providerId="Windows Live" clId="Web-{27AF544F-19A7-4117-B85C-D7C26607F27F}" dt="2023-08-25T11:16:50.001" v="167"/>
          <ac:spMkLst>
            <pc:docMk/>
            <pc:sldMk cId="875168689" sldId="257"/>
            <ac:spMk id="3" creationId="{AFFF50F2-1F28-B979-0803-2AE129CF40D6}"/>
          </ac:spMkLst>
        </pc:spChg>
        <pc:spChg chg="add del">
          <ac:chgData name="Guest User" userId="" providerId="Windows Live" clId="Web-{27AF544F-19A7-4117-B85C-D7C26607F27F}" dt="2023-08-25T10:55:00.035" v="77"/>
          <ac:spMkLst>
            <pc:docMk/>
            <pc:sldMk cId="875168689" sldId="257"/>
            <ac:spMk id="9" creationId="{637B2035-1FCB-439A-B421-095E136C7E07}"/>
          </ac:spMkLst>
        </pc:spChg>
        <pc:spChg chg="add del">
          <ac:chgData name="Guest User" userId="" providerId="Windows Live" clId="Web-{27AF544F-19A7-4117-B85C-D7C26607F27F}" dt="2023-08-25T10:55:00.035" v="77"/>
          <ac:spMkLst>
            <pc:docMk/>
            <pc:sldMk cId="875168689" sldId="257"/>
            <ac:spMk id="11" creationId="{81CE2CF7-D5AA-4464-AC91-9ED1EA5D6389}"/>
          </ac:spMkLst>
        </pc:spChg>
        <pc:spChg chg="add">
          <ac:chgData name="Guest User" userId="" providerId="Windows Live" clId="Web-{27AF544F-19A7-4117-B85C-D7C26607F27F}" dt="2023-08-25T10:55:00.050" v="78"/>
          <ac:spMkLst>
            <pc:docMk/>
            <pc:sldMk cId="875168689" sldId="257"/>
            <ac:spMk id="13" creationId="{5D13CC36-B950-4F02-9BAF-9A7EB267398C}"/>
          </ac:spMkLst>
        </pc:spChg>
        <pc:spChg chg="add">
          <ac:chgData name="Guest User" userId="" providerId="Windows Live" clId="Web-{27AF544F-19A7-4117-B85C-D7C26607F27F}" dt="2023-08-25T10:55:00.050" v="78"/>
          <ac:spMkLst>
            <pc:docMk/>
            <pc:sldMk cId="875168689" sldId="257"/>
            <ac:spMk id="14" creationId="{D1BDED99-B35B-4FEE-A274-8E8DB6FEEECF}"/>
          </ac:spMkLst>
        </pc:spChg>
        <pc:spChg chg="del">
          <ac:chgData name="Guest User" userId="" providerId="Windows Live" clId="Web-{27AF544F-19A7-4117-B85C-D7C26607F27F}" dt="2023-08-25T11:16:50.001" v="167"/>
          <ac:spMkLst>
            <pc:docMk/>
            <pc:sldMk cId="875168689" sldId="257"/>
            <ac:spMk id="20" creationId="{C8A3C342-1D03-412F-8DD3-BF519E8E0AE9}"/>
          </ac:spMkLst>
        </pc:spChg>
        <pc:spChg chg="del">
          <ac:chgData name="Guest User" userId="" providerId="Windows Live" clId="Web-{27AF544F-19A7-4117-B85C-D7C26607F27F}" dt="2023-08-25T11:16:50.001" v="167"/>
          <ac:spMkLst>
            <pc:docMk/>
            <pc:sldMk cId="875168689" sldId="257"/>
            <ac:spMk id="22" creationId="{81CC9B02-E087-4350-AEBD-2C3CF001AF01}"/>
          </ac:spMkLst>
        </pc:spChg>
        <pc:picChg chg="add del">
          <ac:chgData name="Guest User" userId="" providerId="Windows Live" clId="Web-{27AF544F-19A7-4117-B85C-D7C26607F27F}" dt="2023-08-25T10:55:00.035" v="77"/>
          <ac:picMkLst>
            <pc:docMk/>
            <pc:sldMk cId="875168689" sldId="257"/>
            <ac:picMk id="5" creationId="{58526575-3B0C-20EE-9589-4B7746CE5787}"/>
          </ac:picMkLst>
        </pc:picChg>
        <pc:picChg chg="add">
          <ac:chgData name="Guest User" userId="" providerId="Windows Live" clId="Web-{27AF544F-19A7-4117-B85C-D7C26607F27F}" dt="2023-08-25T10:55:00.050" v="78"/>
          <ac:picMkLst>
            <pc:docMk/>
            <pc:sldMk cId="875168689" sldId="257"/>
            <ac:picMk id="15" creationId="{595FDCF7-5C1E-F373-D9F9-AC5E80EE5403}"/>
          </ac:picMkLst>
        </pc:picChg>
      </pc:sldChg>
      <pc:sldChg chg="addSp delSp modSp new del mod setBg">
        <pc:chgData name="Guest User" userId="" providerId="Windows Live" clId="Web-{27AF544F-19A7-4117-B85C-D7C26607F27F}" dt="2023-08-25T10:59:00.759" v="101"/>
        <pc:sldMkLst>
          <pc:docMk/>
          <pc:sldMk cId="1108414847" sldId="258"/>
        </pc:sldMkLst>
        <pc:spChg chg="mod">
          <ac:chgData name="Guest User" userId="" providerId="Windows Live" clId="Web-{27AF544F-19A7-4117-B85C-D7C26607F27F}" dt="2023-08-25T10:56:54.381" v="97"/>
          <ac:spMkLst>
            <pc:docMk/>
            <pc:sldMk cId="1108414847" sldId="258"/>
            <ac:spMk id="2" creationId="{FCBFFB98-1AE5-07E0-DBDD-BF8F2445CCDD}"/>
          </ac:spMkLst>
        </pc:spChg>
        <pc:spChg chg="add del mod">
          <ac:chgData name="Guest User" userId="" providerId="Windows Live" clId="Web-{27AF544F-19A7-4117-B85C-D7C26607F27F}" dt="2023-08-25T10:57:00.475" v="100"/>
          <ac:spMkLst>
            <pc:docMk/>
            <pc:sldMk cId="1108414847" sldId="258"/>
            <ac:spMk id="3" creationId="{3B7DE1DB-0C38-A33D-DE50-361B72A612D0}"/>
          </ac:spMkLst>
        </pc:spChg>
        <pc:spChg chg="add del">
          <ac:chgData name="Guest User" userId="" providerId="Windows Live" clId="Web-{27AF544F-19A7-4117-B85C-D7C26607F27F}" dt="2023-08-25T10:56:48.787" v="95"/>
          <ac:spMkLst>
            <pc:docMk/>
            <pc:sldMk cId="1108414847" sldId="258"/>
            <ac:spMk id="9" creationId="{23E547B5-89CF-4EC0-96DE-25771AED0799}"/>
          </ac:spMkLst>
        </pc:spChg>
        <pc:spChg chg="add del">
          <ac:chgData name="Guest User" userId="" providerId="Windows Live" clId="Web-{27AF544F-19A7-4117-B85C-D7C26607F27F}" dt="2023-08-25T10:56:48.787" v="95"/>
          <ac:spMkLst>
            <pc:docMk/>
            <pc:sldMk cId="1108414847" sldId="258"/>
            <ac:spMk id="11" creationId="{B3437C99-FC8E-4311-B48A-F0C4C329B154}"/>
          </ac:spMkLst>
        </pc:spChg>
        <pc:spChg chg="add del">
          <ac:chgData name="Guest User" userId="" providerId="Windows Live" clId="Web-{27AF544F-19A7-4117-B85C-D7C26607F27F}" dt="2023-08-25T10:56:54.381" v="97"/>
          <ac:spMkLst>
            <pc:docMk/>
            <pc:sldMk cId="1108414847" sldId="258"/>
            <ac:spMk id="13" creationId="{0F584D22-CD28-4363-A679-ACA953A2A6F4}"/>
          </ac:spMkLst>
        </pc:spChg>
        <pc:spChg chg="add del">
          <ac:chgData name="Guest User" userId="" providerId="Windows Live" clId="Web-{27AF544F-19A7-4117-B85C-D7C26607F27F}" dt="2023-08-25T10:56:54.381" v="97"/>
          <ac:spMkLst>
            <pc:docMk/>
            <pc:sldMk cId="1108414847" sldId="258"/>
            <ac:spMk id="14" creationId="{5B0E491B-5098-4794-9326-BC6DB475567C}"/>
          </ac:spMkLst>
        </pc:spChg>
        <pc:graphicFrameChg chg="add del">
          <ac:chgData name="Guest User" userId="" providerId="Windows Live" clId="Web-{27AF544F-19A7-4117-B85C-D7C26607F27F}" dt="2023-08-25T10:56:54.381" v="97"/>
          <ac:graphicFrameMkLst>
            <pc:docMk/>
            <pc:sldMk cId="1108414847" sldId="258"/>
            <ac:graphicFrameMk id="15" creationId="{25B47BC0-E9D7-E52E-482A-72FB38AEC50E}"/>
          </ac:graphicFrameMkLst>
        </pc:graphicFrameChg>
        <pc:graphicFrameChg chg="add del">
          <ac:chgData name="Guest User" userId="" providerId="Windows Live" clId="Web-{27AF544F-19A7-4117-B85C-D7C26607F27F}" dt="2023-08-25T10:57:00.443" v="99"/>
          <ac:graphicFrameMkLst>
            <pc:docMk/>
            <pc:sldMk cId="1108414847" sldId="258"/>
            <ac:graphicFrameMk id="17" creationId="{F7CFB6E5-4774-F2B4-4787-BD9E6907D846}"/>
          </ac:graphicFrameMkLst>
        </pc:graphicFrameChg>
        <pc:graphicFrameChg chg="add">
          <ac:chgData name="Guest User" userId="" providerId="Windows Live" clId="Web-{27AF544F-19A7-4117-B85C-D7C26607F27F}" dt="2023-08-25T10:57:00.475" v="100"/>
          <ac:graphicFrameMkLst>
            <pc:docMk/>
            <pc:sldMk cId="1108414847" sldId="258"/>
            <ac:graphicFrameMk id="19" creationId="{FE5D3E1C-B55E-CBA7-29D5-DBB5CBB0B721}"/>
          </ac:graphicFrameMkLst>
        </pc:graphicFrameChg>
        <pc:picChg chg="add del">
          <ac:chgData name="Guest User" userId="" providerId="Windows Live" clId="Web-{27AF544F-19A7-4117-B85C-D7C26607F27F}" dt="2023-08-25T10:56:48.787" v="95"/>
          <ac:picMkLst>
            <pc:docMk/>
            <pc:sldMk cId="1108414847" sldId="258"/>
            <ac:picMk id="5" creationId="{47FBF2B6-0744-6051-48CA-42EC20ABA425}"/>
          </ac:picMkLst>
        </pc:picChg>
      </pc:sldChg>
      <pc:sldChg chg="addSp delSp modSp mod setBg modClrScheme setClrOvrMap delDesignElem chgLayout">
        <pc:chgData name="Guest User" userId="" providerId="Windows Live" clId="Web-{27AF544F-19A7-4117-B85C-D7C26607F27F}" dt="2023-08-25T11:16:50.001" v="167"/>
        <pc:sldMkLst>
          <pc:docMk/>
          <pc:sldMk cId="856717738" sldId="259"/>
        </pc:sldMkLst>
        <pc:spChg chg="mod ord">
          <ac:chgData name="Guest User" userId="" providerId="Windows Live" clId="Web-{27AF544F-19A7-4117-B85C-D7C26607F27F}" dt="2023-08-25T11:16:50.001" v="167"/>
          <ac:spMkLst>
            <pc:docMk/>
            <pc:sldMk cId="856717738" sldId="259"/>
            <ac:spMk id="2" creationId="{CAA07306-0D1E-76B8-19D4-06D0EE6351FD}"/>
          </ac:spMkLst>
        </pc:spChg>
        <pc:spChg chg="mod ord">
          <ac:chgData name="Guest User" userId="" providerId="Windows Live" clId="Web-{27AF544F-19A7-4117-B85C-D7C26607F27F}" dt="2023-08-25T11:16:50.001" v="167"/>
          <ac:spMkLst>
            <pc:docMk/>
            <pc:sldMk cId="856717738" sldId="259"/>
            <ac:spMk id="53" creationId="{BCFD213D-D24A-5454-86B2-BA82B7D952A4}"/>
          </ac:spMkLst>
        </pc:spChg>
        <pc:spChg chg="add del">
          <ac:chgData name="Guest User" userId="" providerId="Windows Live" clId="Web-{27AF544F-19A7-4117-B85C-D7C26607F27F}" dt="2023-08-25T11:16:50.001" v="167"/>
          <ac:spMkLst>
            <pc:docMk/>
            <pc:sldMk cId="856717738" sldId="259"/>
            <ac:spMk id="55" creationId="{909FE742-1A27-4AEF-B5F0-F8C383EAB1D7}"/>
          </ac:spMkLst>
        </pc:spChg>
        <pc:spChg chg="del">
          <ac:chgData name="Guest User" userId="" providerId="Windows Live" clId="Web-{27AF544F-19A7-4117-B85C-D7C26607F27F}" dt="2023-08-25T11:13:46.466" v="164"/>
          <ac:spMkLst>
            <pc:docMk/>
            <pc:sldMk cId="856717738" sldId="259"/>
            <ac:spMk id="58" creationId="{F79FF99C-BAA9-404F-9C96-6DD456B4F795}"/>
          </ac:spMkLst>
        </pc:spChg>
        <pc:spChg chg="del">
          <ac:chgData name="Guest User" userId="" providerId="Windows Live" clId="Web-{27AF544F-19A7-4117-B85C-D7C26607F27F}" dt="2023-08-25T11:13:46.466" v="164"/>
          <ac:spMkLst>
            <pc:docMk/>
            <pc:sldMk cId="856717738" sldId="259"/>
            <ac:spMk id="60" creationId="{49C44AFD-C72D-4D9C-84C6-73E615CED884}"/>
          </ac:spMkLst>
        </pc:spChg>
        <pc:grpChg chg="del">
          <ac:chgData name="Guest User" userId="" providerId="Windows Live" clId="Web-{27AF544F-19A7-4117-B85C-D7C26607F27F}" dt="2023-08-25T11:13:46.466" v="164"/>
          <ac:grpSpMkLst>
            <pc:docMk/>
            <pc:sldMk cId="856717738" sldId="259"/>
            <ac:grpSpMk id="62" creationId="{1D25B14F-36E0-41E8-956F-CABEF1ADD65F}"/>
          </ac:grpSpMkLst>
        </pc:grpChg>
        <pc:picChg chg="mod">
          <ac:chgData name="Guest User" userId="" providerId="Windows Live" clId="Web-{27AF544F-19A7-4117-B85C-D7C26607F27F}" dt="2023-08-25T11:15:30.046" v="166"/>
          <ac:picMkLst>
            <pc:docMk/>
            <pc:sldMk cId="856717738" sldId="259"/>
            <ac:picMk id="12" creationId="{3B5FE2BD-3BE2-21DD-D30A-79C1D0E2AD17}"/>
          </ac:picMkLst>
        </pc:picChg>
      </pc:sldChg>
      <pc:sldChg chg="modSp new mod modClrScheme chgLayout">
        <pc:chgData name="Guest User" userId="" providerId="Windows Live" clId="Web-{27AF544F-19A7-4117-B85C-D7C26607F27F}" dt="2023-08-25T11:16:50.001" v="167"/>
        <pc:sldMkLst>
          <pc:docMk/>
          <pc:sldMk cId="3859290337" sldId="260"/>
        </pc:sldMkLst>
        <pc:spChg chg="mod ord">
          <ac:chgData name="Guest User" userId="" providerId="Windows Live" clId="Web-{27AF544F-19A7-4117-B85C-D7C26607F27F}" dt="2023-08-25T11:16:50.001" v="167"/>
          <ac:spMkLst>
            <pc:docMk/>
            <pc:sldMk cId="3859290337" sldId="260"/>
            <ac:spMk id="2" creationId="{F2B5C250-382D-C5F1-3B57-7B99CF95D164}"/>
          </ac:spMkLst>
        </pc:spChg>
        <pc:spChg chg="mod ord">
          <ac:chgData name="Guest User" userId="" providerId="Windows Live" clId="Web-{27AF544F-19A7-4117-B85C-D7C26607F27F}" dt="2023-08-25T11:16:50.001" v="167"/>
          <ac:spMkLst>
            <pc:docMk/>
            <pc:sldMk cId="3859290337" sldId="260"/>
            <ac:spMk id="3" creationId="{DC5043C0-21CE-7602-C769-19DFD5E50B7A}"/>
          </ac:spMkLst>
        </pc:spChg>
      </pc:sldChg>
      <pc:sldChg chg="delSp modSp new mod modClrScheme chgLayout">
        <pc:chgData name="Guest User" userId="" providerId="Windows Live" clId="Web-{27AF544F-19A7-4117-B85C-D7C26607F27F}" dt="2023-08-25T11:16:50.001" v="167"/>
        <pc:sldMkLst>
          <pc:docMk/>
          <pc:sldMk cId="2744928243" sldId="261"/>
        </pc:sldMkLst>
        <pc:spChg chg="del">
          <ac:chgData name="Guest User" userId="" providerId="Windows Live" clId="Web-{27AF544F-19A7-4117-B85C-D7C26607F27F}" dt="2023-08-25T11:11:31.822" v="149"/>
          <ac:spMkLst>
            <pc:docMk/>
            <pc:sldMk cId="2744928243" sldId="261"/>
            <ac:spMk id="2" creationId="{31D4F507-45B8-01BE-FF5A-E473E8E5FDCC}"/>
          </ac:spMkLst>
        </pc:spChg>
        <pc:spChg chg="mod ord">
          <ac:chgData name="Guest User" userId="" providerId="Windows Live" clId="Web-{27AF544F-19A7-4117-B85C-D7C26607F27F}" dt="2023-08-25T11:16:50.001" v="167"/>
          <ac:spMkLst>
            <pc:docMk/>
            <pc:sldMk cId="2744928243" sldId="261"/>
            <ac:spMk id="3" creationId="{2ED1B087-92D3-2382-1884-06DFCCFBC2A5}"/>
          </ac:spMkLst>
        </pc:spChg>
      </pc:sldChg>
      <pc:sldChg chg="modSp new mod modClrScheme chgLayout">
        <pc:chgData name="Guest User" userId="" providerId="Windows Live" clId="Web-{27AF544F-19A7-4117-B85C-D7C26607F27F}" dt="2023-08-25T11:16:50.001" v="167"/>
        <pc:sldMkLst>
          <pc:docMk/>
          <pc:sldMk cId="3206473965" sldId="262"/>
        </pc:sldMkLst>
        <pc:spChg chg="mod ord">
          <ac:chgData name="Guest User" userId="" providerId="Windows Live" clId="Web-{27AF544F-19A7-4117-B85C-D7C26607F27F}" dt="2023-08-25T11:16:50.001" v="167"/>
          <ac:spMkLst>
            <pc:docMk/>
            <pc:sldMk cId="3206473965" sldId="262"/>
            <ac:spMk id="2" creationId="{73C7E36E-B082-5831-6D11-754D48E3BEE1}"/>
          </ac:spMkLst>
        </pc:spChg>
        <pc:spChg chg="mod ord">
          <ac:chgData name="Guest User" userId="" providerId="Windows Live" clId="Web-{27AF544F-19A7-4117-B85C-D7C26607F27F}" dt="2023-08-25T11:16:50.001" v="167"/>
          <ac:spMkLst>
            <pc:docMk/>
            <pc:sldMk cId="3206473965" sldId="262"/>
            <ac:spMk id="3" creationId="{53BF42DF-1F5E-602F-9655-E1C229F7F627}"/>
          </ac:spMkLst>
        </pc:spChg>
      </pc:sldChg>
      <pc:sldChg chg="modSp mod modClrScheme chgLayout">
        <pc:chgData name="Guest User" userId="" providerId="Windows Live" clId="Web-{27AF544F-19A7-4117-B85C-D7C26607F27F}" dt="2023-08-25T11:16:50.001" v="167"/>
        <pc:sldMkLst>
          <pc:docMk/>
          <pc:sldMk cId="1655446001" sldId="263"/>
        </pc:sldMkLst>
        <pc:spChg chg="mod ord">
          <ac:chgData name="Guest User" userId="" providerId="Windows Live" clId="Web-{27AF544F-19A7-4117-B85C-D7C26607F27F}" dt="2023-08-25T11:16:50.001" v="167"/>
          <ac:spMkLst>
            <pc:docMk/>
            <pc:sldMk cId="1655446001" sldId="263"/>
            <ac:spMk id="2" creationId="{D2C4504A-9024-61B5-0390-84E5EDF8C688}"/>
          </ac:spMkLst>
        </pc:spChg>
        <pc:spChg chg="mod ord">
          <ac:chgData name="Guest User" userId="" providerId="Windows Live" clId="Web-{27AF544F-19A7-4117-B85C-D7C26607F27F}" dt="2023-08-25T11:16:50.001" v="167"/>
          <ac:spMkLst>
            <pc:docMk/>
            <pc:sldMk cId="1655446001" sldId="263"/>
            <ac:spMk id="3" creationId="{69C3A52B-77A2-5225-0877-4AD9D3142632}"/>
          </ac:spMkLst>
        </pc:spChg>
      </pc:sldChg>
      <pc:sldChg chg="modSp mod modClrScheme chgLayout">
        <pc:chgData name="Guest User" userId="" providerId="Windows Live" clId="Web-{27AF544F-19A7-4117-B85C-D7C26607F27F}" dt="2023-08-25T11:16:50.001" v="167"/>
        <pc:sldMkLst>
          <pc:docMk/>
          <pc:sldMk cId="1883762501" sldId="264"/>
        </pc:sldMkLst>
        <pc:spChg chg="mod ord">
          <ac:chgData name="Guest User" userId="" providerId="Windows Live" clId="Web-{27AF544F-19A7-4117-B85C-D7C26607F27F}" dt="2023-08-25T11:16:50.001" v="167"/>
          <ac:spMkLst>
            <pc:docMk/>
            <pc:sldMk cId="1883762501" sldId="264"/>
            <ac:spMk id="2" creationId="{0537524F-A908-23BD-DB98-746EB4223AC7}"/>
          </ac:spMkLst>
        </pc:spChg>
        <pc:spChg chg="mod ord">
          <ac:chgData name="Guest User" userId="" providerId="Windows Live" clId="Web-{27AF544F-19A7-4117-B85C-D7C26607F27F}" dt="2023-08-25T11:16:50.001" v="167"/>
          <ac:spMkLst>
            <pc:docMk/>
            <pc:sldMk cId="1883762501" sldId="264"/>
            <ac:spMk id="3" creationId="{9603FCE7-5A36-A621-2B67-26E626E45C26}"/>
          </ac:spMkLst>
        </pc:spChg>
      </pc:sldChg>
      <pc:sldMasterChg chg="del delSldLayout">
        <pc:chgData name="Guest User" userId="" providerId="Windows Live" clId="Web-{27AF544F-19A7-4117-B85C-D7C26607F27F}" dt="2023-08-25T11:13:46.466" v="164"/>
        <pc:sldMasterMkLst>
          <pc:docMk/>
          <pc:sldMasterMk cId="1221061898" sldId="2147483786"/>
        </pc:sldMasterMkLst>
        <pc:sldLayoutChg chg="del">
          <pc:chgData name="Guest User" userId="" providerId="Windows Live" clId="Web-{27AF544F-19A7-4117-B85C-D7C26607F27F}" dt="2023-08-25T11:13:46.466" v="164"/>
          <pc:sldLayoutMkLst>
            <pc:docMk/>
            <pc:sldMasterMk cId="1221061898" sldId="2147483786"/>
            <pc:sldLayoutMk cId="3875872411" sldId="2147483787"/>
          </pc:sldLayoutMkLst>
        </pc:sldLayoutChg>
        <pc:sldLayoutChg chg="del">
          <pc:chgData name="Guest User" userId="" providerId="Windows Live" clId="Web-{27AF544F-19A7-4117-B85C-D7C26607F27F}" dt="2023-08-25T11:13:46.466" v="164"/>
          <pc:sldLayoutMkLst>
            <pc:docMk/>
            <pc:sldMasterMk cId="1221061898" sldId="2147483786"/>
            <pc:sldLayoutMk cId="3895016977" sldId="2147483788"/>
          </pc:sldLayoutMkLst>
        </pc:sldLayoutChg>
        <pc:sldLayoutChg chg="del">
          <pc:chgData name="Guest User" userId="" providerId="Windows Live" clId="Web-{27AF544F-19A7-4117-B85C-D7C26607F27F}" dt="2023-08-25T11:13:46.466" v="164"/>
          <pc:sldLayoutMkLst>
            <pc:docMk/>
            <pc:sldMasterMk cId="1221061898" sldId="2147483786"/>
            <pc:sldLayoutMk cId="557884262" sldId="2147483789"/>
          </pc:sldLayoutMkLst>
        </pc:sldLayoutChg>
        <pc:sldLayoutChg chg="del">
          <pc:chgData name="Guest User" userId="" providerId="Windows Live" clId="Web-{27AF544F-19A7-4117-B85C-D7C26607F27F}" dt="2023-08-25T11:13:46.466" v="164"/>
          <pc:sldLayoutMkLst>
            <pc:docMk/>
            <pc:sldMasterMk cId="1221061898" sldId="2147483786"/>
            <pc:sldLayoutMk cId="2271369564" sldId="2147483790"/>
          </pc:sldLayoutMkLst>
        </pc:sldLayoutChg>
        <pc:sldLayoutChg chg="del">
          <pc:chgData name="Guest User" userId="" providerId="Windows Live" clId="Web-{27AF544F-19A7-4117-B85C-D7C26607F27F}" dt="2023-08-25T11:13:46.466" v="164"/>
          <pc:sldLayoutMkLst>
            <pc:docMk/>
            <pc:sldMasterMk cId="1221061898" sldId="2147483786"/>
            <pc:sldLayoutMk cId="653624179" sldId="2147483791"/>
          </pc:sldLayoutMkLst>
        </pc:sldLayoutChg>
        <pc:sldLayoutChg chg="del">
          <pc:chgData name="Guest User" userId="" providerId="Windows Live" clId="Web-{27AF544F-19A7-4117-B85C-D7C26607F27F}" dt="2023-08-25T11:13:46.466" v="164"/>
          <pc:sldLayoutMkLst>
            <pc:docMk/>
            <pc:sldMasterMk cId="1221061898" sldId="2147483786"/>
            <pc:sldLayoutMk cId="2853944553" sldId="2147483792"/>
          </pc:sldLayoutMkLst>
        </pc:sldLayoutChg>
        <pc:sldLayoutChg chg="del">
          <pc:chgData name="Guest User" userId="" providerId="Windows Live" clId="Web-{27AF544F-19A7-4117-B85C-D7C26607F27F}" dt="2023-08-25T11:13:46.466" v="164"/>
          <pc:sldLayoutMkLst>
            <pc:docMk/>
            <pc:sldMasterMk cId="1221061898" sldId="2147483786"/>
            <pc:sldLayoutMk cId="1598494094" sldId="2147483793"/>
          </pc:sldLayoutMkLst>
        </pc:sldLayoutChg>
        <pc:sldLayoutChg chg="del">
          <pc:chgData name="Guest User" userId="" providerId="Windows Live" clId="Web-{27AF544F-19A7-4117-B85C-D7C26607F27F}" dt="2023-08-25T11:13:46.466" v="164"/>
          <pc:sldLayoutMkLst>
            <pc:docMk/>
            <pc:sldMasterMk cId="1221061898" sldId="2147483786"/>
            <pc:sldLayoutMk cId="1482900682" sldId="2147483794"/>
          </pc:sldLayoutMkLst>
        </pc:sldLayoutChg>
        <pc:sldLayoutChg chg="del">
          <pc:chgData name="Guest User" userId="" providerId="Windows Live" clId="Web-{27AF544F-19A7-4117-B85C-D7C26607F27F}" dt="2023-08-25T11:13:46.466" v="164"/>
          <pc:sldLayoutMkLst>
            <pc:docMk/>
            <pc:sldMasterMk cId="1221061898" sldId="2147483786"/>
            <pc:sldLayoutMk cId="2393908135" sldId="2147483795"/>
          </pc:sldLayoutMkLst>
        </pc:sldLayoutChg>
        <pc:sldLayoutChg chg="del">
          <pc:chgData name="Guest User" userId="" providerId="Windows Live" clId="Web-{27AF544F-19A7-4117-B85C-D7C26607F27F}" dt="2023-08-25T11:13:46.466" v="164"/>
          <pc:sldLayoutMkLst>
            <pc:docMk/>
            <pc:sldMasterMk cId="1221061898" sldId="2147483786"/>
            <pc:sldLayoutMk cId="2502841752" sldId="2147483796"/>
          </pc:sldLayoutMkLst>
        </pc:sldLayoutChg>
        <pc:sldLayoutChg chg="del">
          <pc:chgData name="Guest User" userId="" providerId="Windows Live" clId="Web-{27AF544F-19A7-4117-B85C-D7C26607F27F}" dt="2023-08-25T11:13:46.466" v="164"/>
          <pc:sldLayoutMkLst>
            <pc:docMk/>
            <pc:sldMasterMk cId="1221061898" sldId="2147483786"/>
            <pc:sldLayoutMk cId="2206257649" sldId="2147483797"/>
          </pc:sldLayoutMkLst>
        </pc:sldLayoutChg>
      </pc:sldMasterChg>
      <pc:sldMasterChg chg="add del addSldLayout delSldLayout modSldLayout">
        <pc:chgData name="Guest User" userId="" providerId="Windows Live" clId="Web-{27AF544F-19A7-4117-B85C-D7C26607F27F}" dt="2023-08-25T11:16:50.001" v="167"/>
        <pc:sldMasterMkLst>
          <pc:docMk/>
          <pc:sldMasterMk cId="376967735" sldId="2147483798"/>
        </pc:sldMasterMkLst>
        <pc:sldLayoutChg chg="add del mod replId">
          <pc:chgData name="Guest User" userId="" providerId="Windows Live" clId="Web-{27AF544F-19A7-4117-B85C-D7C26607F27F}" dt="2023-08-25T11:16:50.001" v="167"/>
          <pc:sldLayoutMkLst>
            <pc:docMk/>
            <pc:sldMasterMk cId="376967735" sldId="2147483798"/>
            <pc:sldLayoutMk cId="3621169244" sldId="2147483799"/>
          </pc:sldLayoutMkLst>
        </pc:sldLayoutChg>
        <pc:sldLayoutChg chg="add del mod replId">
          <pc:chgData name="Guest User" userId="" providerId="Windows Live" clId="Web-{27AF544F-19A7-4117-B85C-D7C26607F27F}" dt="2023-08-25T11:16:50.001" v="167"/>
          <pc:sldLayoutMkLst>
            <pc:docMk/>
            <pc:sldMasterMk cId="376967735" sldId="2147483798"/>
            <pc:sldLayoutMk cId="88333098" sldId="2147483800"/>
          </pc:sldLayoutMkLst>
        </pc:sldLayoutChg>
        <pc:sldLayoutChg chg="add del mod replId">
          <pc:chgData name="Guest User" userId="" providerId="Windows Live" clId="Web-{27AF544F-19A7-4117-B85C-D7C26607F27F}" dt="2023-08-25T11:16:50.001" v="167"/>
          <pc:sldLayoutMkLst>
            <pc:docMk/>
            <pc:sldMasterMk cId="376967735" sldId="2147483798"/>
            <pc:sldLayoutMk cId="2588798998" sldId="2147483801"/>
          </pc:sldLayoutMkLst>
        </pc:sldLayoutChg>
        <pc:sldLayoutChg chg="add del mod replId">
          <pc:chgData name="Guest User" userId="" providerId="Windows Live" clId="Web-{27AF544F-19A7-4117-B85C-D7C26607F27F}" dt="2023-08-25T11:16:50.001" v="167"/>
          <pc:sldLayoutMkLst>
            <pc:docMk/>
            <pc:sldMasterMk cId="376967735" sldId="2147483798"/>
            <pc:sldLayoutMk cId="3728314839" sldId="2147483802"/>
          </pc:sldLayoutMkLst>
        </pc:sldLayoutChg>
        <pc:sldLayoutChg chg="add del mod replId">
          <pc:chgData name="Guest User" userId="" providerId="Windows Live" clId="Web-{27AF544F-19A7-4117-B85C-D7C26607F27F}" dt="2023-08-25T11:16:50.001" v="167"/>
          <pc:sldLayoutMkLst>
            <pc:docMk/>
            <pc:sldMasterMk cId="376967735" sldId="2147483798"/>
            <pc:sldLayoutMk cId="1427694300" sldId="2147483803"/>
          </pc:sldLayoutMkLst>
        </pc:sldLayoutChg>
        <pc:sldLayoutChg chg="add del mod replId">
          <pc:chgData name="Guest User" userId="" providerId="Windows Live" clId="Web-{27AF544F-19A7-4117-B85C-D7C26607F27F}" dt="2023-08-25T11:16:50.001" v="167"/>
          <pc:sldLayoutMkLst>
            <pc:docMk/>
            <pc:sldMasterMk cId="376967735" sldId="2147483798"/>
            <pc:sldLayoutMk cId="4162790747" sldId="2147483804"/>
          </pc:sldLayoutMkLst>
        </pc:sldLayoutChg>
        <pc:sldLayoutChg chg="add del mod replId">
          <pc:chgData name="Guest User" userId="" providerId="Windows Live" clId="Web-{27AF544F-19A7-4117-B85C-D7C26607F27F}" dt="2023-08-25T11:16:50.001" v="167"/>
          <pc:sldLayoutMkLst>
            <pc:docMk/>
            <pc:sldMasterMk cId="376967735" sldId="2147483798"/>
            <pc:sldLayoutMk cId="3668778355" sldId="2147483805"/>
          </pc:sldLayoutMkLst>
        </pc:sldLayoutChg>
        <pc:sldLayoutChg chg="add del mod replId">
          <pc:chgData name="Guest User" userId="" providerId="Windows Live" clId="Web-{27AF544F-19A7-4117-B85C-D7C26607F27F}" dt="2023-08-25T11:16:50.001" v="167"/>
          <pc:sldLayoutMkLst>
            <pc:docMk/>
            <pc:sldMasterMk cId="376967735" sldId="2147483798"/>
            <pc:sldLayoutMk cId="809952415" sldId="2147483806"/>
          </pc:sldLayoutMkLst>
        </pc:sldLayoutChg>
        <pc:sldLayoutChg chg="add del mod replId">
          <pc:chgData name="Guest User" userId="" providerId="Windows Live" clId="Web-{27AF544F-19A7-4117-B85C-D7C26607F27F}" dt="2023-08-25T11:16:50.001" v="167"/>
          <pc:sldLayoutMkLst>
            <pc:docMk/>
            <pc:sldMasterMk cId="376967735" sldId="2147483798"/>
            <pc:sldLayoutMk cId="3734031436" sldId="2147483807"/>
          </pc:sldLayoutMkLst>
        </pc:sldLayoutChg>
        <pc:sldLayoutChg chg="add del mod replId">
          <pc:chgData name="Guest User" userId="" providerId="Windows Live" clId="Web-{27AF544F-19A7-4117-B85C-D7C26607F27F}" dt="2023-08-25T11:16:50.001" v="167"/>
          <pc:sldLayoutMkLst>
            <pc:docMk/>
            <pc:sldMasterMk cId="376967735" sldId="2147483798"/>
            <pc:sldLayoutMk cId="3718102216" sldId="2147483808"/>
          </pc:sldLayoutMkLst>
        </pc:sldLayoutChg>
        <pc:sldLayoutChg chg="add del mod replId">
          <pc:chgData name="Guest User" userId="" providerId="Windows Live" clId="Web-{27AF544F-19A7-4117-B85C-D7C26607F27F}" dt="2023-08-25T11:16:50.001" v="167"/>
          <pc:sldLayoutMkLst>
            <pc:docMk/>
            <pc:sldMasterMk cId="376967735" sldId="2147483798"/>
            <pc:sldLayoutMk cId="1032076513" sldId="2147483809"/>
          </pc:sldLayoutMkLst>
        </pc:sldLayoutChg>
        <pc:sldLayoutChg chg="add del mod replId">
          <pc:chgData name="Guest User" userId="" providerId="Windows Live" clId="Web-{27AF544F-19A7-4117-B85C-D7C26607F27F}" dt="2023-08-25T11:16:50.001" v="167"/>
          <pc:sldLayoutMkLst>
            <pc:docMk/>
            <pc:sldMasterMk cId="376967735" sldId="2147483798"/>
            <pc:sldLayoutMk cId="339493125" sldId="2147483810"/>
          </pc:sldLayoutMkLst>
        </pc:sldLayoutChg>
        <pc:sldLayoutChg chg="add del mod replId">
          <pc:chgData name="Guest User" userId="" providerId="Windows Live" clId="Web-{27AF544F-19A7-4117-B85C-D7C26607F27F}" dt="2023-08-25T11:16:50.001" v="167"/>
          <pc:sldLayoutMkLst>
            <pc:docMk/>
            <pc:sldMasterMk cId="376967735" sldId="2147483798"/>
            <pc:sldLayoutMk cId="2270442096" sldId="2147483811"/>
          </pc:sldLayoutMkLst>
        </pc:sldLayoutChg>
        <pc:sldLayoutChg chg="add del mod replId">
          <pc:chgData name="Guest User" userId="" providerId="Windows Live" clId="Web-{27AF544F-19A7-4117-B85C-D7C26607F27F}" dt="2023-08-25T11:16:50.001" v="167"/>
          <pc:sldLayoutMkLst>
            <pc:docMk/>
            <pc:sldMasterMk cId="376967735" sldId="2147483798"/>
            <pc:sldLayoutMk cId="3861868642" sldId="2147483812"/>
          </pc:sldLayoutMkLst>
        </pc:sldLayoutChg>
        <pc:sldLayoutChg chg="add del mod replId">
          <pc:chgData name="Guest User" userId="" providerId="Windows Live" clId="Web-{27AF544F-19A7-4117-B85C-D7C26607F27F}" dt="2023-08-25T11:16:50.001" v="167"/>
          <pc:sldLayoutMkLst>
            <pc:docMk/>
            <pc:sldMasterMk cId="376967735" sldId="2147483798"/>
            <pc:sldLayoutMk cId="3541200077" sldId="2147483813"/>
          </pc:sldLayoutMkLst>
        </pc:sldLayoutChg>
        <pc:sldLayoutChg chg="add del mod replId">
          <pc:chgData name="Guest User" userId="" providerId="Windows Live" clId="Web-{27AF544F-19A7-4117-B85C-D7C26607F27F}" dt="2023-08-25T11:16:50.001" v="167"/>
          <pc:sldLayoutMkLst>
            <pc:docMk/>
            <pc:sldMasterMk cId="376967735" sldId="2147483798"/>
            <pc:sldLayoutMk cId="267488591" sldId="2147483814"/>
          </pc:sldLayoutMkLst>
        </pc:sldLayoutChg>
        <pc:sldLayoutChg chg="add del mod replId">
          <pc:chgData name="Guest User" userId="" providerId="Windows Live" clId="Web-{27AF544F-19A7-4117-B85C-D7C26607F27F}" dt="2023-08-25T11:16:50.001" v="167"/>
          <pc:sldLayoutMkLst>
            <pc:docMk/>
            <pc:sldMasterMk cId="376967735" sldId="2147483798"/>
            <pc:sldLayoutMk cId="1120525879" sldId="2147483815"/>
          </pc:sldLayoutMkLst>
        </pc:sldLayoutChg>
      </pc:sldMasterChg>
      <pc:sldMasterChg chg="add addSldLayout modSldLayout">
        <pc:chgData name="Guest User" userId="" providerId="Windows Live" clId="Web-{27AF544F-19A7-4117-B85C-D7C26607F27F}" dt="2023-08-25T11:16:50.001" v="167"/>
        <pc:sldMasterMkLst>
          <pc:docMk/>
          <pc:sldMasterMk cId="3879790179" sldId="2147483816"/>
        </pc:sldMasterMkLst>
        <pc:sldLayoutChg chg="add mod replId">
          <pc:chgData name="Guest User" userId="" providerId="Windows Live" clId="Web-{27AF544F-19A7-4117-B85C-D7C26607F27F}" dt="2023-08-25T11:16:50.001" v="167"/>
          <pc:sldLayoutMkLst>
            <pc:docMk/>
            <pc:sldMasterMk cId="3879790179" sldId="2147483816"/>
            <pc:sldLayoutMk cId="2431532661" sldId="2147483817"/>
          </pc:sldLayoutMkLst>
        </pc:sldLayoutChg>
        <pc:sldLayoutChg chg="add mod replId">
          <pc:chgData name="Guest User" userId="" providerId="Windows Live" clId="Web-{27AF544F-19A7-4117-B85C-D7C26607F27F}" dt="2023-08-25T11:16:50.001" v="167"/>
          <pc:sldLayoutMkLst>
            <pc:docMk/>
            <pc:sldMasterMk cId="3879790179" sldId="2147483816"/>
            <pc:sldLayoutMk cId="3646778687" sldId="2147483818"/>
          </pc:sldLayoutMkLst>
        </pc:sldLayoutChg>
        <pc:sldLayoutChg chg="add mod replId">
          <pc:chgData name="Guest User" userId="" providerId="Windows Live" clId="Web-{27AF544F-19A7-4117-B85C-D7C26607F27F}" dt="2023-08-25T11:16:50.001" v="167"/>
          <pc:sldLayoutMkLst>
            <pc:docMk/>
            <pc:sldMasterMk cId="3879790179" sldId="2147483816"/>
            <pc:sldLayoutMk cId="3568081868" sldId="2147483819"/>
          </pc:sldLayoutMkLst>
        </pc:sldLayoutChg>
        <pc:sldLayoutChg chg="add mod replId">
          <pc:chgData name="Guest User" userId="" providerId="Windows Live" clId="Web-{27AF544F-19A7-4117-B85C-D7C26607F27F}" dt="2023-08-25T11:16:50.001" v="167"/>
          <pc:sldLayoutMkLst>
            <pc:docMk/>
            <pc:sldMasterMk cId="3879790179" sldId="2147483816"/>
            <pc:sldLayoutMk cId="3851024015" sldId="2147483820"/>
          </pc:sldLayoutMkLst>
        </pc:sldLayoutChg>
        <pc:sldLayoutChg chg="add mod replId">
          <pc:chgData name="Guest User" userId="" providerId="Windows Live" clId="Web-{27AF544F-19A7-4117-B85C-D7C26607F27F}" dt="2023-08-25T11:16:50.001" v="167"/>
          <pc:sldLayoutMkLst>
            <pc:docMk/>
            <pc:sldMasterMk cId="3879790179" sldId="2147483816"/>
            <pc:sldLayoutMk cId="294967844" sldId="2147483821"/>
          </pc:sldLayoutMkLst>
        </pc:sldLayoutChg>
        <pc:sldLayoutChg chg="add mod replId">
          <pc:chgData name="Guest User" userId="" providerId="Windows Live" clId="Web-{27AF544F-19A7-4117-B85C-D7C26607F27F}" dt="2023-08-25T11:16:50.001" v="167"/>
          <pc:sldLayoutMkLst>
            <pc:docMk/>
            <pc:sldMasterMk cId="3879790179" sldId="2147483816"/>
            <pc:sldLayoutMk cId="2086837005" sldId="2147483822"/>
          </pc:sldLayoutMkLst>
        </pc:sldLayoutChg>
        <pc:sldLayoutChg chg="add mod replId">
          <pc:chgData name="Guest User" userId="" providerId="Windows Live" clId="Web-{27AF544F-19A7-4117-B85C-D7C26607F27F}" dt="2023-08-25T11:16:50.001" v="167"/>
          <pc:sldLayoutMkLst>
            <pc:docMk/>
            <pc:sldMasterMk cId="3879790179" sldId="2147483816"/>
            <pc:sldLayoutMk cId="228680015" sldId="2147483823"/>
          </pc:sldLayoutMkLst>
        </pc:sldLayoutChg>
        <pc:sldLayoutChg chg="add mod replId">
          <pc:chgData name="Guest User" userId="" providerId="Windows Live" clId="Web-{27AF544F-19A7-4117-B85C-D7C26607F27F}" dt="2023-08-25T11:16:50.001" v="167"/>
          <pc:sldLayoutMkLst>
            <pc:docMk/>
            <pc:sldMasterMk cId="3879790179" sldId="2147483816"/>
            <pc:sldLayoutMk cId="2495912763" sldId="2147483824"/>
          </pc:sldLayoutMkLst>
        </pc:sldLayoutChg>
        <pc:sldLayoutChg chg="add mod replId">
          <pc:chgData name="Guest User" userId="" providerId="Windows Live" clId="Web-{27AF544F-19A7-4117-B85C-D7C26607F27F}" dt="2023-08-25T11:16:50.001" v="167"/>
          <pc:sldLayoutMkLst>
            <pc:docMk/>
            <pc:sldMasterMk cId="3879790179" sldId="2147483816"/>
            <pc:sldLayoutMk cId="1986825416" sldId="2147483825"/>
          </pc:sldLayoutMkLst>
        </pc:sldLayoutChg>
        <pc:sldLayoutChg chg="add mod replId">
          <pc:chgData name="Guest User" userId="" providerId="Windows Live" clId="Web-{27AF544F-19A7-4117-B85C-D7C26607F27F}" dt="2023-08-25T11:16:50.001" v="167"/>
          <pc:sldLayoutMkLst>
            <pc:docMk/>
            <pc:sldMasterMk cId="3879790179" sldId="2147483816"/>
            <pc:sldLayoutMk cId="3378513147" sldId="2147483826"/>
          </pc:sldLayoutMkLst>
        </pc:sldLayoutChg>
        <pc:sldLayoutChg chg="add mod replId">
          <pc:chgData name="Guest User" userId="" providerId="Windows Live" clId="Web-{27AF544F-19A7-4117-B85C-D7C26607F27F}" dt="2023-08-25T11:16:50.001" v="167"/>
          <pc:sldLayoutMkLst>
            <pc:docMk/>
            <pc:sldMasterMk cId="3879790179" sldId="2147483816"/>
            <pc:sldLayoutMk cId="1770155846" sldId="2147483827"/>
          </pc:sldLayoutMkLst>
        </pc:sldLayoutChg>
        <pc:sldLayoutChg chg="add mod replId">
          <pc:chgData name="Guest User" userId="" providerId="Windows Live" clId="Web-{27AF544F-19A7-4117-B85C-D7C26607F27F}" dt="2023-08-25T11:16:50.001" v="167"/>
          <pc:sldLayoutMkLst>
            <pc:docMk/>
            <pc:sldMasterMk cId="3879790179" sldId="2147483816"/>
            <pc:sldLayoutMk cId="3941783127" sldId="2147483828"/>
          </pc:sldLayoutMkLst>
        </pc:sldLayoutChg>
        <pc:sldLayoutChg chg="add mod replId">
          <pc:chgData name="Guest User" userId="" providerId="Windows Live" clId="Web-{27AF544F-19A7-4117-B85C-D7C26607F27F}" dt="2023-08-25T11:16:50.001" v="167"/>
          <pc:sldLayoutMkLst>
            <pc:docMk/>
            <pc:sldMasterMk cId="3879790179" sldId="2147483816"/>
            <pc:sldLayoutMk cId="1711137761" sldId="2147483829"/>
          </pc:sldLayoutMkLst>
        </pc:sldLayoutChg>
        <pc:sldLayoutChg chg="add mod replId">
          <pc:chgData name="Guest User" userId="" providerId="Windows Live" clId="Web-{27AF544F-19A7-4117-B85C-D7C26607F27F}" dt="2023-08-25T11:16:50.001" v="167"/>
          <pc:sldLayoutMkLst>
            <pc:docMk/>
            <pc:sldMasterMk cId="3879790179" sldId="2147483816"/>
            <pc:sldLayoutMk cId="1887330824" sldId="2147483830"/>
          </pc:sldLayoutMkLst>
        </pc:sldLayoutChg>
        <pc:sldLayoutChg chg="add mod replId">
          <pc:chgData name="Guest User" userId="" providerId="Windows Live" clId="Web-{27AF544F-19A7-4117-B85C-D7C26607F27F}" dt="2023-08-25T11:16:50.001" v="167"/>
          <pc:sldLayoutMkLst>
            <pc:docMk/>
            <pc:sldMasterMk cId="3879790179" sldId="2147483816"/>
            <pc:sldLayoutMk cId="378874385" sldId="2147483831"/>
          </pc:sldLayoutMkLst>
        </pc:sldLayoutChg>
        <pc:sldLayoutChg chg="add mod replId">
          <pc:chgData name="Guest User" userId="" providerId="Windows Live" clId="Web-{27AF544F-19A7-4117-B85C-D7C26607F27F}" dt="2023-08-25T11:16:50.001" v="167"/>
          <pc:sldLayoutMkLst>
            <pc:docMk/>
            <pc:sldMasterMk cId="3879790179" sldId="2147483816"/>
            <pc:sldLayoutMk cId="1163898473" sldId="2147483832"/>
          </pc:sldLayoutMkLst>
        </pc:sldLayoutChg>
      </pc:sldMasterChg>
    </pc:docChg>
  </pc:docChgLst>
  <pc:docChgLst>
    <pc:chgData name="Guest User" providerId="Windows Live" clId="Web-{BF3C8593-894D-49C1-8619-4E5DABF5A08E}"/>
    <pc:docChg chg="sldOrd">
      <pc:chgData name="Guest User" userId="" providerId="Windows Live" clId="Web-{BF3C8593-894D-49C1-8619-4E5DABF5A08E}" dt="2023-08-25T11:32:24.290" v="1"/>
      <pc:docMkLst>
        <pc:docMk/>
      </pc:docMkLst>
      <pc:sldChg chg="ord">
        <pc:chgData name="Guest User" userId="" providerId="Windows Live" clId="Web-{BF3C8593-894D-49C1-8619-4E5DABF5A08E}" dt="2023-08-25T11:32:16.821" v="0"/>
        <pc:sldMkLst>
          <pc:docMk/>
          <pc:sldMk cId="3206473965" sldId="262"/>
        </pc:sldMkLst>
      </pc:sldChg>
      <pc:sldChg chg="ord">
        <pc:chgData name="Guest User" userId="" providerId="Windows Live" clId="Web-{BF3C8593-894D-49C1-8619-4E5DABF5A08E}" dt="2023-08-25T11:32:24.290" v="1"/>
        <pc:sldMkLst>
          <pc:docMk/>
          <pc:sldMk cId="1655446001" sldId="263"/>
        </pc:sldMkLst>
      </pc:sldChg>
    </pc:docChg>
  </pc:docChgLst>
  <pc:docChgLst>
    <pc:chgData name="Yuvashree A" userId="8abfb028487491bb" providerId="Windows Live" clId="Web-{E055B143-552C-492E-9F12-BE7A3155A6D1}"/>
    <pc:docChg chg="addSld modSld sldOrd addMainMaster delMainMaster">
      <pc:chgData name="Yuvashree A" userId="8abfb028487491bb" providerId="Windows Live" clId="Web-{E055B143-552C-492E-9F12-BE7A3155A6D1}" dt="2023-08-25T12:15:30.548" v="389" actId="14100"/>
      <pc:docMkLst>
        <pc:docMk/>
      </pc:docMkLst>
      <pc:sldChg chg="addSp delSp modSp mod setBg modClrScheme delDesignElem chgLayout">
        <pc:chgData name="Yuvashree A" userId="8abfb028487491bb" providerId="Windows Live" clId="Web-{E055B143-552C-492E-9F12-BE7A3155A6D1}" dt="2023-08-25T11:49:03.183" v="116"/>
        <pc:sldMkLst>
          <pc:docMk/>
          <pc:sldMk cId="109857222" sldId="256"/>
        </pc:sldMkLst>
        <pc:spChg chg="mod ord">
          <ac:chgData name="Yuvashree A" userId="8abfb028487491bb" providerId="Windows Live" clId="Web-{E055B143-552C-492E-9F12-BE7A3155A6D1}" dt="2023-08-25T11:49:03.183" v="116"/>
          <ac:spMkLst>
            <pc:docMk/>
            <pc:sldMk cId="109857222" sldId="256"/>
            <ac:spMk id="2" creationId="{00000000-0000-0000-0000-000000000000}"/>
          </ac:spMkLst>
        </pc:spChg>
        <pc:spChg chg="mod ord">
          <ac:chgData name="Yuvashree A" userId="8abfb028487491bb" providerId="Windows Live" clId="Web-{E055B143-552C-492E-9F12-BE7A3155A6D1}" dt="2023-08-25T11:49:03.183" v="116"/>
          <ac:spMkLst>
            <pc:docMk/>
            <pc:sldMk cId="109857222" sldId="256"/>
            <ac:spMk id="3" creationId="{00000000-0000-0000-0000-000000000000}"/>
          </ac:spMkLst>
        </pc:spChg>
        <pc:spChg chg="del">
          <ac:chgData name="Yuvashree A" userId="8abfb028487491bb" providerId="Windows Live" clId="Web-{E055B143-552C-492E-9F12-BE7A3155A6D1}" dt="2023-08-25T11:09:16.768" v="0"/>
          <ac:spMkLst>
            <pc:docMk/>
            <pc:sldMk cId="109857222" sldId="256"/>
            <ac:spMk id="17" creationId="{0E91F5CA-B392-444C-88E3-BF5BAAEBDEB0}"/>
          </ac:spMkLst>
        </pc:spChg>
        <pc:spChg chg="del">
          <ac:chgData name="Yuvashree A" userId="8abfb028487491bb" providerId="Windows Live" clId="Web-{E055B143-552C-492E-9F12-BE7A3155A6D1}" dt="2023-08-25T11:09:16.768" v="0"/>
          <ac:spMkLst>
            <pc:docMk/>
            <pc:sldMk cId="109857222" sldId="256"/>
            <ac:spMk id="18" creationId="{0459807F-B6FA-44D3-9A53-C55B6B56884A}"/>
          </ac:spMkLst>
        </pc:spChg>
        <pc:spChg chg="add del">
          <ac:chgData name="Yuvashree A" userId="8abfb028487491bb" providerId="Windows Live" clId="Web-{E055B143-552C-492E-9F12-BE7A3155A6D1}" dt="2023-08-25T11:10:45.239" v="4"/>
          <ac:spMkLst>
            <pc:docMk/>
            <pc:sldMk cId="109857222" sldId="256"/>
            <ac:spMk id="24" creationId="{CD60390C-0E4C-4682-8246-AFA2E49856DA}"/>
          </ac:spMkLst>
        </pc:spChg>
        <pc:spChg chg="add">
          <ac:chgData name="Yuvashree A" userId="8abfb028487491bb" providerId="Windows Live" clId="Web-{E055B143-552C-492E-9F12-BE7A3155A6D1}" dt="2023-08-25T11:49:03.183" v="116"/>
          <ac:spMkLst>
            <pc:docMk/>
            <pc:sldMk cId="109857222" sldId="256"/>
            <ac:spMk id="25" creationId="{66D61E08-70C3-48D8-BEA0-787111DC30DA}"/>
          </ac:spMkLst>
        </pc:spChg>
        <pc:spChg chg="add del">
          <ac:chgData name="Yuvashree A" userId="8abfb028487491bb" providerId="Windows Live" clId="Web-{E055B143-552C-492E-9F12-BE7A3155A6D1}" dt="2023-08-25T11:10:45.239" v="4"/>
          <ac:spMkLst>
            <pc:docMk/>
            <pc:sldMk cId="109857222" sldId="256"/>
            <ac:spMk id="26" creationId="{CEBA87F4-FB8A-4D91-B3F3-DFA78E0CC64D}"/>
          </ac:spMkLst>
        </pc:spChg>
        <pc:spChg chg="add">
          <ac:chgData name="Yuvashree A" userId="8abfb028487491bb" providerId="Windows Live" clId="Web-{E055B143-552C-492E-9F12-BE7A3155A6D1}" dt="2023-08-25T11:49:03.183" v="116"/>
          <ac:spMkLst>
            <pc:docMk/>
            <pc:sldMk cId="109857222" sldId="256"/>
            <ac:spMk id="27" creationId="{FC55298F-0AE5-478E-AD2B-03C2614C5833}"/>
          </ac:spMkLst>
        </pc:spChg>
        <pc:spChg chg="add del">
          <ac:chgData name="Yuvashree A" userId="8abfb028487491bb" providerId="Windows Live" clId="Web-{E055B143-552C-492E-9F12-BE7A3155A6D1}" dt="2023-08-25T11:10:45.239" v="4"/>
          <ac:spMkLst>
            <pc:docMk/>
            <pc:sldMk cId="109857222" sldId="256"/>
            <ac:spMk id="28" creationId="{D012A90F-45C2-4C9B-BAF6-9CE1F546C7EA}"/>
          </ac:spMkLst>
        </pc:spChg>
        <pc:spChg chg="add">
          <ac:chgData name="Yuvashree A" userId="8abfb028487491bb" providerId="Windows Live" clId="Web-{E055B143-552C-492E-9F12-BE7A3155A6D1}" dt="2023-08-25T11:49:03.183" v="116"/>
          <ac:spMkLst>
            <pc:docMk/>
            <pc:sldMk cId="109857222" sldId="256"/>
            <ac:spMk id="29" creationId="{C180E4EA-0B63-4779-A895-7E90E71088F3}"/>
          </ac:spMkLst>
        </pc:spChg>
        <pc:spChg chg="add">
          <ac:chgData name="Yuvashree A" userId="8abfb028487491bb" providerId="Windows Live" clId="Web-{E055B143-552C-492E-9F12-BE7A3155A6D1}" dt="2023-08-25T11:10:45.255" v="5"/>
          <ac:spMkLst>
            <pc:docMk/>
            <pc:sldMk cId="109857222" sldId="256"/>
            <ac:spMk id="30" creationId="{5C28659E-412C-4600-B45E-BAE370BC24B9}"/>
          </ac:spMkLst>
        </pc:spChg>
        <pc:spChg chg="add">
          <ac:chgData name="Yuvashree A" userId="8abfb028487491bb" providerId="Windows Live" clId="Web-{E055B143-552C-492E-9F12-BE7A3155A6D1}" dt="2023-08-25T11:10:45.255" v="5"/>
          <ac:spMkLst>
            <pc:docMk/>
            <pc:sldMk cId="109857222" sldId="256"/>
            <ac:spMk id="31" creationId="{AE95896B-6905-4618-A7DF-DED8A61FBC83}"/>
          </ac:spMkLst>
        </pc:spChg>
        <pc:spChg chg="add">
          <ac:chgData name="Yuvashree A" userId="8abfb028487491bb" providerId="Windows Live" clId="Web-{E055B143-552C-492E-9F12-BE7A3155A6D1}" dt="2023-08-25T11:10:45.255" v="5"/>
          <ac:spMkLst>
            <pc:docMk/>
            <pc:sldMk cId="109857222" sldId="256"/>
            <ac:spMk id="32" creationId="{7748BD8C-4984-4138-94CA-2DC5F39DC379}"/>
          </ac:spMkLst>
        </pc:spChg>
        <pc:spChg chg="add">
          <ac:chgData name="Yuvashree A" userId="8abfb028487491bb" providerId="Windows Live" clId="Web-{E055B143-552C-492E-9F12-BE7A3155A6D1}" dt="2023-08-25T11:49:03.183" v="116"/>
          <ac:spMkLst>
            <pc:docMk/>
            <pc:sldMk cId="109857222" sldId="256"/>
            <ac:spMk id="34" creationId="{CEE01D9D-3DE8-4EED-B0D3-8F3C79CC7673}"/>
          </ac:spMkLst>
        </pc:spChg>
        <pc:spChg chg="add">
          <ac:chgData name="Yuvashree A" userId="8abfb028487491bb" providerId="Windows Live" clId="Web-{E055B143-552C-492E-9F12-BE7A3155A6D1}" dt="2023-08-25T11:49:03.183" v="116"/>
          <ac:spMkLst>
            <pc:docMk/>
            <pc:sldMk cId="109857222" sldId="256"/>
            <ac:spMk id="36" creationId="{89AF5CE9-607F-43F4-8983-DCD6DA4051FD}"/>
          </ac:spMkLst>
        </pc:spChg>
        <pc:spChg chg="add">
          <ac:chgData name="Yuvashree A" userId="8abfb028487491bb" providerId="Windows Live" clId="Web-{E055B143-552C-492E-9F12-BE7A3155A6D1}" dt="2023-08-25T11:49:03.183" v="116"/>
          <ac:spMkLst>
            <pc:docMk/>
            <pc:sldMk cId="109857222" sldId="256"/>
            <ac:spMk id="38" creationId="{6EEA2DBD-9E1E-4521-8C01-F32AD18A89E3}"/>
          </ac:spMkLst>
        </pc:spChg>
        <pc:spChg chg="add">
          <ac:chgData name="Yuvashree A" userId="8abfb028487491bb" providerId="Windows Live" clId="Web-{E055B143-552C-492E-9F12-BE7A3155A6D1}" dt="2023-08-25T11:49:03.183" v="116"/>
          <ac:spMkLst>
            <pc:docMk/>
            <pc:sldMk cId="109857222" sldId="256"/>
            <ac:spMk id="40" creationId="{15BBD2C1-BA9B-46A9-A27A-33498B169272}"/>
          </ac:spMkLst>
        </pc:spChg>
        <pc:picChg chg="mod ord">
          <ac:chgData name="Yuvashree A" userId="8abfb028487491bb" providerId="Windows Live" clId="Web-{E055B143-552C-492E-9F12-BE7A3155A6D1}" dt="2023-08-25T11:49:03.183" v="116"/>
          <ac:picMkLst>
            <pc:docMk/>
            <pc:sldMk cId="109857222" sldId="256"/>
            <ac:picMk id="19" creationId="{79EA470D-0502-29EB-A905-8B0D0D8F980B}"/>
          </ac:picMkLst>
        </pc:picChg>
        <pc:cxnChg chg="add">
          <ac:chgData name="Yuvashree A" userId="8abfb028487491bb" providerId="Windows Live" clId="Web-{E055B143-552C-492E-9F12-BE7A3155A6D1}" dt="2023-08-25T11:49:03.183" v="116"/>
          <ac:cxnSpMkLst>
            <pc:docMk/>
            <pc:sldMk cId="109857222" sldId="256"/>
            <ac:cxnSpMk id="22" creationId="{A57C1A16-B8AB-4D99-A195-A38F556A6486}"/>
          </ac:cxnSpMkLst>
        </pc:cxnChg>
        <pc:cxnChg chg="add">
          <ac:chgData name="Yuvashree A" userId="8abfb028487491bb" providerId="Windows Live" clId="Web-{E055B143-552C-492E-9F12-BE7A3155A6D1}" dt="2023-08-25T11:49:03.183" v="116"/>
          <ac:cxnSpMkLst>
            <pc:docMk/>
            <pc:sldMk cId="109857222" sldId="256"/>
            <ac:cxnSpMk id="23" creationId="{F8A9B20B-D1DD-4573-B5EC-558029519236}"/>
          </ac:cxnSpMkLst>
        </pc:cxnChg>
      </pc:sldChg>
      <pc:sldChg chg="addSp delSp modSp mod setBg modClrScheme delDesignElem chgLayout">
        <pc:chgData name="Yuvashree A" userId="8abfb028487491bb" providerId="Windows Live" clId="Web-{E055B143-552C-492E-9F12-BE7A3155A6D1}" dt="2023-08-25T11:15:09.512" v="20"/>
        <pc:sldMkLst>
          <pc:docMk/>
          <pc:sldMk cId="875168689" sldId="257"/>
        </pc:sldMkLst>
        <pc:spChg chg="mod ord">
          <ac:chgData name="Yuvashree A" userId="8abfb028487491bb" providerId="Windows Live" clId="Web-{E055B143-552C-492E-9F12-BE7A3155A6D1}" dt="2023-08-25T11:15:09.512" v="20"/>
          <ac:spMkLst>
            <pc:docMk/>
            <pc:sldMk cId="875168689" sldId="257"/>
            <ac:spMk id="2" creationId="{5FAF375F-613F-DB23-A703-38A4D9450837}"/>
          </ac:spMkLst>
        </pc:spChg>
        <pc:spChg chg="mod ord">
          <ac:chgData name="Yuvashree A" userId="8abfb028487491bb" providerId="Windows Live" clId="Web-{E055B143-552C-492E-9F12-BE7A3155A6D1}" dt="2023-08-25T11:15:09.512" v="20"/>
          <ac:spMkLst>
            <pc:docMk/>
            <pc:sldMk cId="875168689" sldId="257"/>
            <ac:spMk id="3" creationId="{AFFF50F2-1F28-B979-0803-2AE129CF40D6}"/>
          </ac:spMkLst>
        </pc:spChg>
        <pc:spChg chg="del">
          <ac:chgData name="Yuvashree A" userId="8abfb028487491bb" providerId="Windows Live" clId="Web-{E055B143-552C-492E-9F12-BE7A3155A6D1}" dt="2023-08-25T11:09:16.768" v="0"/>
          <ac:spMkLst>
            <pc:docMk/>
            <pc:sldMk cId="875168689" sldId="257"/>
            <ac:spMk id="13" creationId="{5D13CC36-B950-4F02-9BAF-9A7EB267398C}"/>
          </ac:spMkLst>
        </pc:spChg>
        <pc:spChg chg="del">
          <ac:chgData name="Yuvashree A" userId="8abfb028487491bb" providerId="Windows Live" clId="Web-{E055B143-552C-492E-9F12-BE7A3155A6D1}" dt="2023-08-25T11:09:16.768" v="0"/>
          <ac:spMkLst>
            <pc:docMk/>
            <pc:sldMk cId="875168689" sldId="257"/>
            <ac:spMk id="14" creationId="{D1BDED99-B35B-4FEE-A274-8E8DB6FEEECF}"/>
          </ac:spMkLst>
        </pc:spChg>
        <pc:spChg chg="add">
          <ac:chgData name="Yuvashree A" userId="8abfb028487491bb" providerId="Windows Live" clId="Web-{E055B143-552C-492E-9F12-BE7A3155A6D1}" dt="2023-08-25T11:15:09.512" v="20"/>
          <ac:spMkLst>
            <pc:docMk/>
            <pc:sldMk cId="875168689" sldId="257"/>
            <ac:spMk id="20" creationId="{C8A3C342-1D03-412F-8DD3-BF519E8E0AE9}"/>
          </ac:spMkLst>
        </pc:spChg>
        <pc:spChg chg="add">
          <ac:chgData name="Yuvashree A" userId="8abfb028487491bb" providerId="Windows Live" clId="Web-{E055B143-552C-492E-9F12-BE7A3155A6D1}" dt="2023-08-25T11:15:09.512" v="20"/>
          <ac:spMkLst>
            <pc:docMk/>
            <pc:sldMk cId="875168689" sldId="257"/>
            <ac:spMk id="22" creationId="{81CC9B02-E087-4350-AEBD-2C3CF001AF01}"/>
          </ac:spMkLst>
        </pc:spChg>
        <pc:picChg chg="mod">
          <ac:chgData name="Yuvashree A" userId="8abfb028487491bb" providerId="Windows Live" clId="Web-{E055B143-552C-492E-9F12-BE7A3155A6D1}" dt="2023-08-25T11:15:09.512" v="20"/>
          <ac:picMkLst>
            <pc:docMk/>
            <pc:sldMk cId="875168689" sldId="257"/>
            <ac:picMk id="15" creationId="{595FDCF7-5C1E-F373-D9F9-AC5E80EE5403}"/>
          </ac:picMkLst>
        </pc:picChg>
      </pc:sldChg>
      <pc:sldChg chg="addSp delSp modSp mod ord setBg modClrScheme setClrOvrMap delDesignElem chgLayout">
        <pc:chgData name="Yuvashree A" userId="8abfb028487491bb" providerId="Windows Live" clId="Web-{E055B143-552C-492E-9F12-BE7A3155A6D1}" dt="2023-08-25T12:15:30.548" v="389" actId="14100"/>
        <pc:sldMkLst>
          <pc:docMk/>
          <pc:sldMk cId="856717738" sldId="259"/>
        </pc:sldMkLst>
        <pc:spChg chg="mod ord">
          <ac:chgData name="Yuvashree A" userId="8abfb028487491bb" providerId="Windows Live" clId="Web-{E055B143-552C-492E-9F12-BE7A3155A6D1}" dt="2023-08-25T11:30:16.501" v="79" actId="14100"/>
          <ac:spMkLst>
            <pc:docMk/>
            <pc:sldMk cId="856717738" sldId="259"/>
            <ac:spMk id="2" creationId="{CAA07306-0D1E-76B8-19D4-06D0EE6351FD}"/>
          </ac:spMkLst>
        </pc:spChg>
        <pc:spChg chg="del">
          <ac:chgData name="Yuvashree A" userId="8abfb028487491bb" providerId="Windows Live" clId="Web-{E055B143-552C-492E-9F12-BE7A3155A6D1}" dt="2023-08-25T11:09:16.768" v="0"/>
          <ac:spMkLst>
            <pc:docMk/>
            <pc:sldMk cId="856717738" sldId="259"/>
            <ac:spMk id="51" creationId="{637B2035-1FCB-439A-B421-095E136C7E07}"/>
          </ac:spMkLst>
        </pc:spChg>
        <pc:spChg chg="del">
          <ac:chgData name="Yuvashree A" userId="8abfb028487491bb" providerId="Windows Live" clId="Web-{E055B143-552C-492E-9F12-BE7A3155A6D1}" dt="2023-08-25T11:09:16.768" v="0"/>
          <ac:spMkLst>
            <pc:docMk/>
            <pc:sldMk cId="856717738" sldId="259"/>
            <ac:spMk id="52" creationId="{81CE2CF7-D5AA-4464-AC91-9ED1EA5D6389}"/>
          </ac:spMkLst>
        </pc:spChg>
        <pc:spChg chg="mod ord">
          <ac:chgData name="Yuvashree A" userId="8abfb028487491bb" providerId="Windows Live" clId="Web-{E055B143-552C-492E-9F12-BE7A3155A6D1}" dt="2023-08-25T12:15:30.548" v="389" actId="14100"/>
          <ac:spMkLst>
            <pc:docMk/>
            <pc:sldMk cId="856717738" sldId="259"/>
            <ac:spMk id="53" creationId="{BCFD213D-D24A-5454-86B2-BA82B7D952A4}"/>
          </ac:spMkLst>
        </pc:spChg>
        <pc:spChg chg="add del">
          <ac:chgData name="Yuvashree A" userId="8abfb028487491bb" providerId="Windows Live" clId="Web-{E055B143-552C-492E-9F12-BE7A3155A6D1}" dt="2023-08-25T11:22:38.584" v="56"/>
          <ac:spMkLst>
            <pc:docMk/>
            <pc:sldMk cId="856717738" sldId="259"/>
            <ac:spMk id="56" creationId="{3BCB5F6A-9EB0-40B0-9D13-3023E9A20508}"/>
          </ac:spMkLst>
        </pc:spChg>
        <pc:spChg chg="add">
          <ac:chgData name="Yuvashree A" userId="8abfb028487491bb" providerId="Windows Live" clId="Web-{E055B143-552C-492E-9F12-BE7A3155A6D1}" dt="2023-08-25T11:11:18.146" v="6"/>
          <ac:spMkLst>
            <pc:docMk/>
            <pc:sldMk cId="856717738" sldId="259"/>
            <ac:spMk id="58" creationId="{F79FF99C-BAA9-404F-9C96-6DD456B4F795}"/>
          </ac:spMkLst>
        </pc:spChg>
        <pc:spChg chg="add">
          <ac:chgData name="Yuvashree A" userId="8abfb028487491bb" providerId="Windows Live" clId="Web-{E055B143-552C-492E-9F12-BE7A3155A6D1}" dt="2023-08-25T11:11:18.146" v="6"/>
          <ac:spMkLst>
            <pc:docMk/>
            <pc:sldMk cId="856717738" sldId="259"/>
            <ac:spMk id="60" creationId="{49C44AFD-C72D-4D9C-84C6-73E615CED884}"/>
          </ac:spMkLst>
        </pc:spChg>
        <pc:grpChg chg="add">
          <ac:chgData name="Yuvashree A" userId="8abfb028487491bb" providerId="Windows Live" clId="Web-{E055B143-552C-492E-9F12-BE7A3155A6D1}" dt="2023-08-25T11:11:18.146" v="6"/>
          <ac:grpSpMkLst>
            <pc:docMk/>
            <pc:sldMk cId="856717738" sldId="259"/>
            <ac:grpSpMk id="62" creationId="{1D25B14F-36E0-41E8-956F-CABEF1ADD65F}"/>
          </ac:grpSpMkLst>
        </pc:grpChg>
        <pc:picChg chg="del mod ord">
          <ac:chgData name="Yuvashree A" userId="8abfb028487491bb" providerId="Windows Live" clId="Web-{E055B143-552C-492E-9F12-BE7A3155A6D1}" dt="2023-08-25T11:26:52.840" v="58"/>
          <ac:picMkLst>
            <pc:docMk/>
            <pc:sldMk cId="856717738" sldId="259"/>
            <ac:picMk id="12" creationId="{3B5FE2BD-3BE2-21DD-D30A-79C1D0E2AD17}"/>
          </ac:picMkLst>
        </pc:picChg>
      </pc:sldChg>
      <pc:sldChg chg="modSp mod modClrScheme chgLayout">
        <pc:chgData name="Yuvashree A" userId="8abfb028487491bb" providerId="Windows Live" clId="Web-{E055B143-552C-492E-9F12-BE7A3155A6D1}" dt="2023-08-25T11:09:48.175" v="2"/>
        <pc:sldMkLst>
          <pc:docMk/>
          <pc:sldMk cId="3859290337" sldId="260"/>
        </pc:sldMkLst>
        <pc:spChg chg="mod ord">
          <ac:chgData name="Yuvashree A" userId="8abfb028487491bb" providerId="Windows Live" clId="Web-{E055B143-552C-492E-9F12-BE7A3155A6D1}" dt="2023-08-25T11:09:48.175" v="2"/>
          <ac:spMkLst>
            <pc:docMk/>
            <pc:sldMk cId="3859290337" sldId="260"/>
            <ac:spMk id="2" creationId="{F2B5C250-382D-C5F1-3B57-7B99CF95D164}"/>
          </ac:spMkLst>
        </pc:spChg>
        <pc:spChg chg="mod ord">
          <ac:chgData name="Yuvashree A" userId="8abfb028487491bb" providerId="Windows Live" clId="Web-{E055B143-552C-492E-9F12-BE7A3155A6D1}" dt="2023-08-25T11:09:48.175" v="2"/>
          <ac:spMkLst>
            <pc:docMk/>
            <pc:sldMk cId="3859290337" sldId="260"/>
            <ac:spMk id="3" creationId="{DC5043C0-21CE-7602-C769-19DFD5E50B7A}"/>
          </ac:spMkLst>
        </pc:spChg>
      </pc:sldChg>
      <pc:sldChg chg="modSp mod modClrScheme chgLayout">
        <pc:chgData name="Yuvashree A" userId="8abfb028487491bb" providerId="Windows Live" clId="Web-{E055B143-552C-492E-9F12-BE7A3155A6D1}" dt="2023-08-25T11:09:48.175" v="2"/>
        <pc:sldMkLst>
          <pc:docMk/>
          <pc:sldMk cId="2744928243" sldId="261"/>
        </pc:sldMkLst>
        <pc:spChg chg="mod ord">
          <ac:chgData name="Yuvashree A" userId="8abfb028487491bb" providerId="Windows Live" clId="Web-{E055B143-552C-492E-9F12-BE7A3155A6D1}" dt="2023-08-25T11:09:48.175" v="2"/>
          <ac:spMkLst>
            <pc:docMk/>
            <pc:sldMk cId="2744928243" sldId="261"/>
            <ac:spMk id="2" creationId="{31D4F507-45B8-01BE-FF5A-E473E8E5FDCC}"/>
          </ac:spMkLst>
        </pc:spChg>
        <pc:spChg chg="mod ord">
          <ac:chgData name="Yuvashree A" userId="8abfb028487491bb" providerId="Windows Live" clId="Web-{E055B143-552C-492E-9F12-BE7A3155A6D1}" dt="2023-08-25T11:09:48.175" v="2"/>
          <ac:spMkLst>
            <pc:docMk/>
            <pc:sldMk cId="2744928243" sldId="261"/>
            <ac:spMk id="3" creationId="{2ED1B087-92D3-2382-1884-06DFCCFBC2A5}"/>
          </ac:spMkLst>
        </pc:spChg>
      </pc:sldChg>
      <pc:sldChg chg="addSp delSp modSp new">
        <pc:chgData name="Yuvashree A" userId="8abfb028487491bb" providerId="Windows Live" clId="Web-{E055B143-552C-492E-9F12-BE7A3155A6D1}" dt="2023-08-25T12:15:17.767" v="388" actId="1076"/>
        <pc:sldMkLst>
          <pc:docMk/>
          <pc:sldMk cId="3788242041" sldId="271"/>
        </pc:sldMkLst>
        <pc:spChg chg="mod ord">
          <ac:chgData name="Yuvashree A" userId="8abfb028487491bb" providerId="Windows Live" clId="Web-{E055B143-552C-492E-9F12-BE7A3155A6D1}" dt="2023-08-25T11:58:11.368" v="143" actId="1076"/>
          <ac:spMkLst>
            <pc:docMk/>
            <pc:sldMk cId="3788242041" sldId="271"/>
            <ac:spMk id="2" creationId="{E7EEAE9D-C310-02B6-C4EA-016CD676559F}"/>
          </ac:spMkLst>
        </pc:spChg>
        <pc:spChg chg="mod">
          <ac:chgData name="Yuvashree A" userId="8abfb028487491bb" providerId="Windows Live" clId="Web-{E055B143-552C-492E-9F12-BE7A3155A6D1}" dt="2023-08-25T12:15:17.767" v="388" actId="1076"/>
          <ac:spMkLst>
            <pc:docMk/>
            <pc:sldMk cId="3788242041" sldId="271"/>
            <ac:spMk id="3" creationId="{FCEB3DD2-F269-B0CF-3519-3BFC1A0BF91F}"/>
          </ac:spMkLst>
        </pc:spChg>
        <pc:spChg chg="del">
          <ac:chgData name="Yuvashree A" userId="8abfb028487491bb" providerId="Windows Live" clId="Web-{E055B143-552C-492E-9F12-BE7A3155A6D1}" dt="2023-08-25T11:56:18.178" v="132"/>
          <ac:spMkLst>
            <pc:docMk/>
            <pc:sldMk cId="3788242041" sldId="271"/>
            <ac:spMk id="9" creationId="{EB6743CF-E74B-4A3C-A785-599069DB89DF}"/>
          </ac:spMkLst>
        </pc:spChg>
        <pc:spChg chg="add">
          <ac:chgData name="Yuvashree A" userId="8abfb028487491bb" providerId="Windows Live" clId="Web-{E055B143-552C-492E-9F12-BE7A3155A6D1}" dt="2023-08-25T11:56:18.178" v="132"/>
          <ac:spMkLst>
            <pc:docMk/>
            <pc:sldMk cId="3788242041" sldId="271"/>
            <ac:spMk id="14" creationId="{BDDE9CD4-0E0A-4129-8689-A89C4E9A666D}"/>
          </ac:spMkLst>
        </pc:spChg>
        <pc:grpChg chg="add">
          <ac:chgData name="Yuvashree A" userId="8abfb028487491bb" providerId="Windows Live" clId="Web-{E055B143-552C-492E-9F12-BE7A3155A6D1}" dt="2023-08-25T11:56:18.178" v="132"/>
          <ac:grpSpMkLst>
            <pc:docMk/>
            <pc:sldMk cId="3788242041" sldId="271"/>
            <ac:grpSpMk id="16" creationId="{85DB3CA2-FA66-42B9-90EF-394894352D8C}"/>
          </ac:grpSpMkLst>
        </pc:grpChg>
        <pc:picChg chg="mod">
          <ac:chgData name="Yuvashree A" userId="8abfb028487491bb" providerId="Windows Live" clId="Web-{E055B143-552C-492E-9F12-BE7A3155A6D1}" dt="2023-08-25T11:56:18.178" v="132"/>
          <ac:picMkLst>
            <pc:docMk/>
            <pc:sldMk cId="3788242041" sldId="271"/>
            <ac:picMk id="5" creationId="{D8781902-6282-A61C-1561-6AABE8D2A1AF}"/>
          </ac:picMkLst>
        </pc:picChg>
      </pc:sldChg>
      <pc:sldChg chg="modSp new">
        <pc:chgData name="Yuvashree A" userId="8abfb028487491bb" providerId="Windows Live" clId="Web-{E055B143-552C-492E-9F12-BE7A3155A6D1}" dt="2023-08-25T12:14:14.453" v="363" actId="20577"/>
        <pc:sldMkLst>
          <pc:docMk/>
          <pc:sldMk cId="4063059810" sldId="272"/>
        </pc:sldMkLst>
        <pc:spChg chg="mod">
          <ac:chgData name="Yuvashree A" userId="8abfb028487491bb" providerId="Windows Live" clId="Web-{E055B143-552C-492E-9F12-BE7A3155A6D1}" dt="2023-08-25T12:11:01.620" v="310" actId="1076"/>
          <ac:spMkLst>
            <pc:docMk/>
            <pc:sldMk cId="4063059810" sldId="272"/>
            <ac:spMk id="2" creationId="{26C05051-A0AE-6D7D-458B-948679FE456C}"/>
          </ac:spMkLst>
        </pc:spChg>
        <pc:spChg chg="mod">
          <ac:chgData name="Yuvashree A" userId="8abfb028487491bb" providerId="Windows Live" clId="Web-{E055B143-552C-492E-9F12-BE7A3155A6D1}" dt="2023-08-25T12:14:14.453" v="363" actId="20577"/>
          <ac:spMkLst>
            <pc:docMk/>
            <pc:sldMk cId="4063059810" sldId="272"/>
            <ac:spMk id="3" creationId="{AE0D7C5F-7B4A-7374-2263-48A5BA4F3284}"/>
          </ac:spMkLst>
        </pc:spChg>
      </pc:sldChg>
      <pc:sldMasterChg chg="del delSldLayout">
        <pc:chgData name="Yuvashree A" userId="8abfb028487491bb" providerId="Windows Live" clId="Web-{E055B143-552C-492E-9F12-BE7A3155A6D1}" dt="2023-08-25T11:09:16.768" v="0"/>
        <pc:sldMasterMkLst>
          <pc:docMk/>
          <pc:sldMasterMk cId="234137272" sldId="2147483749"/>
        </pc:sldMasterMkLst>
        <pc:sldLayoutChg chg="del">
          <pc:chgData name="Yuvashree A" userId="8abfb028487491bb" providerId="Windows Live" clId="Web-{E055B143-552C-492E-9F12-BE7A3155A6D1}" dt="2023-08-25T11:09:16.768" v="0"/>
          <pc:sldLayoutMkLst>
            <pc:docMk/>
            <pc:sldMasterMk cId="234137272" sldId="2147483749"/>
            <pc:sldLayoutMk cId="2737499516" sldId="2147483738"/>
          </pc:sldLayoutMkLst>
        </pc:sldLayoutChg>
        <pc:sldLayoutChg chg="del">
          <pc:chgData name="Yuvashree A" userId="8abfb028487491bb" providerId="Windows Live" clId="Web-{E055B143-552C-492E-9F12-BE7A3155A6D1}" dt="2023-08-25T11:09:16.768" v="0"/>
          <pc:sldLayoutMkLst>
            <pc:docMk/>
            <pc:sldMasterMk cId="234137272" sldId="2147483749"/>
            <pc:sldLayoutMk cId="2782404076" sldId="2147483739"/>
          </pc:sldLayoutMkLst>
        </pc:sldLayoutChg>
        <pc:sldLayoutChg chg="del">
          <pc:chgData name="Yuvashree A" userId="8abfb028487491bb" providerId="Windows Live" clId="Web-{E055B143-552C-492E-9F12-BE7A3155A6D1}" dt="2023-08-25T11:09:16.768" v="0"/>
          <pc:sldLayoutMkLst>
            <pc:docMk/>
            <pc:sldMasterMk cId="234137272" sldId="2147483749"/>
            <pc:sldLayoutMk cId="2524204631" sldId="2147483740"/>
          </pc:sldLayoutMkLst>
        </pc:sldLayoutChg>
        <pc:sldLayoutChg chg="del">
          <pc:chgData name="Yuvashree A" userId="8abfb028487491bb" providerId="Windows Live" clId="Web-{E055B143-552C-492E-9F12-BE7A3155A6D1}" dt="2023-08-25T11:09:16.768" v="0"/>
          <pc:sldLayoutMkLst>
            <pc:docMk/>
            <pc:sldMasterMk cId="234137272" sldId="2147483749"/>
            <pc:sldLayoutMk cId="1731450956" sldId="2147483741"/>
          </pc:sldLayoutMkLst>
        </pc:sldLayoutChg>
        <pc:sldLayoutChg chg="del">
          <pc:chgData name="Yuvashree A" userId="8abfb028487491bb" providerId="Windows Live" clId="Web-{E055B143-552C-492E-9F12-BE7A3155A6D1}" dt="2023-08-25T11:09:16.768" v="0"/>
          <pc:sldLayoutMkLst>
            <pc:docMk/>
            <pc:sldMasterMk cId="234137272" sldId="2147483749"/>
            <pc:sldLayoutMk cId="423545219" sldId="2147483742"/>
          </pc:sldLayoutMkLst>
        </pc:sldLayoutChg>
        <pc:sldLayoutChg chg="del">
          <pc:chgData name="Yuvashree A" userId="8abfb028487491bb" providerId="Windows Live" clId="Web-{E055B143-552C-492E-9F12-BE7A3155A6D1}" dt="2023-08-25T11:09:16.768" v="0"/>
          <pc:sldLayoutMkLst>
            <pc:docMk/>
            <pc:sldMasterMk cId="234137272" sldId="2147483749"/>
            <pc:sldLayoutMk cId="2755732637" sldId="2147483743"/>
          </pc:sldLayoutMkLst>
        </pc:sldLayoutChg>
        <pc:sldLayoutChg chg="del">
          <pc:chgData name="Yuvashree A" userId="8abfb028487491bb" providerId="Windows Live" clId="Web-{E055B143-552C-492E-9F12-BE7A3155A6D1}" dt="2023-08-25T11:09:16.768" v="0"/>
          <pc:sldLayoutMkLst>
            <pc:docMk/>
            <pc:sldMasterMk cId="234137272" sldId="2147483749"/>
            <pc:sldLayoutMk cId="2345794483" sldId="2147483744"/>
          </pc:sldLayoutMkLst>
        </pc:sldLayoutChg>
        <pc:sldLayoutChg chg="del">
          <pc:chgData name="Yuvashree A" userId="8abfb028487491bb" providerId="Windows Live" clId="Web-{E055B143-552C-492E-9F12-BE7A3155A6D1}" dt="2023-08-25T11:09:16.768" v="0"/>
          <pc:sldLayoutMkLst>
            <pc:docMk/>
            <pc:sldMasterMk cId="234137272" sldId="2147483749"/>
            <pc:sldLayoutMk cId="3617979981" sldId="2147483745"/>
          </pc:sldLayoutMkLst>
        </pc:sldLayoutChg>
        <pc:sldLayoutChg chg="del">
          <pc:chgData name="Yuvashree A" userId="8abfb028487491bb" providerId="Windows Live" clId="Web-{E055B143-552C-492E-9F12-BE7A3155A6D1}" dt="2023-08-25T11:09:16.768" v="0"/>
          <pc:sldLayoutMkLst>
            <pc:docMk/>
            <pc:sldMasterMk cId="234137272" sldId="2147483749"/>
            <pc:sldLayoutMk cId="2041105760" sldId="2147483746"/>
          </pc:sldLayoutMkLst>
        </pc:sldLayoutChg>
        <pc:sldLayoutChg chg="del">
          <pc:chgData name="Yuvashree A" userId="8abfb028487491bb" providerId="Windows Live" clId="Web-{E055B143-552C-492E-9F12-BE7A3155A6D1}" dt="2023-08-25T11:09:16.768" v="0"/>
          <pc:sldLayoutMkLst>
            <pc:docMk/>
            <pc:sldMasterMk cId="234137272" sldId="2147483749"/>
            <pc:sldLayoutMk cId="1889502166" sldId="2147483747"/>
          </pc:sldLayoutMkLst>
        </pc:sldLayoutChg>
        <pc:sldLayoutChg chg="del">
          <pc:chgData name="Yuvashree A" userId="8abfb028487491bb" providerId="Windows Live" clId="Web-{E055B143-552C-492E-9F12-BE7A3155A6D1}" dt="2023-08-25T11:09:16.768" v="0"/>
          <pc:sldLayoutMkLst>
            <pc:docMk/>
            <pc:sldMasterMk cId="234137272" sldId="2147483749"/>
            <pc:sldLayoutMk cId="149762123" sldId="2147483748"/>
          </pc:sldLayoutMkLst>
        </pc:sldLayoutChg>
      </pc:sldMasterChg>
      <pc:sldMasterChg chg="add del addSldLayout delSldLayout modSldLayout">
        <pc:chgData name="Yuvashree A" userId="8abfb028487491bb" providerId="Windows Live" clId="Web-{E055B143-552C-492E-9F12-BE7A3155A6D1}" dt="2023-08-25T11:09:37.738" v="1"/>
        <pc:sldMasterMkLst>
          <pc:docMk/>
          <pc:sldMasterMk cId="4137323214" sldId="2147483750"/>
        </pc:sldMasterMkLst>
        <pc:sldLayoutChg chg="add del mod replId">
          <pc:chgData name="Yuvashree A" userId="8abfb028487491bb" providerId="Windows Live" clId="Web-{E055B143-552C-492E-9F12-BE7A3155A6D1}" dt="2023-08-25T11:09:37.738" v="1"/>
          <pc:sldLayoutMkLst>
            <pc:docMk/>
            <pc:sldMasterMk cId="4137323214" sldId="2147483750"/>
            <pc:sldLayoutMk cId="524560264" sldId="2147483751"/>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776143026" sldId="2147483752"/>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808502118" sldId="2147483753"/>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677681539" sldId="2147483754"/>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4155155890" sldId="2147483755"/>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3198222156" sldId="2147483756"/>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955175327" sldId="2147483757"/>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154830432" sldId="2147483758"/>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122065881" sldId="2147483759"/>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55948911" sldId="2147483760"/>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430057184" sldId="2147483761"/>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3743644287" sldId="2147483762"/>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11154309" sldId="2147483763"/>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2913579720" sldId="2147483764"/>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3555652483" sldId="2147483765"/>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3604836901" sldId="2147483766"/>
          </pc:sldLayoutMkLst>
        </pc:sldLayoutChg>
        <pc:sldLayoutChg chg="add del mod replId">
          <pc:chgData name="Yuvashree A" userId="8abfb028487491bb" providerId="Windows Live" clId="Web-{E055B143-552C-492E-9F12-BE7A3155A6D1}" dt="2023-08-25T11:09:37.738" v="1"/>
          <pc:sldLayoutMkLst>
            <pc:docMk/>
            <pc:sldMasterMk cId="4137323214" sldId="2147483750"/>
            <pc:sldLayoutMk cId="644287920" sldId="2147483767"/>
          </pc:sldLayoutMkLst>
        </pc:sldLayoutChg>
      </pc:sldMasterChg>
      <pc:sldMasterChg chg="add del addSldLayout delSldLayout modSldLayout">
        <pc:chgData name="Yuvashree A" userId="8abfb028487491bb" providerId="Windows Live" clId="Web-{E055B143-552C-492E-9F12-BE7A3155A6D1}" dt="2023-08-25T11:09:48.175" v="2"/>
        <pc:sldMasterMkLst>
          <pc:docMk/>
          <pc:sldMasterMk cId="1203211766" sldId="2147483768"/>
        </pc:sldMasterMkLst>
        <pc:sldLayoutChg chg="add del mod replId">
          <pc:chgData name="Yuvashree A" userId="8abfb028487491bb" providerId="Windows Live" clId="Web-{E055B143-552C-492E-9F12-BE7A3155A6D1}" dt="2023-08-25T11:09:48.175" v="2"/>
          <pc:sldLayoutMkLst>
            <pc:docMk/>
            <pc:sldMasterMk cId="1203211766" sldId="2147483768"/>
            <pc:sldLayoutMk cId="3008646966" sldId="2147483769"/>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4124028651" sldId="2147483770"/>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3026152804" sldId="2147483771"/>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700374038" sldId="2147483772"/>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51737297" sldId="2147483773"/>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2441538876" sldId="2147483774"/>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2653711668" sldId="2147483775"/>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337788872" sldId="2147483776"/>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824447487" sldId="2147483777"/>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071614194" sldId="2147483778"/>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581284438" sldId="2147483779"/>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3481102408" sldId="2147483780"/>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72860866" sldId="2147483781"/>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586814336" sldId="2147483782"/>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3481178570" sldId="2147483783"/>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521721778" sldId="2147483784"/>
          </pc:sldLayoutMkLst>
        </pc:sldLayoutChg>
        <pc:sldLayoutChg chg="add del mod replId">
          <pc:chgData name="Yuvashree A" userId="8abfb028487491bb" providerId="Windows Live" clId="Web-{E055B143-552C-492E-9F12-BE7A3155A6D1}" dt="2023-08-25T11:09:48.175" v="2"/>
          <pc:sldLayoutMkLst>
            <pc:docMk/>
            <pc:sldMasterMk cId="1203211766" sldId="2147483768"/>
            <pc:sldLayoutMk cId="1031552528" sldId="2147483785"/>
          </pc:sldLayoutMkLst>
        </pc:sldLayoutChg>
      </pc:sldMasterChg>
      <pc:sldMasterChg chg="add addSldLayout modSldLayout">
        <pc:chgData name="Yuvashree A" userId="8abfb028487491bb" providerId="Windows Live" clId="Web-{E055B143-552C-492E-9F12-BE7A3155A6D1}" dt="2023-08-25T11:09:48.175" v="2"/>
        <pc:sldMasterMkLst>
          <pc:docMk/>
          <pc:sldMasterMk cId="1221061898" sldId="2147483786"/>
        </pc:sldMasterMkLst>
        <pc:sldLayoutChg chg="add mod replId">
          <pc:chgData name="Yuvashree A" userId="8abfb028487491bb" providerId="Windows Live" clId="Web-{E055B143-552C-492E-9F12-BE7A3155A6D1}" dt="2023-08-25T11:09:48.175" v="2"/>
          <pc:sldLayoutMkLst>
            <pc:docMk/>
            <pc:sldMasterMk cId="1221061898" sldId="2147483786"/>
            <pc:sldLayoutMk cId="3875872411" sldId="2147483787"/>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3895016977" sldId="2147483788"/>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557884262" sldId="2147483789"/>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2271369564" sldId="2147483790"/>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653624179" sldId="2147483791"/>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2853944553" sldId="2147483792"/>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1598494094" sldId="2147483793"/>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1482900682" sldId="2147483794"/>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2393908135" sldId="2147483795"/>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2502841752" sldId="2147483796"/>
          </pc:sldLayoutMkLst>
        </pc:sldLayoutChg>
        <pc:sldLayoutChg chg="add mod replId">
          <pc:chgData name="Yuvashree A" userId="8abfb028487491bb" providerId="Windows Live" clId="Web-{E055B143-552C-492E-9F12-BE7A3155A6D1}" dt="2023-08-25T11:09:48.175" v="2"/>
          <pc:sldLayoutMkLst>
            <pc:docMk/>
            <pc:sldMasterMk cId="1221061898" sldId="2147483786"/>
            <pc:sldLayoutMk cId="2206257649" sldId="214748379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0BE0B-039B-4769-86A0-A1D0E9824B6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6F28B3F-DFC8-4A22-9971-D933F6E94E26}">
      <dgm:prSet/>
      <dgm:spPr/>
      <dgm:t>
        <a:bodyPr/>
        <a:lstStyle/>
        <a:p>
          <a:r>
            <a:rPr lang="en-US"/>
            <a:t>The Top 3 major benefits of Active Directory Domain Services are:</a:t>
          </a:r>
        </a:p>
      </dgm:t>
    </dgm:pt>
    <dgm:pt modelId="{4987F816-E851-4C53-9EC1-C64882B25ABF}" type="parTrans" cxnId="{D3B2D3BD-C27B-4513-A52E-EB6EFA08B1FF}">
      <dgm:prSet/>
      <dgm:spPr/>
      <dgm:t>
        <a:bodyPr/>
        <a:lstStyle/>
        <a:p>
          <a:endParaRPr lang="en-US"/>
        </a:p>
      </dgm:t>
    </dgm:pt>
    <dgm:pt modelId="{311E9207-7D62-4286-9255-B2CEAC953F81}" type="sibTrans" cxnId="{D3B2D3BD-C27B-4513-A52E-EB6EFA08B1FF}">
      <dgm:prSet/>
      <dgm:spPr/>
      <dgm:t>
        <a:bodyPr/>
        <a:lstStyle/>
        <a:p>
          <a:endParaRPr lang="en-US"/>
        </a:p>
      </dgm:t>
    </dgm:pt>
    <dgm:pt modelId="{0687B576-965B-4E11-B3D5-A853604E5DCB}">
      <dgm:prSet/>
      <dgm:spPr/>
      <dgm:t>
        <a:bodyPr/>
        <a:lstStyle/>
        <a:p>
          <a:r>
            <a:rPr lang="en-US"/>
            <a:t>Centralized resources and security administration</a:t>
          </a:r>
        </a:p>
      </dgm:t>
    </dgm:pt>
    <dgm:pt modelId="{2ACB91BC-FF34-43F6-803C-9A683C73D1F8}" type="parTrans" cxnId="{31952B0A-6745-4177-8B7E-B362C5CB5F4D}">
      <dgm:prSet/>
      <dgm:spPr/>
      <dgm:t>
        <a:bodyPr/>
        <a:lstStyle/>
        <a:p>
          <a:endParaRPr lang="en-US"/>
        </a:p>
      </dgm:t>
    </dgm:pt>
    <dgm:pt modelId="{650C2FD5-DDF9-49A3-A008-69F091648018}" type="sibTrans" cxnId="{31952B0A-6745-4177-8B7E-B362C5CB5F4D}">
      <dgm:prSet/>
      <dgm:spPr/>
      <dgm:t>
        <a:bodyPr/>
        <a:lstStyle/>
        <a:p>
          <a:endParaRPr lang="en-US"/>
        </a:p>
      </dgm:t>
    </dgm:pt>
    <dgm:pt modelId="{907F3DA6-3AC9-4B46-AD02-419D8D424EB3}">
      <dgm:prSet/>
      <dgm:spPr/>
      <dgm:t>
        <a:bodyPr/>
        <a:lstStyle/>
        <a:p>
          <a:r>
            <a:rPr lang="en-US"/>
            <a:t>Single logon for access to global resources</a:t>
          </a:r>
        </a:p>
      </dgm:t>
    </dgm:pt>
    <dgm:pt modelId="{5352A57F-EA63-4E52-B2E9-E577492FEDEA}" type="parTrans" cxnId="{BE26AE56-E07F-4864-93E1-1E5D32403ABD}">
      <dgm:prSet/>
      <dgm:spPr/>
      <dgm:t>
        <a:bodyPr/>
        <a:lstStyle/>
        <a:p>
          <a:endParaRPr lang="en-US"/>
        </a:p>
      </dgm:t>
    </dgm:pt>
    <dgm:pt modelId="{65797BE5-0358-4D6C-9E8C-17CDC5964F63}" type="sibTrans" cxnId="{BE26AE56-E07F-4864-93E1-1E5D32403ABD}">
      <dgm:prSet/>
      <dgm:spPr/>
      <dgm:t>
        <a:bodyPr/>
        <a:lstStyle/>
        <a:p>
          <a:endParaRPr lang="en-US"/>
        </a:p>
      </dgm:t>
    </dgm:pt>
    <dgm:pt modelId="{E2DAA2F8-5284-43CB-85A2-21BF186E69B9}">
      <dgm:prSet/>
      <dgm:spPr/>
      <dgm:t>
        <a:bodyPr/>
        <a:lstStyle/>
        <a:p>
          <a:r>
            <a:rPr lang="en-US"/>
            <a:t>Simplified resource location</a:t>
          </a:r>
        </a:p>
      </dgm:t>
    </dgm:pt>
    <dgm:pt modelId="{96B62ECA-54DC-4411-AA17-BC7F4ABF4024}" type="parTrans" cxnId="{17E11C3E-B27E-4365-85C9-CABD853D2373}">
      <dgm:prSet/>
      <dgm:spPr/>
      <dgm:t>
        <a:bodyPr/>
        <a:lstStyle/>
        <a:p>
          <a:endParaRPr lang="en-US"/>
        </a:p>
      </dgm:t>
    </dgm:pt>
    <dgm:pt modelId="{B0C58342-97B9-4F76-968A-8CBB51E49BBD}" type="sibTrans" cxnId="{17E11C3E-B27E-4365-85C9-CABD853D2373}">
      <dgm:prSet/>
      <dgm:spPr/>
      <dgm:t>
        <a:bodyPr/>
        <a:lstStyle/>
        <a:p>
          <a:endParaRPr lang="en-US"/>
        </a:p>
      </dgm:t>
    </dgm:pt>
    <dgm:pt modelId="{8A5E6B1D-9140-4F4F-80B9-82B43B775371}" type="pres">
      <dgm:prSet presAssocID="{DFB0BE0B-039B-4769-86A0-A1D0E9824B66}" presName="outerComposite" presStyleCnt="0">
        <dgm:presLayoutVars>
          <dgm:chMax val="5"/>
          <dgm:dir/>
          <dgm:resizeHandles val="exact"/>
        </dgm:presLayoutVars>
      </dgm:prSet>
      <dgm:spPr/>
    </dgm:pt>
    <dgm:pt modelId="{B4280BB5-B929-43AD-8432-DA0460042EE4}" type="pres">
      <dgm:prSet presAssocID="{DFB0BE0B-039B-4769-86A0-A1D0E9824B66}" presName="dummyMaxCanvas" presStyleCnt="0">
        <dgm:presLayoutVars/>
      </dgm:prSet>
      <dgm:spPr/>
    </dgm:pt>
    <dgm:pt modelId="{C04BB9D1-7A04-495F-AE11-3B2AAF205327}" type="pres">
      <dgm:prSet presAssocID="{DFB0BE0B-039B-4769-86A0-A1D0E9824B66}" presName="FourNodes_1" presStyleLbl="node1" presStyleIdx="0" presStyleCnt="4">
        <dgm:presLayoutVars>
          <dgm:bulletEnabled val="1"/>
        </dgm:presLayoutVars>
      </dgm:prSet>
      <dgm:spPr/>
    </dgm:pt>
    <dgm:pt modelId="{256EF9B9-2876-4D7A-8920-D94223EB5A6A}" type="pres">
      <dgm:prSet presAssocID="{DFB0BE0B-039B-4769-86A0-A1D0E9824B66}" presName="FourNodes_2" presStyleLbl="node1" presStyleIdx="1" presStyleCnt="4">
        <dgm:presLayoutVars>
          <dgm:bulletEnabled val="1"/>
        </dgm:presLayoutVars>
      </dgm:prSet>
      <dgm:spPr/>
    </dgm:pt>
    <dgm:pt modelId="{385A14BD-0AA0-4DD8-BB47-CE0BB32F456B}" type="pres">
      <dgm:prSet presAssocID="{DFB0BE0B-039B-4769-86A0-A1D0E9824B66}" presName="FourNodes_3" presStyleLbl="node1" presStyleIdx="2" presStyleCnt="4">
        <dgm:presLayoutVars>
          <dgm:bulletEnabled val="1"/>
        </dgm:presLayoutVars>
      </dgm:prSet>
      <dgm:spPr/>
    </dgm:pt>
    <dgm:pt modelId="{B5D2042B-B969-4FBF-AB57-6A600D87F59C}" type="pres">
      <dgm:prSet presAssocID="{DFB0BE0B-039B-4769-86A0-A1D0E9824B66}" presName="FourNodes_4" presStyleLbl="node1" presStyleIdx="3" presStyleCnt="4">
        <dgm:presLayoutVars>
          <dgm:bulletEnabled val="1"/>
        </dgm:presLayoutVars>
      </dgm:prSet>
      <dgm:spPr/>
    </dgm:pt>
    <dgm:pt modelId="{8C17E851-EC0D-4F4B-A7F7-D27049B35B06}" type="pres">
      <dgm:prSet presAssocID="{DFB0BE0B-039B-4769-86A0-A1D0E9824B66}" presName="FourConn_1-2" presStyleLbl="fgAccFollowNode1" presStyleIdx="0" presStyleCnt="3">
        <dgm:presLayoutVars>
          <dgm:bulletEnabled val="1"/>
        </dgm:presLayoutVars>
      </dgm:prSet>
      <dgm:spPr/>
    </dgm:pt>
    <dgm:pt modelId="{8D044243-A147-42C4-A6E8-915A399C7E37}" type="pres">
      <dgm:prSet presAssocID="{DFB0BE0B-039B-4769-86A0-A1D0E9824B66}" presName="FourConn_2-3" presStyleLbl="fgAccFollowNode1" presStyleIdx="1" presStyleCnt="3">
        <dgm:presLayoutVars>
          <dgm:bulletEnabled val="1"/>
        </dgm:presLayoutVars>
      </dgm:prSet>
      <dgm:spPr/>
    </dgm:pt>
    <dgm:pt modelId="{8508FFDB-9728-4B2C-9C17-77569E0184A9}" type="pres">
      <dgm:prSet presAssocID="{DFB0BE0B-039B-4769-86A0-A1D0E9824B66}" presName="FourConn_3-4" presStyleLbl="fgAccFollowNode1" presStyleIdx="2" presStyleCnt="3">
        <dgm:presLayoutVars>
          <dgm:bulletEnabled val="1"/>
        </dgm:presLayoutVars>
      </dgm:prSet>
      <dgm:spPr/>
    </dgm:pt>
    <dgm:pt modelId="{4B716AB7-48E0-49C0-BDCA-4C3A572500DA}" type="pres">
      <dgm:prSet presAssocID="{DFB0BE0B-039B-4769-86A0-A1D0E9824B66}" presName="FourNodes_1_text" presStyleLbl="node1" presStyleIdx="3" presStyleCnt="4">
        <dgm:presLayoutVars>
          <dgm:bulletEnabled val="1"/>
        </dgm:presLayoutVars>
      </dgm:prSet>
      <dgm:spPr/>
    </dgm:pt>
    <dgm:pt modelId="{F4B38A0E-EF22-4926-9D9E-BC15B138170C}" type="pres">
      <dgm:prSet presAssocID="{DFB0BE0B-039B-4769-86A0-A1D0E9824B66}" presName="FourNodes_2_text" presStyleLbl="node1" presStyleIdx="3" presStyleCnt="4">
        <dgm:presLayoutVars>
          <dgm:bulletEnabled val="1"/>
        </dgm:presLayoutVars>
      </dgm:prSet>
      <dgm:spPr/>
    </dgm:pt>
    <dgm:pt modelId="{56AEA22A-2A39-4217-9B2F-519A08EBA436}" type="pres">
      <dgm:prSet presAssocID="{DFB0BE0B-039B-4769-86A0-A1D0E9824B66}" presName="FourNodes_3_text" presStyleLbl="node1" presStyleIdx="3" presStyleCnt="4">
        <dgm:presLayoutVars>
          <dgm:bulletEnabled val="1"/>
        </dgm:presLayoutVars>
      </dgm:prSet>
      <dgm:spPr/>
    </dgm:pt>
    <dgm:pt modelId="{A9C3996E-53D5-4F92-867F-4BB7FEBC0F95}" type="pres">
      <dgm:prSet presAssocID="{DFB0BE0B-039B-4769-86A0-A1D0E9824B66}" presName="FourNodes_4_text" presStyleLbl="node1" presStyleIdx="3" presStyleCnt="4">
        <dgm:presLayoutVars>
          <dgm:bulletEnabled val="1"/>
        </dgm:presLayoutVars>
      </dgm:prSet>
      <dgm:spPr/>
    </dgm:pt>
  </dgm:ptLst>
  <dgm:cxnLst>
    <dgm:cxn modelId="{2B10B809-2934-4D02-B2E0-E1F91AEF4986}" type="presOf" srcId="{0687B576-965B-4E11-B3D5-A853604E5DCB}" destId="{256EF9B9-2876-4D7A-8920-D94223EB5A6A}" srcOrd="0" destOrd="0" presId="urn:microsoft.com/office/officeart/2005/8/layout/vProcess5"/>
    <dgm:cxn modelId="{31952B0A-6745-4177-8B7E-B362C5CB5F4D}" srcId="{DFB0BE0B-039B-4769-86A0-A1D0E9824B66}" destId="{0687B576-965B-4E11-B3D5-A853604E5DCB}" srcOrd="1" destOrd="0" parTransId="{2ACB91BC-FF34-43F6-803C-9A683C73D1F8}" sibTransId="{650C2FD5-DDF9-49A3-A008-69F091648018}"/>
    <dgm:cxn modelId="{B0286918-CE37-44A4-857B-BFC1026ABF72}" type="presOf" srcId="{650C2FD5-DDF9-49A3-A008-69F091648018}" destId="{8D044243-A147-42C4-A6E8-915A399C7E37}" srcOrd="0" destOrd="0" presId="urn:microsoft.com/office/officeart/2005/8/layout/vProcess5"/>
    <dgm:cxn modelId="{3E32372F-6E98-42F5-AD73-3312584B190F}" type="presOf" srcId="{311E9207-7D62-4286-9255-B2CEAC953F81}" destId="{8C17E851-EC0D-4F4B-A7F7-D27049B35B06}" srcOrd="0" destOrd="0" presId="urn:microsoft.com/office/officeart/2005/8/layout/vProcess5"/>
    <dgm:cxn modelId="{714EC632-F3D8-419A-991C-A03C4164AB67}" type="presOf" srcId="{66F28B3F-DFC8-4A22-9971-D933F6E94E26}" destId="{C04BB9D1-7A04-495F-AE11-3B2AAF205327}" srcOrd="0" destOrd="0" presId="urn:microsoft.com/office/officeart/2005/8/layout/vProcess5"/>
    <dgm:cxn modelId="{17E11C3E-B27E-4365-85C9-CABD853D2373}" srcId="{DFB0BE0B-039B-4769-86A0-A1D0E9824B66}" destId="{E2DAA2F8-5284-43CB-85A2-21BF186E69B9}" srcOrd="3" destOrd="0" parTransId="{96B62ECA-54DC-4411-AA17-BC7F4ABF4024}" sibTransId="{B0C58342-97B9-4F76-968A-8CBB51E49BBD}"/>
    <dgm:cxn modelId="{11157F5F-F09B-4CF3-9845-1CEF42F47843}" type="presOf" srcId="{0687B576-965B-4E11-B3D5-A853604E5DCB}" destId="{F4B38A0E-EF22-4926-9D9E-BC15B138170C}" srcOrd="1" destOrd="0" presId="urn:microsoft.com/office/officeart/2005/8/layout/vProcess5"/>
    <dgm:cxn modelId="{F97CE062-5110-4872-BF1C-D40EB6491DAB}" type="presOf" srcId="{DFB0BE0B-039B-4769-86A0-A1D0E9824B66}" destId="{8A5E6B1D-9140-4F4F-80B9-82B43B775371}" srcOrd="0" destOrd="0" presId="urn:microsoft.com/office/officeart/2005/8/layout/vProcess5"/>
    <dgm:cxn modelId="{BE26AE56-E07F-4864-93E1-1E5D32403ABD}" srcId="{DFB0BE0B-039B-4769-86A0-A1D0E9824B66}" destId="{907F3DA6-3AC9-4B46-AD02-419D8D424EB3}" srcOrd="2" destOrd="0" parTransId="{5352A57F-EA63-4E52-B2E9-E577492FEDEA}" sibTransId="{65797BE5-0358-4D6C-9E8C-17CDC5964F63}"/>
    <dgm:cxn modelId="{0C39AD81-30C7-483A-8BC7-E3E914275A37}" type="presOf" srcId="{907F3DA6-3AC9-4B46-AD02-419D8D424EB3}" destId="{385A14BD-0AA0-4DD8-BB47-CE0BB32F456B}" srcOrd="0" destOrd="0" presId="urn:microsoft.com/office/officeart/2005/8/layout/vProcess5"/>
    <dgm:cxn modelId="{EC1CE692-3838-467C-AAE3-9B59A0DD0E6B}" type="presOf" srcId="{E2DAA2F8-5284-43CB-85A2-21BF186E69B9}" destId="{B5D2042B-B969-4FBF-AB57-6A600D87F59C}" srcOrd="0" destOrd="0" presId="urn:microsoft.com/office/officeart/2005/8/layout/vProcess5"/>
    <dgm:cxn modelId="{419F73A7-82A6-4995-ACCD-2A04609EA154}" type="presOf" srcId="{907F3DA6-3AC9-4B46-AD02-419D8D424EB3}" destId="{56AEA22A-2A39-4217-9B2F-519A08EBA436}" srcOrd="1" destOrd="0" presId="urn:microsoft.com/office/officeart/2005/8/layout/vProcess5"/>
    <dgm:cxn modelId="{D6E0AEB2-6107-4605-8B4D-9EB6B2435CAD}" type="presOf" srcId="{66F28B3F-DFC8-4A22-9971-D933F6E94E26}" destId="{4B716AB7-48E0-49C0-BDCA-4C3A572500DA}" srcOrd="1" destOrd="0" presId="urn:microsoft.com/office/officeart/2005/8/layout/vProcess5"/>
    <dgm:cxn modelId="{D3B2D3BD-C27B-4513-A52E-EB6EFA08B1FF}" srcId="{DFB0BE0B-039B-4769-86A0-A1D0E9824B66}" destId="{66F28B3F-DFC8-4A22-9971-D933F6E94E26}" srcOrd="0" destOrd="0" parTransId="{4987F816-E851-4C53-9EC1-C64882B25ABF}" sibTransId="{311E9207-7D62-4286-9255-B2CEAC953F81}"/>
    <dgm:cxn modelId="{50F10AC1-4A7C-4975-AD96-6AA0810C9D69}" type="presOf" srcId="{E2DAA2F8-5284-43CB-85A2-21BF186E69B9}" destId="{A9C3996E-53D5-4F92-867F-4BB7FEBC0F95}" srcOrd="1" destOrd="0" presId="urn:microsoft.com/office/officeart/2005/8/layout/vProcess5"/>
    <dgm:cxn modelId="{3EB3F4D9-D804-44BB-83E9-4716814B1429}" type="presOf" srcId="{65797BE5-0358-4D6C-9E8C-17CDC5964F63}" destId="{8508FFDB-9728-4B2C-9C17-77569E0184A9}" srcOrd="0" destOrd="0" presId="urn:microsoft.com/office/officeart/2005/8/layout/vProcess5"/>
    <dgm:cxn modelId="{4F741818-9B3A-492E-BC60-B9BF083F7B65}" type="presParOf" srcId="{8A5E6B1D-9140-4F4F-80B9-82B43B775371}" destId="{B4280BB5-B929-43AD-8432-DA0460042EE4}" srcOrd="0" destOrd="0" presId="urn:microsoft.com/office/officeart/2005/8/layout/vProcess5"/>
    <dgm:cxn modelId="{ABE68865-E997-48A4-A75A-7A215B149875}" type="presParOf" srcId="{8A5E6B1D-9140-4F4F-80B9-82B43B775371}" destId="{C04BB9D1-7A04-495F-AE11-3B2AAF205327}" srcOrd="1" destOrd="0" presId="urn:microsoft.com/office/officeart/2005/8/layout/vProcess5"/>
    <dgm:cxn modelId="{22575643-3BF1-4CCB-8B23-8C03D272723F}" type="presParOf" srcId="{8A5E6B1D-9140-4F4F-80B9-82B43B775371}" destId="{256EF9B9-2876-4D7A-8920-D94223EB5A6A}" srcOrd="2" destOrd="0" presId="urn:microsoft.com/office/officeart/2005/8/layout/vProcess5"/>
    <dgm:cxn modelId="{03560D3E-57EB-49C5-9C24-AF0205F8D532}" type="presParOf" srcId="{8A5E6B1D-9140-4F4F-80B9-82B43B775371}" destId="{385A14BD-0AA0-4DD8-BB47-CE0BB32F456B}" srcOrd="3" destOrd="0" presId="urn:microsoft.com/office/officeart/2005/8/layout/vProcess5"/>
    <dgm:cxn modelId="{ABEFC589-842B-44B4-A6B7-7EB535B9A16D}" type="presParOf" srcId="{8A5E6B1D-9140-4F4F-80B9-82B43B775371}" destId="{B5D2042B-B969-4FBF-AB57-6A600D87F59C}" srcOrd="4" destOrd="0" presId="urn:microsoft.com/office/officeart/2005/8/layout/vProcess5"/>
    <dgm:cxn modelId="{62228036-4105-40FB-95E7-EF476E3C1EB8}" type="presParOf" srcId="{8A5E6B1D-9140-4F4F-80B9-82B43B775371}" destId="{8C17E851-EC0D-4F4B-A7F7-D27049B35B06}" srcOrd="5" destOrd="0" presId="urn:microsoft.com/office/officeart/2005/8/layout/vProcess5"/>
    <dgm:cxn modelId="{12F5A1C5-1D5B-4D93-BA0B-DAD75B633494}" type="presParOf" srcId="{8A5E6B1D-9140-4F4F-80B9-82B43B775371}" destId="{8D044243-A147-42C4-A6E8-915A399C7E37}" srcOrd="6" destOrd="0" presId="urn:microsoft.com/office/officeart/2005/8/layout/vProcess5"/>
    <dgm:cxn modelId="{D54B51CF-1F68-4CCB-A3AE-583CB568E09D}" type="presParOf" srcId="{8A5E6B1D-9140-4F4F-80B9-82B43B775371}" destId="{8508FFDB-9728-4B2C-9C17-77569E0184A9}" srcOrd="7" destOrd="0" presId="urn:microsoft.com/office/officeart/2005/8/layout/vProcess5"/>
    <dgm:cxn modelId="{CC394723-074D-4730-BB0F-EACAACA2FC82}" type="presParOf" srcId="{8A5E6B1D-9140-4F4F-80B9-82B43B775371}" destId="{4B716AB7-48E0-49C0-BDCA-4C3A572500DA}" srcOrd="8" destOrd="0" presId="urn:microsoft.com/office/officeart/2005/8/layout/vProcess5"/>
    <dgm:cxn modelId="{BEF81705-57CA-4B3F-A486-E2CDA4D772D9}" type="presParOf" srcId="{8A5E6B1D-9140-4F4F-80B9-82B43B775371}" destId="{F4B38A0E-EF22-4926-9D9E-BC15B138170C}" srcOrd="9" destOrd="0" presId="urn:microsoft.com/office/officeart/2005/8/layout/vProcess5"/>
    <dgm:cxn modelId="{C095442C-B464-4BC8-9959-845148B51D1F}" type="presParOf" srcId="{8A5E6B1D-9140-4F4F-80B9-82B43B775371}" destId="{56AEA22A-2A39-4217-9B2F-519A08EBA436}" srcOrd="10" destOrd="0" presId="urn:microsoft.com/office/officeart/2005/8/layout/vProcess5"/>
    <dgm:cxn modelId="{E9E2C3A1-62B6-4440-AC14-18FE05D0A23D}" type="presParOf" srcId="{8A5E6B1D-9140-4F4F-80B9-82B43B775371}" destId="{A9C3996E-53D5-4F92-867F-4BB7FEBC0F9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BB9D1-7A04-495F-AE11-3B2AAF205327}">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Top 3 major benefits of Active Directory Domain Services are:</a:t>
          </a:r>
        </a:p>
      </dsp:txBody>
      <dsp:txXfrm>
        <a:off x="26377" y="26377"/>
        <a:ext cx="6646626" cy="847812"/>
      </dsp:txXfrm>
    </dsp:sp>
    <dsp:sp modelId="{256EF9B9-2876-4D7A-8920-D94223EB5A6A}">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Centralized resources and security administration</a:t>
          </a:r>
        </a:p>
      </dsp:txBody>
      <dsp:txXfrm>
        <a:off x="670791" y="1090682"/>
        <a:ext cx="6411969" cy="847812"/>
      </dsp:txXfrm>
    </dsp:sp>
    <dsp:sp modelId="{385A14BD-0AA0-4DD8-BB47-CE0BB32F456B}">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Single logon for access to global resources</a:t>
          </a:r>
        </a:p>
      </dsp:txBody>
      <dsp:txXfrm>
        <a:off x="1305588" y="2154987"/>
        <a:ext cx="6421587" cy="847812"/>
      </dsp:txXfrm>
    </dsp:sp>
    <dsp:sp modelId="{B5D2042B-B969-4FBF-AB57-6A600D87F59C}">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Simplified resource location</a:t>
          </a:r>
        </a:p>
      </dsp:txBody>
      <dsp:txXfrm>
        <a:off x="1950003" y="3219292"/>
        <a:ext cx="6411969" cy="847812"/>
      </dsp:txXfrm>
    </dsp:sp>
    <dsp:sp modelId="{8C17E851-EC0D-4F4B-A7F7-D27049B35B06}">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8D044243-A147-42C4-A6E8-915A399C7E37}">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8508FFDB-9728-4B2C-9C17-77569E0184A9}">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153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851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770155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1783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113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733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78874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389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677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808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85102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96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683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6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49591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682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7979017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loudy oil paint art">
            <a:extLst>
              <a:ext uri="{FF2B5EF4-FFF2-40B4-BE49-F238E27FC236}">
                <a16:creationId xmlns:a16="http://schemas.microsoft.com/office/drawing/2014/main" id="{79EA470D-0502-29EB-A905-8B0D0D8F980B}"/>
              </a:ext>
            </a:extLst>
          </p:cNvPr>
          <p:cNvPicPr>
            <a:picLocks noChangeAspect="1"/>
          </p:cNvPicPr>
          <p:nvPr/>
        </p:nvPicPr>
        <p:blipFill rotWithShape="1">
          <a:blip r:embed="rId2"/>
          <a:srcRect t="9091" r="2990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140383" y="1703247"/>
            <a:ext cx="5599899" cy="2356803"/>
          </a:xfrm>
        </p:spPr>
        <p:txBody>
          <a:bodyPr>
            <a:normAutofit/>
          </a:bodyPr>
          <a:lstStyle/>
          <a:p>
            <a:r>
              <a:rPr lang="en-US" sz="4800"/>
              <a:t>ACTIVE DIRECTORY</a:t>
            </a:r>
          </a:p>
        </p:txBody>
      </p:sp>
      <p:sp>
        <p:nvSpPr>
          <p:cNvPr id="3" name="Subtitle 2"/>
          <p:cNvSpPr>
            <a:spLocks noGrp="1"/>
          </p:cNvSpPr>
          <p:nvPr>
            <p:ph type="subTitle" idx="1"/>
          </p:nvPr>
        </p:nvSpPr>
        <p:spPr>
          <a:xfrm>
            <a:off x="-1031020" y="4222895"/>
            <a:ext cx="4743398" cy="1096901"/>
          </a:xfrm>
        </p:spPr>
        <p:txBody>
          <a:bodyPr>
            <a:normAutofit/>
          </a:bodyPr>
          <a:lstStyle/>
          <a:p>
            <a:r>
              <a:rPr lang="en-US" sz="1600">
                <a:solidFill>
                  <a:srgbClr val="C00000"/>
                </a:solidFill>
                <a:latin typeface="Arial"/>
                <a:cs typeface="Arial"/>
              </a:rPr>
              <a:t>PRESENTED BY TEAM 5</a:t>
            </a:r>
            <a:endParaRPr lang="en-US"/>
          </a:p>
        </p:txBody>
      </p:sp>
      <p:cxnSp>
        <p:nvCxnSpPr>
          <p:cNvPr id="22" name="Straight Connector 2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awings on colourful paper">
            <a:extLst>
              <a:ext uri="{FF2B5EF4-FFF2-40B4-BE49-F238E27FC236}">
                <a16:creationId xmlns:a16="http://schemas.microsoft.com/office/drawing/2014/main" id="{D8781902-6282-A61C-1561-6AABE8D2A1AF}"/>
              </a:ext>
            </a:extLst>
          </p:cNvPr>
          <p:cNvPicPr>
            <a:picLocks noChangeAspect="1"/>
          </p:cNvPicPr>
          <p:nvPr/>
        </p:nvPicPr>
        <p:blipFill rotWithShape="1">
          <a:blip r:embed="rId2">
            <a:duotone>
              <a:schemeClr val="bg2">
                <a:shade val="45000"/>
                <a:satMod val="135000"/>
              </a:schemeClr>
              <a:prstClr val="white"/>
            </a:duotone>
            <a:alphaModFix amt="25000"/>
          </a:blip>
          <a:srcRect t="3323" b="12407"/>
          <a:stretch/>
        </p:blipFill>
        <p:spPr>
          <a:xfrm>
            <a:off x="1" y="10"/>
            <a:ext cx="12191999" cy="6857990"/>
          </a:xfrm>
          <a:prstGeom prst="rect">
            <a:avLst/>
          </a:prstGeom>
        </p:spPr>
      </p:pic>
      <p:grpSp>
        <p:nvGrpSpPr>
          <p:cNvPr id="16" name="Group 15">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7EEAE9D-C310-02B6-C4EA-016CD676559F}"/>
              </a:ext>
            </a:extLst>
          </p:cNvPr>
          <p:cNvSpPr>
            <a:spLocks noGrp="1"/>
          </p:cNvSpPr>
          <p:nvPr>
            <p:ph type="title"/>
          </p:nvPr>
        </p:nvSpPr>
        <p:spPr>
          <a:xfrm>
            <a:off x="611644" y="583324"/>
            <a:ext cx="9818495" cy="860973"/>
          </a:xfrm>
        </p:spPr>
        <p:txBody>
          <a:bodyPr>
            <a:normAutofit/>
          </a:bodyPr>
          <a:lstStyle/>
          <a:p>
            <a:r>
              <a:rPr lang="en-US" sz="2800" b="1">
                <a:solidFill>
                  <a:srgbClr val="000000"/>
                </a:solidFill>
                <a:ea typeface="+mj-lt"/>
                <a:cs typeface="+mj-lt"/>
              </a:rPr>
              <a:t>Use cases where Active Directory plays a crucial role:</a:t>
            </a:r>
            <a:endParaRPr lang="en-US" sz="2800" b="1">
              <a:solidFill>
                <a:srgbClr val="000000"/>
              </a:solidFill>
            </a:endParaRPr>
          </a:p>
        </p:txBody>
      </p:sp>
      <p:sp>
        <p:nvSpPr>
          <p:cNvPr id="3" name="Content Placeholder 2">
            <a:extLst>
              <a:ext uri="{FF2B5EF4-FFF2-40B4-BE49-F238E27FC236}">
                <a16:creationId xmlns:a16="http://schemas.microsoft.com/office/drawing/2014/main" id="{FCEB3DD2-F269-B0CF-3519-3BFC1A0BF91F}"/>
              </a:ext>
            </a:extLst>
          </p:cNvPr>
          <p:cNvSpPr>
            <a:spLocks noGrp="1"/>
          </p:cNvSpPr>
          <p:nvPr>
            <p:ph idx="1"/>
          </p:nvPr>
        </p:nvSpPr>
        <p:spPr>
          <a:xfrm>
            <a:off x="611644" y="1280348"/>
            <a:ext cx="9227289" cy="5128876"/>
          </a:xfrm>
        </p:spPr>
        <p:txBody>
          <a:bodyPr vert="horz" lIns="91440" tIns="45720" rIns="91440" bIns="45720" rtlCol="0" anchor="t">
            <a:noAutofit/>
          </a:bodyPr>
          <a:lstStyle/>
          <a:p>
            <a:pPr marL="0" indent="0">
              <a:buNone/>
            </a:pPr>
            <a:r>
              <a:rPr lang="en-US">
                <a:solidFill>
                  <a:schemeClr val="tx1"/>
                </a:solidFill>
                <a:ea typeface="+mn-lt"/>
                <a:cs typeface="+mn-lt"/>
              </a:rPr>
              <a:t>1. User Management:</a:t>
            </a:r>
            <a:endParaRPr lang="en-US">
              <a:solidFill>
                <a:schemeClr val="tx1"/>
              </a:solidFill>
              <a:latin typeface="Arial"/>
              <a:ea typeface="Calibri"/>
              <a:cs typeface="Calibri"/>
            </a:endParaRPr>
          </a:p>
          <a:p>
            <a:pPr>
              <a:buFont typeface="Arial" charset="2"/>
              <a:buChar char="•"/>
            </a:pPr>
            <a:r>
              <a:rPr lang="en-US">
                <a:ea typeface="+mn-lt"/>
                <a:cs typeface="+mn-lt"/>
              </a:rPr>
              <a:t> Create, modify, or delete user accounts.</a:t>
            </a:r>
            <a:endParaRPr lang="en-US"/>
          </a:p>
          <a:p>
            <a:pPr>
              <a:buFont typeface="Arial" charset="2"/>
              <a:buChar char="•"/>
            </a:pPr>
            <a:r>
              <a:rPr lang="en-US">
                <a:ea typeface="+mn-lt"/>
                <a:cs typeface="+mn-lt"/>
              </a:rPr>
              <a:t> Enable or disable user accounts.</a:t>
            </a:r>
          </a:p>
          <a:p>
            <a:pPr>
              <a:buFont typeface="Arial" charset="2"/>
              <a:buChar char="•"/>
            </a:pPr>
            <a:r>
              <a:rPr lang="en-US">
                <a:ea typeface="+mn-lt"/>
                <a:cs typeface="+mn-lt"/>
              </a:rPr>
              <a:t>Reset user passwords.</a:t>
            </a:r>
            <a:endParaRPr lang="en-US"/>
          </a:p>
          <a:p>
            <a:pPr>
              <a:buFont typeface="Arial" charset="2"/>
              <a:buChar char="•"/>
            </a:pPr>
            <a:r>
              <a:rPr lang="en-US">
                <a:ea typeface="+mn-lt"/>
                <a:cs typeface="+mn-lt"/>
              </a:rPr>
              <a:t>Move users between organizational units (OUs).</a:t>
            </a:r>
            <a:endParaRPr lang="en-US"/>
          </a:p>
          <a:p>
            <a:pPr>
              <a:buFont typeface="Arial" charset="2"/>
              <a:buChar char="•"/>
            </a:pPr>
            <a:r>
              <a:rPr lang="en-US">
                <a:ea typeface="+mn-lt"/>
                <a:cs typeface="+mn-lt"/>
              </a:rPr>
              <a:t>Add or remove users from security groups.</a:t>
            </a:r>
          </a:p>
          <a:p>
            <a:pPr marL="0" indent="0">
              <a:buNone/>
            </a:pPr>
            <a:r>
              <a:rPr lang="en-US" b="1"/>
              <a:t>2.Group Management:</a:t>
            </a:r>
            <a:endParaRPr lang="en-US"/>
          </a:p>
          <a:p>
            <a:pPr>
              <a:buFont typeface="Arial,Sans-Serif" charset="2"/>
              <a:buChar char="•"/>
            </a:pPr>
            <a:r>
              <a:rPr lang="en-US"/>
              <a:t>Create, modify, or delete security and distribution groups.</a:t>
            </a:r>
          </a:p>
          <a:p>
            <a:pPr>
              <a:buFont typeface="Arial,Sans-Serif" charset="2"/>
              <a:buChar char="•"/>
            </a:pPr>
            <a:r>
              <a:rPr lang="en-US"/>
              <a:t> Add or remove members from groups.</a:t>
            </a:r>
          </a:p>
          <a:p>
            <a:pPr>
              <a:buFont typeface="Arial,Sans-Serif" charset="2"/>
              <a:buChar char="•"/>
            </a:pPr>
            <a:r>
              <a:rPr lang="en-US"/>
              <a:t> Set group memberships for users.</a:t>
            </a:r>
          </a:p>
          <a:p>
            <a:pPr marL="0" indent="0">
              <a:buNone/>
            </a:pPr>
            <a:r>
              <a:rPr lang="en-US" b="1"/>
              <a:t>3.OU (Organizational Unit) Management:</a:t>
            </a:r>
          </a:p>
          <a:p>
            <a:pPr>
              <a:buFont typeface="Arial,Sans-Serif" charset="2"/>
              <a:buChar char="•"/>
            </a:pPr>
            <a:r>
              <a:rPr lang="en-US"/>
              <a:t> Create, modify, or delete OUs.</a:t>
            </a:r>
          </a:p>
          <a:p>
            <a:pPr>
              <a:buFont typeface="Arial,Sans-Serif" charset="2"/>
              <a:buChar char="•"/>
            </a:pPr>
            <a:r>
              <a:rPr lang="en-US"/>
              <a:t> Move objects (users, groups, computers) between OUs.</a:t>
            </a:r>
          </a:p>
          <a:p>
            <a:pPr>
              <a:buAutoNum type="arabicPeriod"/>
            </a:pPr>
            <a:endParaRPr lang="en-US" b="1"/>
          </a:p>
        </p:txBody>
      </p:sp>
    </p:spTree>
    <p:extLst>
      <p:ext uri="{BB962C8B-B14F-4D97-AF65-F5344CB8AC3E}">
        <p14:creationId xmlns:p14="http://schemas.microsoft.com/office/powerpoint/2010/main" val="378824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5051-A0AE-6D7D-458B-948679FE456C}"/>
              </a:ext>
            </a:extLst>
          </p:cNvPr>
          <p:cNvSpPr>
            <a:spLocks noGrp="1"/>
          </p:cNvSpPr>
          <p:nvPr>
            <p:ph type="title"/>
          </p:nvPr>
        </p:nvSpPr>
        <p:spPr>
          <a:xfrm>
            <a:off x="677334" y="307428"/>
            <a:ext cx="8596668" cy="519387"/>
          </a:xfrm>
        </p:spPr>
        <p:txBody>
          <a:bodyPr>
            <a:normAutofit fontScale="90000"/>
          </a:bodyPr>
          <a:lstStyle/>
          <a:p>
            <a:r>
              <a:rPr lang="en-US"/>
              <a:t>Cont.</a:t>
            </a:r>
          </a:p>
        </p:txBody>
      </p:sp>
      <p:sp>
        <p:nvSpPr>
          <p:cNvPr id="3" name="Content Placeholder 2">
            <a:extLst>
              <a:ext uri="{FF2B5EF4-FFF2-40B4-BE49-F238E27FC236}">
                <a16:creationId xmlns:a16="http://schemas.microsoft.com/office/drawing/2014/main" id="{AE0D7C5F-7B4A-7374-2263-48A5BA4F3284}"/>
              </a:ext>
            </a:extLst>
          </p:cNvPr>
          <p:cNvSpPr>
            <a:spLocks noGrp="1"/>
          </p:cNvSpPr>
          <p:nvPr>
            <p:ph idx="1"/>
          </p:nvPr>
        </p:nvSpPr>
        <p:spPr>
          <a:xfrm>
            <a:off x="677334" y="978175"/>
            <a:ext cx="10554219" cy="4787290"/>
          </a:xfrm>
        </p:spPr>
        <p:txBody>
          <a:bodyPr vert="horz" lIns="91440" tIns="45720" rIns="91440" bIns="45720" rtlCol="0" anchor="t">
            <a:noAutofit/>
          </a:bodyPr>
          <a:lstStyle/>
          <a:p>
            <a:pPr marL="0" indent="0">
              <a:buNone/>
            </a:pPr>
            <a:r>
              <a:rPr lang="en-US">
                <a:ea typeface="+mn-lt"/>
                <a:cs typeface="+mn-lt"/>
              </a:rPr>
              <a:t>4.Computer Management:</a:t>
            </a:r>
            <a:endParaRPr lang="en-US"/>
          </a:p>
          <a:p>
            <a:pPr>
              <a:buFont typeface="Arial" charset="2"/>
              <a:buChar char="•"/>
            </a:pPr>
            <a:r>
              <a:rPr lang="en-US">
                <a:ea typeface="+mn-lt"/>
                <a:cs typeface="+mn-lt"/>
              </a:rPr>
              <a:t>Join computers to the domain.</a:t>
            </a:r>
            <a:endParaRPr lang="en-US"/>
          </a:p>
          <a:p>
            <a:pPr>
              <a:buFont typeface="Arial" charset="2"/>
              <a:buChar char="•"/>
            </a:pPr>
            <a:r>
              <a:rPr lang="en-US">
                <a:ea typeface="+mn-lt"/>
                <a:cs typeface="+mn-lt"/>
              </a:rPr>
              <a:t> Rename computers.</a:t>
            </a:r>
            <a:endParaRPr lang="en-US"/>
          </a:p>
          <a:p>
            <a:pPr>
              <a:buFont typeface="Arial" charset="2"/>
              <a:buChar char="•"/>
            </a:pPr>
            <a:r>
              <a:rPr lang="en-US">
                <a:ea typeface="+mn-lt"/>
                <a:cs typeface="+mn-lt"/>
              </a:rPr>
              <a:t> Move computers between OUs.</a:t>
            </a:r>
          </a:p>
          <a:p>
            <a:pPr marL="0" indent="0">
              <a:buNone/>
            </a:pPr>
            <a:r>
              <a:rPr lang="en-US">
                <a:ea typeface="+mn-lt"/>
                <a:cs typeface="+mn-lt"/>
              </a:rPr>
              <a:t>5. Permission Management:</a:t>
            </a:r>
            <a:endParaRPr lang="en-US"/>
          </a:p>
          <a:p>
            <a:pPr>
              <a:buFont typeface="Arial" charset="2"/>
              <a:buChar char="•"/>
            </a:pPr>
            <a:r>
              <a:rPr lang="en-US">
                <a:ea typeface="+mn-lt"/>
                <a:cs typeface="+mn-lt"/>
              </a:rPr>
              <a:t>Grant or revoke permissions on AD objects (e.g., file access, group memberships).</a:t>
            </a:r>
            <a:endParaRPr lang="en-US"/>
          </a:p>
          <a:p>
            <a:pPr>
              <a:buFont typeface="Arial" charset="2"/>
              <a:buChar char="•"/>
            </a:pPr>
            <a:r>
              <a:rPr lang="en-US">
                <a:ea typeface="+mn-lt"/>
                <a:cs typeface="+mn-lt"/>
              </a:rPr>
              <a:t> Set fine-grained password policies.</a:t>
            </a:r>
            <a:endParaRPr lang="en-US"/>
          </a:p>
          <a:p>
            <a:pPr marL="0" indent="0">
              <a:buNone/>
            </a:pPr>
            <a:r>
              <a:rPr lang="en-US">
                <a:ea typeface="+mn-lt"/>
                <a:cs typeface="+mn-lt"/>
              </a:rPr>
              <a:t>6. Active Directory Queries and Reporting:</a:t>
            </a:r>
            <a:endParaRPr lang="en-US"/>
          </a:p>
          <a:p>
            <a:pPr>
              <a:buFont typeface="Arial" charset="2"/>
              <a:buChar char="•"/>
            </a:pPr>
            <a:r>
              <a:rPr lang="en-US">
                <a:ea typeface="+mn-lt"/>
                <a:cs typeface="+mn-lt"/>
              </a:rPr>
              <a:t>Retrieve information about users, groups, and other AD objects.</a:t>
            </a:r>
            <a:endParaRPr lang="en-US"/>
          </a:p>
          <a:p>
            <a:pPr>
              <a:buFont typeface="Arial" charset="2"/>
              <a:buChar char="•"/>
            </a:pPr>
            <a:r>
              <a:rPr lang="en-US">
                <a:ea typeface="+mn-lt"/>
                <a:cs typeface="+mn-lt"/>
              </a:rPr>
              <a:t> Generate reports on AD object attributes and configurations.</a:t>
            </a:r>
            <a:endParaRPr lang="en-US"/>
          </a:p>
          <a:p>
            <a:pPr>
              <a:buFont typeface="Arial" charset="2"/>
              <a:buChar char="•"/>
            </a:pPr>
            <a:r>
              <a:rPr lang="en-US">
                <a:ea typeface="+mn-lt"/>
                <a:cs typeface="+mn-lt"/>
              </a:rPr>
              <a:t>Search for specific objects based on criteria.</a:t>
            </a:r>
            <a:endParaRPr lang="en-US"/>
          </a:p>
          <a:p>
            <a:pPr marL="0" indent="0">
              <a:buNone/>
            </a:pPr>
            <a:r>
              <a:rPr lang="en-US">
                <a:ea typeface="+mn-lt"/>
                <a:cs typeface="+mn-lt"/>
              </a:rPr>
              <a:t>7. Password Policy Management:</a:t>
            </a:r>
            <a:endParaRPr lang="en-US"/>
          </a:p>
          <a:p>
            <a:pPr>
              <a:buFont typeface="Arial" charset="2"/>
              <a:buChar char="•"/>
            </a:pPr>
            <a:r>
              <a:rPr lang="en-US">
                <a:ea typeface="+mn-lt"/>
                <a:cs typeface="+mn-lt"/>
              </a:rPr>
              <a:t> Configure and manage domain-wide password policies.</a:t>
            </a:r>
            <a:endParaRPr lang="en-US"/>
          </a:p>
          <a:p>
            <a:pPr>
              <a:buFont typeface="Arial" charset="2"/>
              <a:buChar char="•"/>
            </a:pPr>
            <a:r>
              <a:rPr lang="en-US">
                <a:ea typeface="+mn-lt"/>
                <a:cs typeface="+mn-lt"/>
              </a:rPr>
              <a:t> Enforce password complexity and expiration rules.</a:t>
            </a:r>
            <a:endParaRPr lang="en-US"/>
          </a:p>
          <a:p>
            <a:endParaRPr lang="en-US"/>
          </a:p>
          <a:p>
            <a:endParaRPr lang="en-US"/>
          </a:p>
        </p:txBody>
      </p:sp>
    </p:spTree>
    <p:extLst>
      <p:ext uri="{BB962C8B-B14F-4D97-AF65-F5344CB8AC3E}">
        <p14:creationId xmlns:p14="http://schemas.microsoft.com/office/powerpoint/2010/main" val="40630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375F-613F-DB23-A703-38A4D9450837}"/>
              </a:ext>
            </a:extLst>
          </p:cNvPr>
          <p:cNvSpPr>
            <a:spLocks noGrp="1"/>
          </p:cNvSpPr>
          <p:nvPr>
            <p:ph type="title"/>
          </p:nvPr>
        </p:nvSpPr>
        <p:spPr>
          <a:xfrm>
            <a:off x="648930" y="629266"/>
            <a:ext cx="6188190" cy="1622321"/>
          </a:xfrm>
        </p:spPr>
        <p:txBody>
          <a:bodyPr>
            <a:normAutofit/>
          </a:bodyPr>
          <a:lstStyle/>
          <a:p>
            <a:r>
              <a:rPr lang="en-US">
                <a:solidFill>
                  <a:schemeClr val="accent2"/>
                </a:solidFill>
                <a:latin typeface="Arial"/>
                <a:ea typeface="Batang"/>
                <a:cs typeface="Arial"/>
              </a:rPr>
              <a:t>WHAT IS ACTIVE DIRECTORY?</a:t>
            </a:r>
            <a:endParaRPr lang="en-US">
              <a:solidFill>
                <a:schemeClr val="accent2"/>
              </a:solidFill>
              <a:latin typeface="Arial"/>
              <a:cs typeface="Arial"/>
            </a:endParaRPr>
          </a:p>
        </p:txBody>
      </p:sp>
      <p:sp>
        <p:nvSpPr>
          <p:cNvPr id="3" name="Content Placeholder 2">
            <a:extLst>
              <a:ext uri="{FF2B5EF4-FFF2-40B4-BE49-F238E27FC236}">
                <a16:creationId xmlns:a16="http://schemas.microsoft.com/office/drawing/2014/main" id="{AFFF50F2-1F28-B979-0803-2AE129CF40D6}"/>
              </a:ext>
            </a:extLst>
          </p:cNvPr>
          <p:cNvSpPr>
            <a:spLocks noGrp="1"/>
          </p:cNvSpPr>
          <p:nvPr>
            <p:ph idx="1"/>
          </p:nvPr>
        </p:nvSpPr>
        <p:spPr>
          <a:xfrm>
            <a:off x="648930" y="2438400"/>
            <a:ext cx="6188189" cy="3785419"/>
          </a:xfrm>
        </p:spPr>
        <p:txBody>
          <a:bodyPr vert="horz" lIns="91440" tIns="45720" rIns="91440" bIns="45720" rtlCol="0" anchor="t">
            <a:noAutofit/>
          </a:bodyPr>
          <a:lstStyle/>
          <a:p>
            <a:r>
              <a:rPr lang="en-US" sz="2000">
                <a:solidFill>
                  <a:schemeClr val="tx1"/>
                </a:solidFill>
                <a:latin typeface="Calibri"/>
                <a:ea typeface="+mn-lt"/>
                <a:cs typeface="+mn-lt"/>
              </a:rPr>
              <a:t>Active Directory (AD) is a directory service developed by Microsoft that is used to manage and organize resources within a network environment.</a:t>
            </a:r>
            <a:endParaRPr lang="en-US" sz="2000">
              <a:solidFill>
                <a:schemeClr val="tx1"/>
              </a:solidFill>
              <a:latin typeface="Calibri"/>
              <a:cs typeface="+mn-lt"/>
            </a:endParaRPr>
          </a:p>
          <a:p>
            <a:endParaRPr lang="en-US" sz="2000">
              <a:solidFill>
                <a:schemeClr val="tx1"/>
              </a:solidFill>
              <a:latin typeface="Calibri"/>
              <a:ea typeface="+mn-lt"/>
              <a:cs typeface="+mn-lt"/>
            </a:endParaRPr>
          </a:p>
          <a:p>
            <a:r>
              <a:rPr lang="en-US" sz="2000">
                <a:solidFill>
                  <a:schemeClr val="tx1"/>
                </a:solidFill>
                <a:latin typeface="Calibri"/>
                <a:ea typeface="+mn-lt"/>
                <a:cs typeface="+mn-lt"/>
              </a:rPr>
              <a:t>It provides a centralized database of network objects, such as user accounts, computers, printers, and other resources, and allows administrators to control access and manage these objects efficiently.</a:t>
            </a:r>
            <a:endParaRPr lang="en-US" sz="2000">
              <a:solidFill>
                <a:schemeClr val="tx1"/>
              </a:solidFill>
              <a:latin typeface="Calibri"/>
              <a:cs typeface="Calibri"/>
            </a:endParaRPr>
          </a:p>
        </p:txBody>
      </p:sp>
      <p:pic>
        <p:nvPicPr>
          <p:cNvPr id="15" name="Picture 14" descr="A 3D pattern of ring shapes connected by lines">
            <a:extLst>
              <a:ext uri="{FF2B5EF4-FFF2-40B4-BE49-F238E27FC236}">
                <a16:creationId xmlns:a16="http://schemas.microsoft.com/office/drawing/2014/main" id="{595FDCF7-5C1E-F373-D9F9-AC5E80EE5403}"/>
              </a:ext>
            </a:extLst>
          </p:cNvPr>
          <p:cNvPicPr>
            <a:picLocks noChangeAspect="1"/>
          </p:cNvPicPr>
          <p:nvPr/>
        </p:nvPicPr>
        <p:blipFill rotWithShape="1">
          <a:blip r:embed="rId3"/>
          <a:srcRect l="11454" r="4783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87516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E36E-B082-5831-6D11-754D48E3BEE1}"/>
              </a:ext>
            </a:extLst>
          </p:cNvPr>
          <p:cNvSpPr>
            <a:spLocks noGrp="1"/>
          </p:cNvSpPr>
          <p:nvPr>
            <p:ph type="title"/>
          </p:nvPr>
        </p:nvSpPr>
        <p:spPr>
          <a:xfrm>
            <a:off x="2022260" y="407225"/>
            <a:ext cx="7368932" cy="1400530"/>
          </a:xfrm>
        </p:spPr>
        <p:txBody>
          <a:bodyPr/>
          <a:lstStyle/>
          <a:p>
            <a:pPr>
              <a:spcBef>
                <a:spcPts val="1000"/>
              </a:spcBef>
            </a:pPr>
            <a:r>
              <a:rPr lang="en-US" sz="3200" b="1">
                <a:solidFill>
                  <a:srgbClr val="2A2A2A"/>
                </a:solidFill>
                <a:latin typeface="Arial"/>
                <a:cs typeface="Arial"/>
              </a:rPr>
              <a:t>Benefits of Active Directory</a:t>
            </a:r>
            <a:endParaRPr lang="en-US" sz="3200">
              <a:solidFill>
                <a:srgbClr val="2A2A2A"/>
              </a:solidFill>
              <a:latin typeface="Arial"/>
              <a:cs typeface="Arial"/>
            </a:endParaRPr>
          </a:p>
          <a:p>
            <a:endParaRPr lang="en-US"/>
          </a:p>
        </p:txBody>
      </p:sp>
      <p:sp>
        <p:nvSpPr>
          <p:cNvPr id="3" name="Content Placeholder 2">
            <a:extLst>
              <a:ext uri="{FF2B5EF4-FFF2-40B4-BE49-F238E27FC236}">
                <a16:creationId xmlns:a16="http://schemas.microsoft.com/office/drawing/2014/main" id="{53BF42DF-1F5E-602F-9655-E1C229F7F627}"/>
              </a:ext>
            </a:extLst>
          </p:cNvPr>
          <p:cNvSpPr>
            <a:spLocks noGrp="1"/>
          </p:cNvSpPr>
          <p:nvPr>
            <p:ph idx="1"/>
          </p:nvPr>
        </p:nvSpPr>
        <p:spPr>
          <a:xfrm>
            <a:off x="677334" y="1648798"/>
            <a:ext cx="8596668" cy="4392564"/>
          </a:xfrm>
        </p:spPr>
        <p:txBody>
          <a:bodyPr vert="horz" lIns="91440" tIns="45720" rIns="91440" bIns="45720" rtlCol="0" anchor="t">
            <a:normAutofit lnSpcReduction="10000"/>
          </a:bodyPr>
          <a:lstStyle/>
          <a:p>
            <a:r>
              <a:rPr lang="en-US" b="1">
                <a:solidFill>
                  <a:srgbClr val="2A2A2A"/>
                </a:solidFill>
                <a:latin typeface="Calibri"/>
                <a:ea typeface="+mj-lt"/>
                <a:cs typeface="+mj-lt"/>
              </a:rPr>
              <a:t>Hierarchical Structure.</a:t>
            </a:r>
            <a:r>
              <a:rPr lang="en-US">
                <a:solidFill>
                  <a:srgbClr val="2A2A2A"/>
                </a:solidFill>
                <a:latin typeface="Calibri"/>
                <a:ea typeface="+mj-lt"/>
                <a:cs typeface="+mj-lt"/>
              </a:rPr>
              <a:t> The key benefit of AD DS is that it gives the data in Active Directory an organizational structure.</a:t>
            </a:r>
            <a:endParaRPr lang="en-US">
              <a:latin typeface="Calibri"/>
              <a:cs typeface="Calibri"/>
            </a:endParaRPr>
          </a:p>
          <a:p>
            <a:endParaRPr lang="en-US">
              <a:solidFill>
                <a:srgbClr val="2A2A2A"/>
              </a:solidFill>
              <a:latin typeface="Calibri"/>
              <a:ea typeface="+mj-lt"/>
              <a:cs typeface="+mj-lt"/>
            </a:endParaRPr>
          </a:p>
          <a:p>
            <a:r>
              <a:rPr lang="en-US" b="1">
                <a:solidFill>
                  <a:srgbClr val="2A2A2A"/>
                </a:solidFill>
                <a:latin typeface="Calibri"/>
                <a:ea typeface="+mj-lt"/>
                <a:cs typeface="+mj-lt"/>
              </a:rPr>
              <a:t>Flexibility.</a:t>
            </a:r>
            <a:r>
              <a:rPr lang="en-US">
                <a:solidFill>
                  <a:srgbClr val="2A2A2A"/>
                </a:solidFill>
                <a:latin typeface="Calibri"/>
                <a:ea typeface="+mj-lt"/>
                <a:cs typeface="+mj-lt"/>
              </a:rPr>
              <a:t> Users can choose how data is structured on the network with the help of AD DS. By centralizing services like user and rights management, it streamlines administrative work and offers some security. Active Directory is accessible to users from any networked computer One point of entry.</a:t>
            </a:r>
            <a:endParaRPr lang="en-US">
              <a:latin typeface="Calibri"/>
              <a:cs typeface="Calibri"/>
            </a:endParaRPr>
          </a:p>
          <a:p>
            <a:endParaRPr lang="en-US">
              <a:solidFill>
                <a:srgbClr val="2A2A2A"/>
              </a:solidFill>
              <a:latin typeface="Calibri"/>
              <a:ea typeface="+mj-lt"/>
              <a:cs typeface="+mj-lt"/>
            </a:endParaRPr>
          </a:p>
          <a:p>
            <a:r>
              <a:rPr lang="en-US" b="1">
                <a:solidFill>
                  <a:srgbClr val="2A2A2A"/>
                </a:solidFill>
                <a:latin typeface="Calibri"/>
                <a:ea typeface="+mj-lt"/>
                <a:cs typeface="+mj-lt"/>
              </a:rPr>
              <a:t>Single point of access.</a:t>
            </a:r>
            <a:r>
              <a:rPr lang="en-US">
                <a:solidFill>
                  <a:srgbClr val="2A2A2A"/>
                </a:solidFill>
                <a:latin typeface="Calibri"/>
                <a:ea typeface="+mj-lt"/>
                <a:cs typeface="+mj-lt"/>
              </a:rPr>
              <a:t> Created via domain services. This improves communication between IT teams and restricts access to sensitive resources.</a:t>
            </a:r>
            <a:endParaRPr lang="en-US">
              <a:latin typeface="Calibri"/>
              <a:cs typeface="Calibri"/>
            </a:endParaRPr>
          </a:p>
          <a:p>
            <a:pPr marL="0" indent="0">
              <a:buNone/>
            </a:pPr>
            <a:endParaRPr lang="en-US">
              <a:solidFill>
                <a:srgbClr val="2A2A2A"/>
              </a:solidFill>
              <a:latin typeface="Calibri"/>
              <a:ea typeface="+mj-lt"/>
              <a:cs typeface="+mj-lt"/>
            </a:endParaRPr>
          </a:p>
          <a:p>
            <a:r>
              <a:rPr lang="en-US" b="1">
                <a:solidFill>
                  <a:srgbClr val="2A2A2A"/>
                </a:solidFill>
                <a:latin typeface="Calibri"/>
                <a:ea typeface="+mj-lt"/>
                <a:cs typeface="+mj-lt"/>
              </a:rPr>
              <a:t>Redundancy.</a:t>
            </a:r>
            <a:r>
              <a:rPr lang="en-US">
                <a:solidFill>
                  <a:srgbClr val="2A2A2A"/>
                </a:solidFill>
                <a:latin typeface="Calibri"/>
                <a:ea typeface="+mj-lt"/>
                <a:cs typeface="+mj-lt"/>
              </a:rPr>
              <a:t> Redundancy and replication are features of AD DS. One domain controller’s duties are automatically assumed by another if it fails.</a:t>
            </a:r>
            <a:endParaRPr lang="en-US">
              <a:latin typeface="Calibri"/>
              <a:cs typeface="Calibri"/>
            </a:endParaRPr>
          </a:p>
          <a:p>
            <a:endParaRPr lang="en-US" sz="1200" b="1">
              <a:solidFill>
                <a:srgbClr val="2A2A2A"/>
              </a:solidFill>
              <a:latin typeface="Calibri"/>
              <a:cs typeface="Calibri"/>
            </a:endParaRPr>
          </a:p>
          <a:p>
            <a:pPr>
              <a:buClr>
                <a:srgbClr val="8AD0D6"/>
              </a:buClr>
            </a:pPr>
            <a:endParaRPr lang="en-US"/>
          </a:p>
        </p:txBody>
      </p:sp>
    </p:spTree>
    <p:extLst>
      <p:ext uri="{BB962C8B-B14F-4D97-AF65-F5344CB8AC3E}">
        <p14:creationId xmlns:p14="http://schemas.microsoft.com/office/powerpoint/2010/main" val="320647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4504A-9024-61B5-0390-84E5EDF8C688}"/>
              </a:ext>
            </a:extLst>
          </p:cNvPr>
          <p:cNvSpPr>
            <a:spLocks noGrp="1"/>
          </p:cNvSpPr>
          <p:nvPr>
            <p:ph type="title"/>
          </p:nvPr>
        </p:nvSpPr>
        <p:spPr>
          <a:xfrm>
            <a:off x="1286933" y="609600"/>
            <a:ext cx="10197494" cy="1099457"/>
          </a:xfrm>
        </p:spPr>
        <p:txBody>
          <a:bodyPr>
            <a:normAutofit/>
          </a:bodyPr>
          <a:lstStyle/>
          <a:p>
            <a:r>
              <a:rPr lang="en-US" b="1"/>
              <a:t>Advantages of Active Directory</a:t>
            </a:r>
            <a:endParaRPr lang="en-US"/>
          </a:p>
        </p:txBody>
      </p:sp>
      <p:sp>
        <p:nvSpPr>
          <p:cNvPr id="32" name="Isosceles Triangle 3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4" name="Content Placeholder 2">
            <a:extLst>
              <a:ext uri="{FF2B5EF4-FFF2-40B4-BE49-F238E27FC236}">
                <a16:creationId xmlns:a16="http://schemas.microsoft.com/office/drawing/2014/main" id="{BE8A655D-D557-3732-B6F3-2923BF8D8DF4}"/>
              </a:ext>
            </a:extLst>
          </p:cNvPr>
          <p:cNvGraphicFramePr>
            <a:graphicFrameLocks noGrp="1"/>
          </p:cNvGraphicFramePr>
          <p:nvPr>
            <p:ph idx="1"/>
            <p:extLst>
              <p:ext uri="{D42A27DB-BD31-4B8C-83A1-F6EECF244321}">
                <p14:modId xmlns:p14="http://schemas.microsoft.com/office/powerpoint/2010/main" val="44411641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544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C250-382D-C5F1-3B57-7B99CF95D164}"/>
              </a:ext>
            </a:extLst>
          </p:cNvPr>
          <p:cNvSpPr>
            <a:spLocks noGrp="1"/>
          </p:cNvSpPr>
          <p:nvPr>
            <p:ph type="title"/>
          </p:nvPr>
        </p:nvSpPr>
        <p:spPr/>
        <p:txBody>
          <a:bodyPr>
            <a:normAutofit/>
          </a:bodyPr>
          <a:lstStyle/>
          <a:p>
            <a:r>
              <a:rPr lang="en-US" sz="3200" b="1">
                <a:solidFill>
                  <a:srgbClr val="374151"/>
                </a:solidFill>
                <a:ea typeface="+mj-lt"/>
                <a:cs typeface="+mj-lt"/>
              </a:rPr>
              <a:t>Active Directory cmdlets in PowerShell:</a:t>
            </a:r>
            <a:endParaRPr lang="en-US" sz="3200" b="1"/>
          </a:p>
        </p:txBody>
      </p:sp>
      <p:sp>
        <p:nvSpPr>
          <p:cNvPr id="3" name="Content Placeholder 2">
            <a:extLst>
              <a:ext uri="{FF2B5EF4-FFF2-40B4-BE49-F238E27FC236}">
                <a16:creationId xmlns:a16="http://schemas.microsoft.com/office/drawing/2014/main" id="{DC5043C0-21CE-7602-C769-19DFD5E50B7A}"/>
              </a:ext>
            </a:extLst>
          </p:cNvPr>
          <p:cNvSpPr>
            <a:spLocks noGrp="1"/>
          </p:cNvSpPr>
          <p:nvPr>
            <p:ph idx="1"/>
          </p:nvPr>
        </p:nvSpPr>
        <p:spPr>
          <a:xfrm>
            <a:off x="1069848" y="2034322"/>
            <a:ext cx="10058400" cy="4137878"/>
          </a:xfrm>
        </p:spPr>
        <p:txBody>
          <a:bodyPr vert="horz" lIns="91440" tIns="45720" rIns="91440" bIns="45720" rtlCol="0" anchor="t">
            <a:normAutofit/>
          </a:bodyPr>
          <a:lstStyle/>
          <a:p>
            <a:pPr marL="0" indent="0">
              <a:buNone/>
            </a:pPr>
            <a:r>
              <a:rPr lang="en-US" sz="2400" b="1">
                <a:ea typeface="+mn-lt"/>
                <a:cs typeface="+mn-lt"/>
              </a:rPr>
              <a:t>1.</a:t>
            </a:r>
            <a:r>
              <a:rPr lang="en-US" sz="2400" b="1">
                <a:latin typeface="Arial"/>
                <a:ea typeface="+mn-lt"/>
                <a:cs typeface="+mn-lt"/>
              </a:rPr>
              <a:t>Getting Information:</a:t>
            </a:r>
            <a:endParaRPr lang="en-US">
              <a:latin typeface="Arial"/>
              <a:ea typeface="+mn-lt"/>
              <a:cs typeface="+mn-lt"/>
            </a:endParaRPr>
          </a:p>
          <a:p>
            <a:r>
              <a:rPr lang="en-US" sz="2000" b="1">
                <a:latin typeface="Calibri"/>
                <a:ea typeface="Batang"/>
                <a:cs typeface="Calibri"/>
              </a:rPr>
              <a:t>Get-</a:t>
            </a:r>
            <a:r>
              <a:rPr lang="en-US" sz="2000" b="1" err="1">
                <a:latin typeface="Calibri"/>
                <a:ea typeface="Batang"/>
                <a:cs typeface="Calibri"/>
              </a:rPr>
              <a:t>ADUser</a:t>
            </a:r>
            <a:r>
              <a:rPr lang="en-US" sz="2000">
                <a:solidFill>
                  <a:srgbClr val="374151"/>
                </a:solidFill>
                <a:latin typeface="Calibri"/>
                <a:ea typeface="+mn-lt"/>
                <a:cs typeface="+mn-lt"/>
              </a:rPr>
              <a:t>: Retrieves user accounts and their attributes.</a:t>
            </a:r>
          </a:p>
          <a:p>
            <a:r>
              <a:rPr lang="en-US" sz="2000" b="1">
                <a:latin typeface="Calibri"/>
                <a:ea typeface="Batang"/>
                <a:cs typeface="Calibri"/>
              </a:rPr>
              <a:t>Get-ADComputer</a:t>
            </a:r>
            <a:r>
              <a:rPr lang="en-US" sz="2000">
                <a:solidFill>
                  <a:srgbClr val="374151"/>
                </a:solidFill>
                <a:latin typeface="Calibri"/>
                <a:ea typeface="+mn-lt"/>
                <a:cs typeface="+mn-lt"/>
              </a:rPr>
              <a:t>: Retrieves computer accounts and their attributes.</a:t>
            </a:r>
          </a:p>
          <a:p>
            <a:r>
              <a:rPr lang="en-US" sz="2000" b="1">
                <a:latin typeface="Calibri"/>
                <a:ea typeface="Batang"/>
                <a:cs typeface="Calibri"/>
              </a:rPr>
              <a:t>Get-</a:t>
            </a:r>
            <a:r>
              <a:rPr lang="en-US" sz="2000" b="1" err="1">
                <a:latin typeface="Calibri"/>
                <a:ea typeface="Batang"/>
                <a:cs typeface="Calibri"/>
              </a:rPr>
              <a:t>ADGroup</a:t>
            </a:r>
            <a:r>
              <a:rPr lang="en-US" sz="2000">
                <a:solidFill>
                  <a:srgbClr val="374151"/>
                </a:solidFill>
                <a:latin typeface="Calibri"/>
                <a:ea typeface="+mn-lt"/>
                <a:cs typeface="+mn-lt"/>
              </a:rPr>
              <a:t>: Retrieves group objects and their attributes.</a:t>
            </a:r>
          </a:p>
          <a:p>
            <a:endParaRPr lang="en-US" sz="2400">
              <a:solidFill>
                <a:srgbClr val="374151"/>
              </a:solidFill>
              <a:ea typeface="+mn-lt"/>
              <a:cs typeface="+mn-lt"/>
            </a:endParaRPr>
          </a:p>
          <a:p>
            <a:pPr marL="0" indent="0">
              <a:buNone/>
            </a:pPr>
            <a:r>
              <a:rPr lang="en-US" sz="2400" b="1">
                <a:latin typeface="Arial"/>
                <a:ea typeface="+mn-lt"/>
                <a:cs typeface="+mn-lt"/>
              </a:rPr>
              <a:t>2.Creating Objects:</a:t>
            </a:r>
            <a:endParaRPr lang="en-US" sz="4000">
              <a:latin typeface="Arial"/>
              <a:ea typeface="+mn-lt"/>
              <a:cs typeface="+mn-lt"/>
            </a:endParaRPr>
          </a:p>
          <a:p>
            <a:r>
              <a:rPr lang="en-US" sz="2000" b="1">
                <a:latin typeface="Calibri"/>
                <a:ea typeface="+mn-lt"/>
                <a:cs typeface="+mn-lt"/>
              </a:rPr>
              <a:t>New-</a:t>
            </a:r>
            <a:r>
              <a:rPr lang="en-US" sz="2000" b="1" err="1">
                <a:latin typeface="Calibri"/>
                <a:ea typeface="+mn-lt"/>
                <a:cs typeface="+mn-lt"/>
              </a:rPr>
              <a:t>ADUser</a:t>
            </a:r>
            <a:r>
              <a:rPr lang="en-US" sz="2000">
                <a:solidFill>
                  <a:srgbClr val="374151"/>
                </a:solidFill>
                <a:latin typeface="Calibri"/>
                <a:ea typeface="+mn-lt"/>
                <a:cs typeface="+mn-lt"/>
              </a:rPr>
              <a:t>: Creates a new user account.</a:t>
            </a:r>
          </a:p>
          <a:p>
            <a:r>
              <a:rPr lang="en-US" sz="2000" b="1">
                <a:latin typeface="Calibri"/>
                <a:ea typeface="+mn-lt"/>
                <a:cs typeface="+mn-lt"/>
              </a:rPr>
              <a:t>New-ADComputer</a:t>
            </a:r>
            <a:r>
              <a:rPr lang="en-US" sz="2000">
                <a:solidFill>
                  <a:srgbClr val="374151"/>
                </a:solidFill>
                <a:latin typeface="Calibri"/>
                <a:ea typeface="+mn-lt"/>
                <a:cs typeface="+mn-lt"/>
              </a:rPr>
              <a:t>: Creates a new computer account.</a:t>
            </a:r>
          </a:p>
          <a:p>
            <a:r>
              <a:rPr lang="en-US" sz="2000" b="1">
                <a:latin typeface="Calibri"/>
                <a:ea typeface="+mn-lt"/>
                <a:cs typeface="+mn-lt"/>
              </a:rPr>
              <a:t>New-</a:t>
            </a:r>
            <a:r>
              <a:rPr lang="en-US" sz="2000" b="1" err="1">
                <a:latin typeface="Calibri"/>
                <a:ea typeface="+mn-lt"/>
                <a:cs typeface="+mn-lt"/>
              </a:rPr>
              <a:t>ADGroup</a:t>
            </a:r>
            <a:r>
              <a:rPr lang="en-US" sz="2000">
                <a:solidFill>
                  <a:srgbClr val="374151"/>
                </a:solidFill>
                <a:latin typeface="Calibri"/>
                <a:ea typeface="+mn-lt"/>
                <a:cs typeface="+mn-lt"/>
              </a:rPr>
              <a:t>: Creates a new group.</a:t>
            </a:r>
          </a:p>
          <a:p>
            <a:endParaRPr lang="en-US" sz="4000"/>
          </a:p>
        </p:txBody>
      </p:sp>
    </p:spTree>
    <p:extLst>
      <p:ext uri="{BB962C8B-B14F-4D97-AF65-F5344CB8AC3E}">
        <p14:creationId xmlns:p14="http://schemas.microsoft.com/office/powerpoint/2010/main" val="38592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1B087-92D3-2382-1884-06DFCCFBC2A5}"/>
              </a:ext>
            </a:extLst>
          </p:cNvPr>
          <p:cNvSpPr>
            <a:spLocks noGrp="1"/>
          </p:cNvSpPr>
          <p:nvPr>
            <p:ph idx="1"/>
          </p:nvPr>
        </p:nvSpPr>
        <p:spPr>
          <a:xfrm>
            <a:off x="939219" y="760694"/>
            <a:ext cx="10058400" cy="5052277"/>
          </a:xfrm>
        </p:spPr>
        <p:txBody>
          <a:bodyPr vert="horz" lIns="91440" tIns="45720" rIns="91440" bIns="45720" rtlCol="0" anchor="t">
            <a:normAutofit/>
          </a:bodyPr>
          <a:lstStyle/>
          <a:p>
            <a:pPr marL="0" indent="0">
              <a:buNone/>
            </a:pPr>
            <a:endParaRPr lang="en-US" sz="2400" b="1">
              <a:latin typeface="Arial"/>
              <a:ea typeface="+mn-lt"/>
              <a:cs typeface="+mn-lt"/>
            </a:endParaRPr>
          </a:p>
          <a:p>
            <a:pPr marL="0" indent="0">
              <a:buNone/>
            </a:pPr>
            <a:r>
              <a:rPr lang="en-US" sz="2400" b="1">
                <a:latin typeface="Arial"/>
                <a:ea typeface="+mn-lt"/>
                <a:cs typeface="+mn-lt"/>
              </a:rPr>
              <a:t>3.</a:t>
            </a:r>
            <a:r>
              <a:rPr lang="en-US" sz="2000" b="1">
                <a:latin typeface="Arial"/>
                <a:ea typeface="+mn-lt"/>
                <a:cs typeface="+mn-lt"/>
              </a:rPr>
              <a:t>Modifying Objects:</a:t>
            </a:r>
            <a:endParaRPr lang="en-US" sz="2000">
              <a:latin typeface="Arial"/>
              <a:cs typeface="Arial"/>
            </a:endParaRPr>
          </a:p>
          <a:p>
            <a:r>
              <a:rPr lang="en-US" sz="2000" b="1">
                <a:solidFill>
                  <a:srgbClr val="404040"/>
                </a:solidFill>
                <a:latin typeface="Calibri"/>
                <a:ea typeface="Batang"/>
                <a:cs typeface="Calibri"/>
              </a:rPr>
              <a:t>Set-</a:t>
            </a:r>
            <a:r>
              <a:rPr lang="en-US" sz="2000" b="1" err="1">
                <a:solidFill>
                  <a:srgbClr val="404040"/>
                </a:solidFill>
                <a:latin typeface="Calibri"/>
                <a:ea typeface="Batang"/>
                <a:cs typeface="Calibri"/>
              </a:rPr>
              <a:t>ADUser</a:t>
            </a:r>
            <a:r>
              <a:rPr lang="en-US" sz="2000">
                <a:solidFill>
                  <a:srgbClr val="374151"/>
                </a:solidFill>
                <a:latin typeface="Calibri"/>
                <a:ea typeface="+mn-lt"/>
                <a:cs typeface="+mn-lt"/>
              </a:rPr>
              <a:t>: Modifies attributes of a user account.</a:t>
            </a:r>
            <a:endParaRPr lang="en-US" sz="2000">
              <a:latin typeface="Calibri"/>
              <a:cs typeface="Calibri"/>
            </a:endParaRPr>
          </a:p>
          <a:p>
            <a:r>
              <a:rPr lang="en-US" sz="2000" b="1">
                <a:latin typeface="Calibri"/>
                <a:ea typeface="Batang"/>
                <a:cs typeface="Calibri"/>
              </a:rPr>
              <a:t>Set-ADComputer</a:t>
            </a:r>
            <a:r>
              <a:rPr lang="en-US" sz="2000">
                <a:solidFill>
                  <a:srgbClr val="374151"/>
                </a:solidFill>
                <a:latin typeface="Calibri"/>
                <a:ea typeface="+mn-lt"/>
                <a:cs typeface="+mn-lt"/>
              </a:rPr>
              <a:t>: Modifies attributes of a computer account.</a:t>
            </a:r>
            <a:endParaRPr lang="en-US" sz="2000">
              <a:latin typeface="Calibri"/>
              <a:cs typeface="Calibri"/>
            </a:endParaRPr>
          </a:p>
          <a:p>
            <a:r>
              <a:rPr lang="en-US" sz="2000" b="1">
                <a:solidFill>
                  <a:srgbClr val="404040"/>
                </a:solidFill>
                <a:latin typeface="Calibri"/>
                <a:ea typeface="Batang"/>
                <a:cs typeface="Calibri"/>
              </a:rPr>
              <a:t>Set-</a:t>
            </a:r>
            <a:r>
              <a:rPr lang="en-US" sz="2000" b="1" err="1">
                <a:solidFill>
                  <a:srgbClr val="404040"/>
                </a:solidFill>
                <a:latin typeface="Calibri"/>
                <a:ea typeface="Batang"/>
                <a:cs typeface="Calibri"/>
              </a:rPr>
              <a:t>ADGroup</a:t>
            </a:r>
            <a:r>
              <a:rPr lang="en-US" sz="2000">
                <a:solidFill>
                  <a:srgbClr val="374151"/>
                </a:solidFill>
                <a:latin typeface="Calibri"/>
                <a:ea typeface="+mn-lt"/>
                <a:cs typeface="+mn-lt"/>
              </a:rPr>
              <a:t>: Modifies attributes of a group.</a:t>
            </a:r>
            <a:endParaRPr lang="en-US" sz="2000">
              <a:latin typeface="Calibri"/>
              <a:cs typeface="Calibri"/>
            </a:endParaRPr>
          </a:p>
          <a:p>
            <a:endParaRPr lang="en-US">
              <a:solidFill>
                <a:srgbClr val="374151"/>
              </a:solidFill>
              <a:ea typeface="+mn-lt"/>
              <a:cs typeface="+mn-lt"/>
            </a:endParaRPr>
          </a:p>
          <a:p>
            <a:pPr marL="0" indent="0">
              <a:buNone/>
            </a:pPr>
            <a:r>
              <a:rPr lang="en-US" sz="2000" b="1">
                <a:solidFill>
                  <a:srgbClr val="404040"/>
                </a:solidFill>
                <a:latin typeface="Arial"/>
                <a:ea typeface="+mn-lt"/>
                <a:cs typeface="+mn-lt"/>
              </a:rPr>
              <a:t>4.Removing Objects:</a:t>
            </a:r>
            <a:endParaRPr lang="en-US" sz="2000">
              <a:solidFill>
                <a:srgbClr val="404040"/>
              </a:solidFill>
              <a:latin typeface="Arial"/>
              <a:cs typeface="Arial"/>
            </a:endParaRPr>
          </a:p>
          <a:p>
            <a:r>
              <a:rPr lang="en-US" b="1">
                <a:solidFill>
                  <a:srgbClr val="404040"/>
                </a:solidFill>
                <a:latin typeface="Consolas"/>
              </a:rPr>
              <a:t>R</a:t>
            </a:r>
            <a:r>
              <a:rPr lang="en-US" sz="2000" b="1">
                <a:solidFill>
                  <a:srgbClr val="404040"/>
                </a:solidFill>
                <a:latin typeface="Calibri"/>
                <a:cs typeface="Calibri"/>
              </a:rPr>
              <a:t>emove-</a:t>
            </a:r>
            <a:r>
              <a:rPr lang="en-US" sz="2000" b="1" err="1">
                <a:solidFill>
                  <a:srgbClr val="404040"/>
                </a:solidFill>
                <a:latin typeface="Calibri"/>
                <a:cs typeface="Calibri"/>
              </a:rPr>
              <a:t>ADUser</a:t>
            </a:r>
            <a:r>
              <a:rPr lang="en-US" sz="2000">
                <a:solidFill>
                  <a:srgbClr val="374151"/>
                </a:solidFill>
                <a:latin typeface="Calibri"/>
                <a:ea typeface="+mn-lt"/>
                <a:cs typeface="+mn-lt"/>
              </a:rPr>
              <a:t>: Removes a user account.</a:t>
            </a:r>
            <a:endParaRPr lang="en-US" sz="2000">
              <a:solidFill>
                <a:srgbClr val="404040"/>
              </a:solidFill>
              <a:latin typeface="Calibri"/>
              <a:cs typeface="Calibri"/>
            </a:endParaRPr>
          </a:p>
          <a:p>
            <a:r>
              <a:rPr lang="en-US" sz="2000" b="1">
                <a:solidFill>
                  <a:srgbClr val="404040"/>
                </a:solidFill>
                <a:latin typeface="Calibri"/>
                <a:cs typeface="Calibri"/>
              </a:rPr>
              <a:t>Remove-ADComputer</a:t>
            </a:r>
            <a:r>
              <a:rPr lang="en-US" sz="2000">
                <a:solidFill>
                  <a:srgbClr val="374151"/>
                </a:solidFill>
                <a:latin typeface="Calibri"/>
                <a:ea typeface="+mn-lt"/>
                <a:cs typeface="+mn-lt"/>
              </a:rPr>
              <a:t>: Removes a computer account.</a:t>
            </a:r>
            <a:endParaRPr lang="en-US" sz="2000">
              <a:solidFill>
                <a:srgbClr val="404040"/>
              </a:solidFill>
              <a:latin typeface="Calibri"/>
              <a:cs typeface="Calibri"/>
            </a:endParaRPr>
          </a:p>
          <a:p>
            <a:r>
              <a:rPr lang="en-US" sz="2000" b="1">
                <a:solidFill>
                  <a:srgbClr val="404040"/>
                </a:solidFill>
                <a:latin typeface="Calibri"/>
                <a:cs typeface="Calibri"/>
              </a:rPr>
              <a:t>Remove-</a:t>
            </a:r>
            <a:r>
              <a:rPr lang="en-US" sz="2000" b="1" err="1">
                <a:solidFill>
                  <a:srgbClr val="404040"/>
                </a:solidFill>
                <a:latin typeface="Calibri"/>
                <a:cs typeface="Calibri"/>
              </a:rPr>
              <a:t>ADGroup</a:t>
            </a:r>
            <a:r>
              <a:rPr lang="en-US" sz="2000">
                <a:solidFill>
                  <a:srgbClr val="374151"/>
                </a:solidFill>
                <a:latin typeface="Calibri"/>
                <a:ea typeface="+mn-lt"/>
                <a:cs typeface="+mn-lt"/>
              </a:rPr>
              <a:t>: Removes a group.</a:t>
            </a:r>
            <a:endParaRPr lang="en-US" sz="2000">
              <a:solidFill>
                <a:srgbClr val="404040"/>
              </a:solidFill>
              <a:latin typeface="Calibri"/>
              <a:cs typeface="Calibri"/>
            </a:endParaRPr>
          </a:p>
          <a:p>
            <a:endParaRPr lang="en-US" sz="3600"/>
          </a:p>
        </p:txBody>
      </p:sp>
    </p:spTree>
    <p:extLst>
      <p:ext uri="{BB962C8B-B14F-4D97-AF65-F5344CB8AC3E}">
        <p14:creationId xmlns:p14="http://schemas.microsoft.com/office/powerpoint/2010/main" val="274492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B2EE5-F046-7D5A-2B1F-47A6571B61DF}"/>
              </a:ext>
            </a:extLst>
          </p:cNvPr>
          <p:cNvSpPr>
            <a:spLocks noGrp="1"/>
          </p:cNvSpPr>
          <p:nvPr>
            <p:ph idx="1"/>
          </p:nvPr>
        </p:nvSpPr>
        <p:spPr>
          <a:xfrm>
            <a:off x="677334" y="613843"/>
            <a:ext cx="8596668" cy="5427519"/>
          </a:xfrm>
        </p:spPr>
        <p:txBody>
          <a:bodyPr vert="horz" lIns="91440" tIns="45720" rIns="91440" bIns="45720" rtlCol="0" anchor="t">
            <a:normAutofit/>
          </a:bodyPr>
          <a:lstStyle/>
          <a:p>
            <a:endParaRPr lang="en-US" b="1">
              <a:ea typeface="+mn-lt"/>
              <a:cs typeface="+mn-lt"/>
            </a:endParaRPr>
          </a:p>
          <a:p>
            <a:endParaRPr lang="en-US" b="1">
              <a:ea typeface="+mn-lt"/>
              <a:cs typeface="+mn-lt"/>
            </a:endParaRPr>
          </a:p>
          <a:p>
            <a:pPr marL="0" indent="0">
              <a:buNone/>
            </a:pPr>
            <a:r>
              <a:rPr lang="en-US" sz="2400" b="1">
                <a:ea typeface="+mn-lt"/>
                <a:cs typeface="+mn-lt"/>
              </a:rPr>
              <a:t>     5.Managing Group Membership:</a:t>
            </a:r>
            <a:endParaRPr lang="en-US" sz="2400" b="1"/>
          </a:p>
          <a:p>
            <a:pPr lvl="1">
              <a:buFont typeface="Wingdings" charset="2"/>
              <a:buChar char="Ø"/>
            </a:pPr>
            <a:r>
              <a:rPr lang="en-US" sz="2000" b="1">
                <a:latin typeface="Calibri"/>
                <a:cs typeface="Calibri"/>
              </a:rPr>
              <a:t>Add-</a:t>
            </a:r>
            <a:r>
              <a:rPr lang="en-US" sz="2000" b="1" err="1">
                <a:latin typeface="Calibri"/>
                <a:cs typeface="Calibri"/>
              </a:rPr>
              <a:t>ADGroupMember</a:t>
            </a:r>
            <a:r>
              <a:rPr lang="en-US" sz="2000">
                <a:solidFill>
                  <a:srgbClr val="374151"/>
                </a:solidFill>
                <a:latin typeface="Calibri"/>
                <a:ea typeface="+mn-lt"/>
                <a:cs typeface="+mn-lt"/>
              </a:rPr>
              <a:t>: Adds members to a group.</a:t>
            </a:r>
            <a:endParaRPr lang="en-US" sz="2000">
              <a:latin typeface="Calibri"/>
              <a:cs typeface="Calibri"/>
            </a:endParaRPr>
          </a:p>
          <a:p>
            <a:pPr lvl="1">
              <a:buFont typeface="Wingdings" charset="2"/>
              <a:buChar char="Ø"/>
            </a:pPr>
            <a:r>
              <a:rPr lang="en-US" sz="2000" b="1">
                <a:latin typeface="Calibri"/>
                <a:cs typeface="Calibri"/>
              </a:rPr>
              <a:t>Remove-</a:t>
            </a:r>
            <a:r>
              <a:rPr lang="en-US" sz="2000" b="1" err="1">
                <a:latin typeface="Calibri"/>
                <a:cs typeface="Calibri"/>
              </a:rPr>
              <a:t>ADGroupMember</a:t>
            </a:r>
            <a:r>
              <a:rPr lang="en-US" sz="2000">
                <a:solidFill>
                  <a:srgbClr val="374151"/>
                </a:solidFill>
                <a:latin typeface="Calibri"/>
                <a:ea typeface="+mn-lt"/>
                <a:cs typeface="+mn-lt"/>
              </a:rPr>
              <a:t>: Removes members from a group.</a:t>
            </a:r>
            <a:endParaRPr lang="en-US" sz="2000">
              <a:latin typeface="Calibri"/>
              <a:cs typeface="Calibri"/>
            </a:endParaRPr>
          </a:p>
          <a:p>
            <a:pPr lvl="1">
              <a:buFont typeface="Arial" charset="2"/>
              <a:buChar char="•"/>
            </a:pPr>
            <a:endParaRPr lang="en-US" sz="2400" b="1">
              <a:latin typeface="Arial"/>
              <a:ea typeface="+mn-lt"/>
              <a:cs typeface="+mn-lt"/>
            </a:endParaRPr>
          </a:p>
          <a:p>
            <a:pPr marL="457200" lvl="1" indent="0">
              <a:buNone/>
            </a:pPr>
            <a:r>
              <a:rPr lang="en-US" sz="2400" b="1">
                <a:latin typeface="Arial"/>
                <a:ea typeface="+mn-lt"/>
                <a:cs typeface="+mn-lt"/>
              </a:rPr>
              <a:t>6.Searching for Objects:</a:t>
            </a:r>
            <a:endParaRPr lang="en-US" sz="2400" b="1">
              <a:latin typeface="Arial"/>
              <a:cs typeface="Arial"/>
            </a:endParaRPr>
          </a:p>
          <a:p>
            <a:pPr lvl="1">
              <a:buFont typeface="Wingdings" charset="2"/>
              <a:buChar char="Ø"/>
            </a:pPr>
            <a:r>
              <a:rPr lang="en-US" sz="2000" b="1">
                <a:latin typeface="Calibri"/>
                <a:cs typeface="Calibri"/>
              </a:rPr>
              <a:t>Search-</a:t>
            </a:r>
            <a:r>
              <a:rPr lang="en-US" sz="2000" b="1" err="1">
                <a:latin typeface="Calibri"/>
                <a:cs typeface="Calibri"/>
              </a:rPr>
              <a:t>ADAccount</a:t>
            </a:r>
            <a:r>
              <a:rPr lang="en-US" sz="2000">
                <a:solidFill>
                  <a:srgbClr val="374151"/>
                </a:solidFill>
                <a:latin typeface="Calibri"/>
                <a:ea typeface="+mn-lt"/>
                <a:cs typeface="+mn-lt"/>
              </a:rPr>
              <a:t>: Searches for user accounts based on specific criteria.</a:t>
            </a:r>
            <a:endParaRPr lang="en-US" sz="2000">
              <a:latin typeface="Calibri"/>
              <a:cs typeface="Calibri"/>
            </a:endParaRPr>
          </a:p>
          <a:p>
            <a:pPr lvl="1">
              <a:buFont typeface="Wingdings" charset="2"/>
              <a:buChar char="Ø"/>
            </a:pPr>
            <a:r>
              <a:rPr lang="en-US" sz="2000" b="1">
                <a:latin typeface="Calibri"/>
                <a:cs typeface="Calibri"/>
              </a:rPr>
              <a:t>Get-</a:t>
            </a:r>
            <a:r>
              <a:rPr lang="en-US" sz="2000" b="1" err="1">
                <a:latin typeface="Calibri"/>
                <a:cs typeface="Calibri"/>
              </a:rPr>
              <a:t>ADObject</a:t>
            </a:r>
            <a:r>
              <a:rPr lang="en-US" sz="2000">
                <a:solidFill>
                  <a:srgbClr val="374151"/>
                </a:solidFill>
                <a:latin typeface="Calibri"/>
                <a:ea typeface="+mn-lt"/>
                <a:cs typeface="+mn-lt"/>
              </a:rPr>
              <a:t>: Retrieves objects based on a custom search filter.</a:t>
            </a:r>
            <a:endParaRPr lang="en-US" sz="2000">
              <a:latin typeface="Calibri"/>
              <a:cs typeface="Calibri"/>
            </a:endParaRPr>
          </a:p>
          <a:p>
            <a:endParaRPr lang="en-US"/>
          </a:p>
        </p:txBody>
      </p:sp>
    </p:spTree>
    <p:extLst>
      <p:ext uri="{BB962C8B-B14F-4D97-AF65-F5344CB8AC3E}">
        <p14:creationId xmlns:p14="http://schemas.microsoft.com/office/powerpoint/2010/main" val="37518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94BB4-36C7-7124-A83E-E64DA85F62CE}"/>
              </a:ext>
            </a:extLst>
          </p:cNvPr>
          <p:cNvSpPr>
            <a:spLocks noGrp="1"/>
          </p:cNvSpPr>
          <p:nvPr>
            <p:ph idx="1"/>
          </p:nvPr>
        </p:nvSpPr>
        <p:spPr>
          <a:xfrm>
            <a:off x="677334" y="599719"/>
            <a:ext cx="8596668" cy="5441643"/>
          </a:xfrm>
        </p:spPr>
        <p:txBody>
          <a:bodyPr vert="horz" lIns="91440" tIns="45720" rIns="91440" bIns="45720" rtlCol="0" anchor="t">
            <a:normAutofit/>
          </a:bodyPr>
          <a:lstStyle/>
          <a:p>
            <a:endParaRPr lang="en-US" sz="1200" b="1">
              <a:ea typeface="+mn-lt"/>
              <a:cs typeface="+mn-lt"/>
            </a:endParaRPr>
          </a:p>
          <a:p>
            <a:endParaRPr lang="en-US" sz="1200" b="1">
              <a:ea typeface="+mn-lt"/>
              <a:cs typeface="+mn-lt"/>
            </a:endParaRPr>
          </a:p>
          <a:p>
            <a:pPr marL="0" indent="0">
              <a:buNone/>
            </a:pPr>
            <a:r>
              <a:rPr lang="en-US" sz="2000" b="1">
                <a:latin typeface="Arial"/>
                <a:ea typeface="+mn-lt"/>
                <a:cs typeface="+mn-lt"/>
              </a:rPr>
              <a:t>7.Managing Organizational Units (OUs) and Domains:</a:t>
            </a:r>
            <a:endParaRPr lang="en-US" sz="2000" b="1">
              <a:latin typeface="Arial"/>
              <a:cs typeface="Arial"/>
            </a:endParaRPr>
          </a:p>
          <a:p>
            <a:pPr lvl="1"/>
            <a:r>
              <a:rPr lang="en-US" sz="2000" b="1">
                <a:latin typeface="Calibri"/>
                <a:cs typeface="Calibri"/>
              </a:rPr>
              <a:t>New-</a:t>
            </a:r>
            <a:r>
              <a:rPr lang="en-US" sz="2000" b="1" err="1">
                <a:latin typeface="Calibri"/>
                <a:cs typeface="Calibri"/>
              </a:rPr>
              <a:t>ADOrganizationalUnit</a:t>
            </a:r>
            <a:r>
              <a:rPr lang="en-US" sz="2000">
                <a:solidFill>
                  <a:srgbClr val="374151"/>
                </a:solidFill>
                <a:latin typeface="Calibri"/>
                <a:ea typeface="+mn-lt"/>
                <a:cs typeface="+mn-lt"/>
              </a:rPr>
              <a:t>: Creates a new OU.</a:t>
            </a:r>
            <a:endParaRPr lang="en-US" sz="2000">
              <a:latin typeface="Calibri"/>
              <a:cs typeface="Calibri"/>
            </a:endParaRPr>
          </a:p>
          <a:p>
            <a:pPr lvl="1"/>
            <a:r>
              <a:rPr lang="en-US" sz="2000" b="1">
                <a:latin typeface="Calibri"/>
                <a:cs typeface="Calibri"/>
              </a:rPr>
              <a:t>Remove-</a:t>
            </a:r>
            <a:r>
              <a:rPr lang="en-US" sz="2000" b="1" err="1">
                <a:latin typeface="Calibri"/>
                <a:cs typeface="Calibri"/>
              </a:rPr>
              <a:t>ADOrganizationalUnit</a:t>
            </a:r>
            <a:r>
              <a:rPr lang="en-US" sz="2000">
                <a:solidFill>
                  <a:srgbClr val="374151"/>
                </a:solidFill>
                <a:latin typeface="Calibri"/>
                <a:ea typeface="+mn-lt"/>
                <a:cs typeface="+mn-lt"/>
              </a:rPr>
              <a:t>: Removes an OU.</a:t>
            </a:r>
            <a:endParaRPr lang="en-US" sz="2000">
              <a:latin typeface="Calibri"/>
              <a:cs typeface="Calibri"/>
            </a:endParaRPr>
          </a:p>
          <a:p>
            <a:pPr lvl="1"/>
            <a:r>
              <a:rPr lang="en-US" sz="2000" b="1">
                <a:latin typeface="Calibri"/>
                <a:cs typeface="Calibri"/>
              </a:rPr>
              <a:t>Move-</a:t>
            </a:r>
            <a:r>
              <a:rPr lang="en-US" sz="2000" b="1" err="1">
                <a:latin typeface="Calibri"/>
                <a:cs typeface="Calibri"/>
              </a:rPr>
              <a:t>ADObject</a:t>
            </a:r>
            <a:r>
              <a:rPr lang="en-US" sz="2000">
                <a:solidFill>
                  <a:srgbClr val="374151"/>
                </a:solidFill>
                <a:latin typeface="Calibri"/>
                <a:ea typeface="+mn-lt"/>
                <a:cs typeface="+mn-lt"/>
              </a:rPr>
              <a:t>: Moves an object to a different location within AD.</a:t>
            </a:r>
            <a:endParaRPr lang="en-US" sz="2000">
              <a:solidFill>
                <a:srgbClr val="374151"/>
              </a:solidFill>
              <a:latin typeface="Calibri"/>
              <a:cs typeface="Calibri"/>
            </a:endParaRPr>
          </a:p>
          <a:p>
            <a:pPr lvl="1"/>
            <a:endParaRPr lang="en-US">
              <a:solidFill>
                <a:srgbClr val="374151"/>
              </a:solidFill>
              <a:ea typeface="+mn-lt"/>
              <a:cs typeface="+mn-lt"/>
            </a:endParaRPr>
          </a:p>
          <a:p>
            <a:pPr lvl="1"/>
            <a:endParaRPr lang="en-US" sz="1200">
              <a:solidFill>
                <a:srgbClr val="374151"/>
              </a:solidFill>
              <a:ea typeface="+mn-lt"/>
              <a:cs typeface="+mn-lt"/>
            </a:endParaRPr>
          </a:p>
          <a:p>
            <a:pPr marL="0" indent="0">
              <a:buNone/>
            </a:pPr>
            <a:r>
              <a:rPr lang="en-US" sz="2000" b="1">
                <a:latin typeface="Arial"/>
                <a:ea typeface="+mn-lt"/>
                <a:cs typeface="+mn-lt"/>
              </a:rPr>
              <a:t>8.Managing DNS Records:</a:t>
            </a:r>
            <a:endParaRPr lang="en-US" sz="2000" b="1">
              <a:latin typeface="Arial"/>
              <a:cs typeface="Arial"/>
            </a:endParaRPr>
          </a:p>
          <a:p>
            <a:pPr lvl="1"/>
            <a:r>
              <a:rPr lang="en-US" sz="2000" b="1">
                <a:latin typeface="Calibri"/>
                <a:cs typeface="Calibri"/>
              </a:rPr>
              <a:t>Add-</a:t>
            </a:r>
            <a:r>
              <a:rPr lang="en-US" sz="2000" b="1" err="1">
                <a:latin typeface="Calibri"/>
                <a:cs typeface="Calibri"/>
              </a:rPr>
              <a:t>DnsServerResourceRecordA</a:t>
            </a:r>
            <a:r>
              <a:rPr lang="en-US" sz="2000">
                <a:solidFill>
                  <a:srgbClr val="374151"/>
                </a:solidFill>
                <a:latin typeface="Calibri"/>
                <a:ea typeface="+mn-lt"/>
                <a:cs typeface="+mn-lt"/>
              </a:rPr>
              <a:t>: Adds an A record to DNS.</a:t>
            </a:r>
            <a:endParaRPr lang="en-US" sz="2000">
              <a:latin typeface="Calibri"/>
              <a:cs typeface="Calibri"/>
            </a:endParaRPr>
          </a:p>
          <a:p>
            <a:pPr lvl="1"/>
            <a:r>
              <a:rPr lang="en-US" sz="2000" b="1">
                <a:latin typeface="Calibri"/>
                <a:cs typeface="Calibri"/>
              </a:rPr>
              <a:t>Remove-</a:t>
            </a:r>
            <a:r>
              <a:rPr lang="en-US" sz="2000" b="1" err="1">
                <a:latin typeface="Calibri"/>
                <a:cs typeface="Calibri"/>
              </a:rPr>
              <a:t>DnsServerResourceRecord</a:t>
            </a:r>
            <a:r>
              <a:rPr lang="en-US" sz="2000">
                <a:solidFill>
                  <a:srgbClr val="374151"/>
                </a:solidFill>
                <a:latin typeface="Calibri"/>
                <a:ea typeface="+mn-lt"/>
                <a:cs typeface="+mn-lt"/>
              </a:rPr>
              <a:t>: Removes a DNS record.</a:t>
            </a:r>
            <a:endParaRPr lang="en-US" sz="2000">
              <a:latin typeface="Calibri"/>
              <a:cs typeface="Calibri"/>
            </a:endParaRPr>
          </a:p>
          <a:p>
            <a:endParaRPr lang="en-US">
              <a:latin typeface="Calibri"/>
              <a:cs typeface="Calibri"/>
            </a:endParaRPr>
          </a:p>
        </p:txBody>
      </p:sp>
    </p:spTree>
    <p:extLst>
      <p:ext uri="{BB962C8B-B14F-4D97-AF65-F5344CB8AC3E}">
        <p14:creationId xmlns:p14="http://schemas.microsoft.com/office/powerpoint/2010/main" val="317160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7306-0D1E-76B8-19D4-06D0EE6351FD}"/>
              </a:ext>
            </a:extLst>
          </p:cNvPr>
          <p:cNvSpPr>
            <a:spLocks noGrp="1"/>
          </p:cNvSpPr>
          <p:nvPr>
            <p:ph type="title"/>
          </p:nvPr>
        </p:nvSpPr>
        <p:spPr>
          <a:xfrm>
            <a:off x="603592" y="240890"/>
            <a:ext cx="10094392" cy="769008"/>
          </a:xfrm>
        </p:spPr>
        <p:txBody>
          <a:bodyPr anchor="t">
            <a:normAutofit/>
          </a:bodyPr>
          <a:lstStyle/>
          <a:p>
            <a:r>
              <a:rPr lang="en-US" sz="3200" b="1">
                <a:ea typeface="+mj-lt"/>
                <a:cs typeface="+mj-lt"/>
              </a:rPr>
              <a:t>Active Directory (AD) uses and functionalities</a:t>
            </a:r>
            <a:endParaRPr lang="en-US" sz="3200" b="1"/>
          </a:p>
        </p:txBody>
      </p:sp>
      <p:sp>
        <p:nvSpPr>
          <p:cNvPr id="53" name="Content Placeholder 2">
            <a:extLst>
              <a:ext uri="{FF2B5EF4-FFF2-40B4-BE49-F238E27FC236}">
                <a16:creationId xmlns:a16="http://schemas.microsoft.com/office/drawing/2014/main" id="{BCFD213D-D24A-5454-86B2-BA82B7D952A4}"/>
              </a:ext>
            </a:extLst>
          </p:cNvPr>
          <p:cNvSpPr>
            <a:spLocks noGrp="1"/>
          </p:cNvSpPr>
          <p:nvPr>
            <p:ph idx="1"/>
          </p:nvPr>
        </p:nvSpPr>
        <p:spPr>
          <a:xfrm>
            <a:off x="398950" y="1182872"/>
            <a:ext cx="9490804" cy="5497161"/>
          </a:xfrm>
        </p:spPr>
        <p:txBody>
          <a:bodyPr vert="horz" lIns="91440" tIns="45720" rIns="91440" bIns="45720" rtlCol="0" anchor="t">
            <a:noAutofit/>
          </a:bodyPr>
          <a:lstStyle/>
          <a:p>
            <a:pPr marL="285750" indent="-285750">
              <a:buFont typeface="Wingdings" charset="2"/>
              <a:buChar char="Ø"/>
            </a:pPr>
            <a:r>
              <a:rPr lang="en-US" sz="2000" b="1">
                <a:latin typeface="Calibri"/>
                <a:ea typeface="+mn-lt"/>
                <a:cs typeface="+mn-lt"/>
              </a:rPr>
              <a:t>User Authentication and Authorization</a:t>
            </a:r>
            <a:r>
              <a:rPr lang="en-US" sz="2000">
                <a:latin typeface="Calibri"/>
                <a:ea typeface="+mn-lt"/>
                <a:cs typeface="+mn-lt"/>
              </a:rPr>
              <a:t>: Active Directory serves as the authentication and authorization hub for users and computers in a domain. It allows users to log in with a single set of credentials, providing a secure and unified way to access network resources.</a:t>
            </a:r>
            <a:endParaRPr lang="en-US" sz="2000">
              <a:latin typeface="Calibri"/>
              <a:ea typeface="Calibri"/>
              <a:cs typeface="Calibri"/>
            </a:endParaRPr>
          </a:p>
          <a:p>
            <a:pPr>
              <a:buFont typeface="Wingdings" charset="2"/>
              <a:buChar char="Ø"/>
            </a:pPr>
            <a:r>
              <a:rPr lang="en-US" sz="2000" b="1">
                <a:latin typeface="Calibri"/>
                <a:ea typeface="+mn-lt"/>
                <a:cs typeface="+mn-lt"/>
              </a:rPr>
              <a:t>Centralized User and Computer Management</a:t>
            </a:r>
            <a:r>
              <a:rPr lang="en-US" sz="2000">
                <a:latin typeface="Calibri"/>
                <a:ea typeface="+mn-lt"/>
                <a:cs typeface="+mn-lt"/>
              </a:rPr>
              <a:t>: Active Directory enables administrators to create, manage, and organize user accounts, computer accounts, and other network objects in a centralized manner. This simplifies the process of provisioning and deprovisioning resources.</a:t>
            </a:r>
            <a:endParaRPr lang="en-US" sz="2000">
              <a:latin typeface="Calibri"/>
              <a:ea typeface="Calibri"/>
              <a:cs typeface="Calibri"/>
            </a:endParaRPr>
          </a:p>
          <a:p>
            <a:pPr>
              <a:buFont typeface="Wingdings" charset="2"/>
              <a:buChar char="Ø"/>
            </a:pPr>
            <a:r>
              <a:rPr lang="en-US" sz="2000" b="1">
                <a:latin typeface="Calibri"/>
                <a:ea typeface="+mn-lt"/>
                <a:cs typeface="+mn-lt"/>
              </a:rPr>
              <a:t>Security and Access Control</a:t>
            </a:r>
            <a:r>
              <a:rPr lang="en-US" sz="2000">
                <a:latin typeface="Calibri"/>
                <a:ea typeface="+mn-lt"/>
                <a:cs typeface="+mn-lt"/>
              </a:rPr>
              <a:t>: AD's security features allow administrators to control access to network resources through the use of security groups, permissions, and policies. </a:t>
            </a:r>
            <a:endParaRPr lang="en-US" sz="2000">
              <a:latin typeface="Calibri"/>
              <a:ea typeface="+mn-lt"/>
              <a:cs typeface="Calibri"/>
            </a:endParaRPr>
          </a:p>
          <a:p>
            <a:pPr>
              <a:buFont typeface="Wingdings" charset="2"/>
              <a:buChar char="Ø"/>
            </a:pPr>
            <a:r>
              <a:rPr lang="en-US" sz="2000" b="1">
                <a:latin typeface="Calibri"/>
                <a:ea typeface="+mn-lt"/>
                <a:cs typeface="+mn-lt"/>
              </a:rPr>
              <a:t>Group Policy</a:t>
            </a:r>
            <a:r>
              <a:rPr lang="en-US" sz="2000">
                <a:latin typeface="Calibri"/>
                <a:ea typeface="+mn-lt"/>
                <a:cs typeface="+mn-lt"/>
              </a:rPr>
              <a:t>: Group Policy is a powerful feature of Active Directory that lets administrators define and enforce settings and policies for user and computer accounts</a:t>
            </a:r>
            <a:endParaRPr lang="en-US" sz="2000">
              <a:latin typeface="Calibri"/>
              <a:ea typeface="Calibri"/>
              <a:cs typeface="Calibri"/>
            </a:endParaRPr>
          </a:p>
        </p:txBody>
      </p:sp>
    </p:spTree>
    <p:extLst>
      <p:ext uri="{BB962C8B-B14F-4D97-AF65-F5344CB8AC3E}">
        <p14:creationId xmlns:p14="http://schemas.microsoft.com/office/powerpoint/2010/main" val="8567177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ACTIVE DIRECTORY</vt:lpstr>
      <vt:lpstr>WHAT IS ACTIVE DIRECTORY?</vt:lpstr>
      <vt:lpstr>Benefits of Active Directory </vt:lpstr>
      <vt:lpstr>Advantages of Active Directory</vt:lpstr>
      <vt:lpstr>Active Directory cmdlets in PowerShell:</vt:lpstr>
      <vt:lpstr>PowerPoint Presentation</vt:lpstr>
      <vt:lpstr>PowerPoint Presentation</vt:lpstr>
      <vt:lpstr>PowerPoint Presentation</vt:lpstr>
      <vt:lpstr>Active Directory (AD) uses and functionalities</vt:lpstr>
      <vt:lpstr>Use cases where Active Directory plays a crucial role:</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2023-08-25T10:46:09Z</dcterms:created>
  <dcterms:modified xsi:type="dcterms:W3CDTF">2023-08-25T12:16:02Z</dcterms:modified>
</cp:coreProperties>
</file>