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8074F07-AECA-4DB1-82F8-122DBCF09DC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16D40C3-17A2-4A25-8EBE-FEF779186F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4F07-AECA-4DB1-82F8-122DBCF09DC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0C3-17A2-4A25-8EBE-FEF779186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4F07-AECA-4DB1-82F8-122DBCF09DC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0C3-17A2-4A25-8EBE-FEF779186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074F07-AECA-4DB1-82F8-122DBCF09DC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6D40C3-17A2-4A25-8EBE-FEF779186F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8074F07-AECA-4DB1-82F8-122DBCF09DC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16D40C3-17A2-4A25-8EBE-FEF779186F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4F07-AECA-4DB1-82F8-122DBCF09DC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0C3-17A2-4A25-8EBE-FEF779186F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4F07-AECA-4DB1-82F8-122DBCF09DC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0C3-17A2-4A25-8EBE-FEF779186F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074F07-AECA-4DB1-82F8-122DBCF09DC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6D40C3-17A2-4A25-8EBE-FEF779186F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4F07-AECA-4DB1-82F8-122DBCF09DC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0C3-17A2-4A25-8EBE-FEF779186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074F07-AECA-4DB1-82F8-122DBCF09DC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6D40C3-17A2-4A25-8EBE-FEF779186FC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074F07-AECA-4DB1-82F8-122DBCF09DC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6D40C3-17A2-4A25-8EBE-FEF779186FC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074F07-AECA-4DB1-82F8-122DBCF09DC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16D40C3-17A2-4A25-8EBE-FEF779186F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Manpreet</a:t>
            </a:r>
            <a:r>
              <a:rPr lang="en-IN" dirty="0" smtClean="0"/>
              <a:t> </a:t>
            </a:r>
            <a:r>
              <a:rPr lang="en-IN" dirty="0" err="1" smtClean="0"/>
              <a:t>singh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Investor has arrived at our firm and ask us to find the best location in Canada to open up a restaurant. Our firm has decided to use population </a:t>
            </a:r>
            <a:r>
              <a:rPr lang="en-US" dirty="0" err="1" smtClean="0"/>
              <a:t>centres</a:t>
            </a:r>
            <a:r>
              <a:rPr lang="en-US" dirty="0" smtClean="0"/>
              <a:t> and nearby restaurants number as a major factor to conclude our result. In this project we will try to find an optimal location for a restaurant. Specifically, this report will be targeted to stakeholders interested in opening an restaurant in Canada.</a:t>
            </a:r>
          </a:p>
          <a:p>
            <a:r>
              <a:rPr lang="en-US" dirty="0" smtClean="0"/>
              <a:t>Since there are lots of restaurants in Canada we will try to detect locations which has a huge population compare to other parts. We would also prefer locations close to other restaurant.</a:t>
            </a:r>
          </a:p>
          <a:p>
            <a:r>
              <a:rPr lang="en-US" dirty="0" smtClean="0"/>
              <a:t>We will use our data science powers to generate a few most </a:t>
            </a:r>
            <a:r>
              <a:rPr lang="en-US" dirty="0" err="1" smtClean="0"/>
              <a:t>promissing</a:t>
            </a:r>
            <a:r>
              <a:rPr lang="en-US" dirty="0" smtClean="0"/>
              <a:t> neighborhoods based on this criteria. Advantages of each area will then be clearly expressed so that best possible final location can be chosen by stakeholders.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these project we need the Following data:-</a:t>
            </a:r>
          </a:p>
          <a:p>
            <a:r>
              <a:rPr lang="en-US" dirty="0" smtClean="0"/>
              <a:t>1.)https://en.wikipedia.org/wiki/List_of_the_100_largest_population_centres_in_Canada It will provide List of the 100 largest population </a:t>
            </a:r>
            <a:r>
              <a:rPr lang="en-US" dirty="0" err="1" smtClean="0"/>
              <a:t>centres</a:t>
            </a:r>
            <a:r>
              <a:rPr lang="en-US" dirty="0" smtClean="0"/>
              <a:t> in </a:t>
            </a:r>
            <a:r>
              <a:rPr lang="en-US" dirty="0" err="1" smtClean="0"/>
              <a:t>canada</a:t>
            </a:r>
            <a:r>
              <a:rPr lang="en-US" dirty="0" smtClean="0"/>
              <a:t> 2.)</a:t>
            </a:r>
            <a:r>
              <a:rPr lang="en-US" dirty="0" err="1" smtClean="0"/>
              <a:t>FourSquare</a:t>
            </a:r>
            <a:r>
              <a:rPr lang="en-US" dirty="0" smtClean="0"/>
              <a:t> API to find the number of near by restaurant in each areas 3.)https://en.wikipedia.org/wiki/List_of_postal_codes_of_Canada:_M It will provide postal code for the location 4.)https://cocl.us/Geospatial_data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our research we come to know that </a:t>
            </a:r>
            <a:r>
              <a:rPr lang="en-IN" dirty="0" err="1" smtClean="0"/>
              <a:t>toronto</a:t>
            </a:r>
            <a:r>
              <a:rPr lang="en-IN" dirty="0" smtClean="0"/>
              <a:t> is the most populated place in </a:t>
            </a:r>
            <a:r>
              <a:rPr lang="en-IN" dirty="0" err="1" smtClean="0"/>
              <a:t>canada</a:t>
            </a:r>
            <a:r>
              <a:rPr lang="en-IN" dirty="0" smtClean="0"/>
              <a:t> and therefore we have selected to explore the same. By using four square API we get location for the restaurant in 11 borrows of </a:t>
            </a:r>
            <a:r>
              <a:rPr lang="en-IN" dirty="0" err="1" smtClean="0"/>
              <a:t>toronto</a:t>
            </a:r>
            <a:r>
              <a:rPr lang="en-IN" dirty="0" smtClean="0"/>
              <a:t>. Using K-mean on longitudes and latitudes we divide the 11 borrows in 5 cluster. </a:t>
            </a:r>
          </a:p>
          <a:p>
            <a:r>
              <a:rPr lang="en-IN" dirty="0" smtClean="0"/>
              <a:t>Result:-</a:t>
            </a:r>
          </a:p>
          <a:p>
            <a:r>
              <a:rPr lang="en-IN" dirty="0" smtClean="0"/>
              <a:t>The third cluster looks most promising compares to other.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285992"/>
            <a:ext cx="7467600" cy="1143000"/>
          </a:xfrm>
        </p:spPr>
        <p:txBody>
          <a:bodyPr/>
          <a:lstStyle/>
          <a:p>
            <a:r>
              <a:rPr lang="en-IN" dirty="0" smtClean="0"/>
              <a:t>Thanks for reviewing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292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Capstone project</vt:lpstr>
      <vt:lpstr>Introduction</vt:lpstr>
      <vt:lpstr>Data</vt:lpstr>
      <vt:lpstr>Research</vt:lpstr>
      <vt:lpstr>Thanks for reviewing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MANPREET SINGH</dc:creator>
  <cp:lastModifiedBy>MANPREET SINGH</cp:lastModifiedBy>
  <cp:revision>2</cp:revision>
  <dcterms:created xsi:type="dcterms:W3CDTF">2019-06-26T11:53:04Z</dcterms:created>
  <dcterms:modified xsi:type="dcterms:W3CDTF">2019-06-26T12:08:20Z</dcterms:modified>
</cp:coreProperties>
</file>