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5fe596b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5fe596b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5fe596b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5fe596b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5fe596b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5fe596b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d5fe596b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d5fe596b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d5fe596b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d5fe596b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d5fe596b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d5fe596b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d5fe596b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d5fe596b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d5fe596b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d5fe596b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d5fe596b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d5fe596b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d5fe596b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d5fe596b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5fe596b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5fe596b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5fe596b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5fe596b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5fe596b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5fe596b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5fe596b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5fe596b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5fe596b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5fe596b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5fe596b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5fe596b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5fe596b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5fe596b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5fe596b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5fe596b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 vs  Unsupervised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Supervised learning: discover patterns in the data that relate data attributes with a target (class) attribute.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patterns are then utilized to predict the values of the target attribute in future data    instances.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Unsupervised learning: The data have no target attribute.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explore the data to find some intrinsic structures in them.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762675" y="96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Illustration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525" y="1593504"/>
            <a:ext cx="5815400" cy="34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775625" y="97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cont.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350" y="1511825"/>
            <a:ext cx="5716050" cy="34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1654925" y="95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Function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455" y="1557380"/>
            <a:ext cx="6773275" cy="32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1968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Efficient: Time complexity: O(tkn),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where n is the number of data points,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k is the number of clusters, and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 is the number of iterations.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both k and t are small. k-means is considered a linear algorithm.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K-means is the most popular clustering algorithm.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 that: it terminates at a local optimum if SSE is used. The global optimum is hard to find due to complexity.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729450" y="2078875"/>
            <a:ext cx="8133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algorithm is only applicable if the mean is defined.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categorical data, k-mode - the centroid is represented by most frequent values.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user needs to specify k.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algorithm is sensitive to outliers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Outliers are data points that are very far away from other data points.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Outliers could be errors in the data recording or some special data points with very different values.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835975" y="966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925" y="1672827"/>
            <a:ext cx="4302500" cy="33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outliers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method is to remove some data points in the clustering process that are much further away from the centroids than other data points.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be safe, we may want to monitor these possible outliers over a few iterations and then decide to remove them.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Another method is to perform random sampling. Since in sampling we only choose a small subset of the data points, the chance of selecting an outlier is very small.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Assign the rest of the data points to the clusters by distance or similarity comparison, or 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735375" y="946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Initial seeds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828" y="1584978"/>
            <a:ext cx="5065100" cy="32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745450" y="946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Dependence</a:t>
            </a:r>
            <a:r>
              <a:rPr lang="en"/>
              <a:t> on initial seeds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025" y="1589375"/>
            <a:ext cx="5166550" cy="31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cont.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k-means algorithm is not suitable for discovering clusters that are not hyper-ellipsoids (or hyper-spheres). 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175" y="2846800"/>
            <a:ext cx="4888450" cy="20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is a technique for finding similarity groups in data, called clusters.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groups data instances that are similar to (near) each other in one cluster and data instances that are very different (far away) from each other into different clusters.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Clustering is often called an unsupervised learning task as no class values denoting an a priori grouping of the data instances are given, which is the case in supervised learning.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Illustration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data set has three natural groups of data points, i.e., 3 natural clusters.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306" y="2485325"/>
            <a:ext cx="2763450" cy="2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clustering for?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see some real-life examples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 1: </a:t>
            </a:r>
            <a:r>
              <a:rPr lang="en"/>
              <a:t>Groups people of similar sizes together to make “small”, “medium” and “large” T-Shirts.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Tailor-made for each person: too expensive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One-size-fits-all: does not fit all.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2: In marketing, segment customers according to their similarities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1565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 Given a collection of text documents, we want to organize them according to their content similarities,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produce a topic hierarchy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fact, clustering is one of the most utilized data mining techniques.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a long history, and used in almost every field, e.g., medicine, psychology, botany, sociology, biology, archeology, marketing, insurance, libraries, etc.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recent years, due to the rapid increase of online documents, text clustering becomes important.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Aspects of clustering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 clustering algorithm - </a:t>
            </a:r>
            <a:r>
              <a:rPr lang="en"/>
              <a:t>Partitional clustering, Hierarchical clustering, etc.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distance (similarity, or dissimilarity) function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Clustering quality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Inter-clusters distance  maximized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Intra-clusters distance  minimized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quality of a clustering result depends on the algorithm, the distance function, and the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K-means is a partitional clustering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Let the set of data points (or instances) D be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{x1, x2, …, xn},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xi = (xi1, xi2, …, xir) is a vector in a real-valued space - X  belongs to R(r), and r is the  number of attributes (dimensions) in the data.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k-means algorithm partitions the given data into k clusters.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cluster has a cluster center, called centroid.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 is specified by the user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k, the k-means algorithm works as follows: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Randomly choose k data points (seeds) to be the initial </a:t>
            </a:r>
            <a:r>
              <a:rPr b="1" lang="en"/>
              <a:t>centroids</a:t>
            </a:r>
            <a:r>
              <a:rPr lang="en"/>
              <a:t>, cluster centers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Assign each data point to the closest </a:t>
            </a:r>
            <a:r>
              <a:rPr b="1" lang="en"/>
              <a:t>centroid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Re-compute the </a:t>
            </a:r>
            <a:r>
              <a:rPr b="1" lang="en"/>
              <a:t>centroids</a:t>
            </a:r>
            <a:r>
              <a:rPr lang="en"/>
              <a:t> using the current cluster memberships.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If a convergence criterion is not met, go to 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325" y="1629625"/>
            <a:ext cx="7284174" cy="24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