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eee146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eee146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eee146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eee146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eee146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eee146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eee1466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eee1466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eee146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eee146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eee146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eee146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eee146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eee146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eee146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eee146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601050" y="95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7650" y="165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Produce a nested sequence of clusters, a tree, also called Dendrogram.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807" y="2050550"/>
            <a:ext cx="3390400" cy="29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65600" y="8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Hierarchical</a:t>
            </a:r>
            <a:r>
              <a:rPr lang="en"/>
              <a:t> Clustering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65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Agglomerative (bottom up) clustering </a:t>
            </a:r>
            <a:r>
              <a:rPr lang="en"/>
              <a:t>: It builds the dendrogram (tree) from the bottom level,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Merges the most similar (or nearest) pair of clusters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Stops when all the data points are merged into a single cluster (i.e., the root cluster).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Divisive (top down) clustering </a:t>
            </a:r>
            <a:r>
              <a:rPr lang="en"/>
              <a:t>: It starts with all data points in one cluster, the root.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Splits the root into a set of child clusters. Each child cluster is recursively divided further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Stops when only singleton clusters of individual data points remain, i.e., each cluster with only a single point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7050" y="56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57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more popular </a:t>
            </a:r>
            <a:r>
              <a:rPr lang="en"/>
              <a:t>than</a:t>
            </a:r>
            <a:r>
              <a:rPr lang="en"/>
              <a:t> divisive methods.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beginning, each data point forms a cluster (also called a node).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 nodes/clusters that have the least distance.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on merging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Eventually all nodes belong to one cluster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25" y="2882400"/>
            <a:ext cx="562835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7050" y="59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Example!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50" y="1496600"/>
            <a:ext cx="6793500" cy="31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47825" y="136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the distance of two clusters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2175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few ways to measure distances of two clusters.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in different variations of the algorithm.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link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Complete link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link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Centroid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7050" y="58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 Method	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368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 between two clusters is the distance between two closest data points in the two clusters, one data point from each cluster.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find arbitrarily shaped clusters, but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may cause the undesirable “chain effect” by noisy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50" y="2730400"/>
            <a:ext cx="4119500" cy="2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7050" y="59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link method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 between two clusters is the distance of two furthest data points in the two clusters.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sensitive to outliers because they are far away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75" y="2442625"/>
            <a:ext cx="4792450" cy="2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7050" y="60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link and centroid methods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link</a:t>
            </a:r>
            <a:r>
              <a:rPr lang="en"/>
              <a:t>: A compromise between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sensitivity of complete-link clustering to outliers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tendency of single-link clustering to form long chains that do not correspond to the intuitive notion of clusters as compact, spherical objects.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method, the distance between two clusters is the average distance of all pair-wise distances between the data points in two clusters.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Centroid method</a:t>
            </a:r>
            <a:r>
              <a:rPr lang="en"/>
              <a:t>: In this method, the distance between two clusters is the distance between their centroids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