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56" r:id="rId3"/>
    <p:sldId id="273" r:id="rId4"/>
    <p:sldId id="258" r:id="rId5"/>
    <p:sldId id="278" r:id="rId6"/>
    <p:sldId id="259" r:id="rId7"/>
    <p:sldId id="260" r:id="rId8"/>
    <p:sldId id="261" r:id="rId9"/>
    <p:sldId id="262" r:id="rId10"/>
    <p:sldId id="280" r:id="rId11"/>
    <p:sldId id="263" r:id="rId12"/>
    <p:sldId id="274" r:id="rId13"/>
    <p:sldId id="281" r:id="rId14"/>
    <p:sldId id="279" r:id="rId15"/>
    <p:sldId id="265" r:id="rId16"/>
    <p:sldId id="267" r:id="rId17"/>
    <p:sldId id="268" r:id="rId18"/>
    <p:sldId id="269" r:id="rId19"/>
    <p:sldId id="286" r:id="rId20"/>
    <p:sldId id="282" r:id="rId21"/>
    <p:sldId id="283" r:id="rId22"/>
    <p:sldId id="284" r:id="rId23"/>
    <p:sldId id="287" r:id="rId24"/>
    <p:sldId id="288" r:id="rId25"/>
    <p:sldId id="291" r:id="rId26"/>
    <p:sldId id="285" r:id="rId27"/>
    <p:sldId id="271" r:id="rId28"/>
    <p:sldId id="277"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vleen" initials="t" lastIdx="1" clrIdx="0">
    <p:extLst>
      <p:ext uri="{19B8F6BF-5375-455C-9EA6-DF929625EA0E}">
        <p15:presenceInfo xmlns:p15="http://schemas.microsoft.com/office/powerpoint/2012/main" userId="46aab30d3356bc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D60093"/>
    <a:srgbClr val="339933"/>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7E27B0-157B-477F-902C-6C1D1FEEB6C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AE72D5A5-251A-4A2E-AA5D-59FEF251E5CF}">
      <dgm:prSet phldrT="[Text]" custT="1">
        <dgm:style>
          <a:lnRef idx="2">
            <a:schemeClr val="accent6"/>
          </a:lnRef>
          <a:fillRef idx="1">
            <a:schemeClr val="lt1"/>
          </a:fillRef>
          <a:effectRef idx="0">
            <a:schemeClr val="accent6"/>
          </a:effectRef>
          <a:fontRef idx="minor">
            <a:schemeClr val="dk1"/>
          </a:fontRef>
        </dgm:style>
      </dgm:prSet>
      <dgm:spPr/>
      <dgm:t>
        <a:bodyPr/>
        <a:lstStyle/>
        <a:p>
          <a:pPr algn="just"/>
          <a:r>
            <a:rPr lang="en-IN" sz="1600" b="1" dirty="0">
              <a:solidFill>
                <a:schemeClr val="accent6"/>
              </a:solidFill>
              <a:latin typeface="Comic Sans MS" panose="030F0702030302020204" pitchFamily="66" charset="0"/>
            </a:rPr>
            <a:t>1. Explore the dataset to get a better picture of how the labels are distributed, how they correlate with each other, and what defines toxic or clean comments.</a:t>
          </a:r>
        </a:p>
      </dgm:t>
    </dgm:pt>
    <dgm:pt modelId="{942BE699-A814-41A9-87FD-434059CA00F0}" type="parTrans" cxnId="{2AD4B299-6572-47EF-ABC6-AE5E1CA5C8F0}">
      <dgm:prSet/>
      <dgm:spPr/>
      <dgm:t>
        <a:bodyPr/>
        <a:lstStyle/>
        <a:p>
          <a:endParaRPr lang="en-IN"/>
        </a:p>
      </dgm:t>
    </dgm:pt>
    <dgm:pt modelId="{8C3BDB4A-C41C-4F43-AB45-B370614947A8}" type="sibTrans" cxnId="{2AD4B299-6572-47EF-ABC6-AE5E1CA5C8F0}">
      <dgm:prSet/>
      <dgm:spPr/>
      <dgm:t>
        <a:bodyPr/>
        <a:lstStyle/>
        <a:p>
          <a:endParaRPr lang="en-IN"/>
        </a:p>
      </dgm:t>
    </dgm:pt>
    <dgm:pt modelId="{371DB645-F0E1-4BF5-9A72-8FEFD3E710DF}">
      <dgm:prSet phldrT="[Text]" custT="1">
        <dgm:style>
          <a:lnRef idx="2">
            <a:schemeClr val="accent6"/>
          </a:lnRef>
          <a:fillRef idx="1">
            <a:schemeClr val="lt1"/>
          </a:fillRef>
          <a:effectRef idx="0">
            <a:schemeClr val="accent6"/>
          </a:effectRef>
          <a:fontRef idx="minor">
            <a:schemeClr val="dk1"/>
          </a:fontRef>
        </dgm:style>
      </dgm:prSet>
      <dgm:spPr/>
      <dgm:t>
        <a:bodyPr/>
        <a:lstStyle/>
        <a:p>
          <a:pPr algn="just"/>
          <a:r>
            <a:rPr lang="en-IN" sz="1600" b="1" dirty="0">
              <a:solidFill>
                <a:schemeClr val="accent6"/>
              </a:solidFill>
              <a:latin typeface="Comic Sans MS" panose="030F0702030302020204" pitchFamily="66" charset="0"/>
            </a:rPr>
            <a:t>4. Build the final model with the best performing algorithm and parameters and test it on a holdout subset of the data.</a:t>
          </a:r>
        </a:p>
      </dgm:t>
    </dgm:pt>
    <dgm:pt modelId="{39078029-8C8B-4261-9E70-B89D394F9637}" type="parTrans" cxnId="{01B58985-06EC-469A-9AAC-7129BB3251F6}">
      <dgm:prSet/>
      <dgm:spPr/>
      <dgm:t>
        <a:bodyPr/>
        <a:lstStyle/>
        <a:p>
          <a:endParaRPr lang="en-IN"/>
        </a:p>
      </dgm:t>
    </dgm:pt>
    <dgm:pt modelId="{DCA18304-49D6-44A5-9FE2-D643504ACE58}" type="sibTrans" cxnId="{01B58985-06EC-469A-9AAC-7129BB3251F6}">
      <dgm:prSet/>
      <dgm:spPr/>
      <dgm:t>
        <a:bodyPr/>
        <a:lstStyle/>
        <a:p>
          <a:endParaRPr lang="en-IN"/>
        </a:p>
      </dgm:t>
    </dgm:pt>
    <dgm:pt modelId="{3C45BDC6-715F-4D4D-84D8-E024B79317A9}">
      <dgm:prSet custT="1">
        <dgm:style>
          <a:lnRef idx="2">
            <a:schemeClr val="accent6"/>
          </a:lnRef>
          <a:fillRef idx="1">
            <a:schemeClr val="lt1"/>
          </a:fillRef>
          <a:effectRef idx="0">
            <a:schemeClr val="accent6"/>
          </a:effectRef>
          <a:fontRef idx="minor">
            <a:schemeClr val="dk1"/>
          </a:fontRef>
        </dgm:style>
      </dgm:prSet>
      <dgm:spPr/>
      <dgm:t>
        <a:bodyPr/>
        <a:lstStyle/>
        <a:p>
          <a:pPr algn="just"/>
          <a:r>
            <a:rPr lang="en-IN" sz="1600" b="1" dirty="0">
              <a:solidFill>
                <a:schemeClr val="accent6"/>
              </a:solidFill>
              <a:latin typeface="Comic Sans MS" panose="030F0702030302020204" pitchFamily="66" charset="0"/>
            </a:rPr>
            <a:t>2. Explore the effectiveness of multiple machine learning approaches and select the best for this problem.</a:t>
          </a:r>
        </a:p>
      </dgm:t>
    </dgm:pt>
    <dgm:pt modelId="{F0D282EE-57D2-4057-8D28-79E94C538930}" type="parTrans" cxnId="{9B7025F5-182F-4EC8-A5FF-7616F851DECC}">
      <dgm:prSet/>
      <dgm:spPr/>
      <dgm:t>
        <a:bodyPr/>
        <a:lstStyle/>
        <a:p>
          <a:endParaRPr lang="en-IN"/>
        </a:p>
      </dgm:t>
    </dgm:pt>
    <dgm:pt modelId="{5A8AF5EC-F62C-4A2C-9A5D-16079326E22E}" type="sibTrans" cxnId="{9B7025F5-182F-4EC8-A5FF-7616F851DECC}">
      <dgm:prSet/>
      <dgm:spPr/>
      <dgm:t>
        <a:bodyPr/>
        <a:lstStyle/>
        <a:p>
          <a:endParaRPr lang="en-IN"/>
        </a:p>
      </dgm:t>
    </dgm:pt>
    <dgm:pt modelId="{914AD591-00AB-4085-BBAA-5CC95355C1A4}">
      <dgm:prSet custT="1">
        <dgm:style>
          <a:lnRef idx="2">
            <a:schemeClr val="accent6"/>
          </a:lnRef>
          <a:fillRef idx="1">
            <a:schemeClr val="lt1"/>
          </a:fillRef>
          <a:effectRef idx="0">
            <a:schemeClr val="accent6"/>
          </a:effectRef>
          <a:fontRef idx="minor">
            <a:schemeClr val="dk1"/>
          </a:fontRef>
        </dgm:style>
      </dgm:prSet>
      <dgm:spPr/>
      <dgm:t>
        <a:bodyPr/>
        <a:lstStyle/>
        <a:p>
          <a:pPr algn="just"/>
          <a:r>
            <a:rPr lang="en-IN" sz="1600" b="1" dirty="0">
              <a:solidFill>
                <a:schemeClr val="accent6"/>
              </a:solidFill>
              <a:latin typeface="Comic Sans MS" panose="030F0702030302020204" pitchFamily="66" charset="0"/>
            </a:rPr>
            <a:t>3. Select the best model and tune the parameters to maximize performance</a:t>
          </a:r>
          <a:r>
            <a:rPr lang="en-IN" sz="1600" b="0" dirty="0">
              <a:solidFill>
                <a:schemeClr val="accent6"/>
              </a:solidFill>
              <a:latin typeface="Comic Sans MS" panose="030F0702030302020204" pitchFamily="66" charset="0"/>
            </a:rPr>
            <a:t>.</a:t>
          </a:r>
        </a:p>
      </dgm:t>
    </dgm:pt>
    <dgm:pt modelId="{4CCB93F6-4CF6-4137-9E00-D2ACE0517E3D}" type="parTrans" cxnId="{63D99499-FE24-45C5-8135-27D0E9B2EAE0}">
      <dgm:prSet/>
      <dgm:spPr/>
      <dgm:t>
        <a:bodyPr/>
        <a:lstStyle/>
        <a:p>
          <a:endParaRPr lang="en-IN"/>
        </a:p>
      </dgm:t>
    </dgm:pt>
    <dgm:pt modelId="{96021D48-836A-4856-B3BD-6597427448A1}" type="sibTrans" cxnId="{63D99499-FE24-45C5-8135-27D0E9B2EAE0}">
      <dgm:prSet/>
      <dgm:spPr/>
      <dgm:t>
        <a:bodyPr/>
        <a:lstStyle/>
        <a:p>
          <a:endParaRPr lang="en-IN"/>
        </a:p>
      </dgm:t>
    </dgm:pt>
    <dgm:pt modelId="{CE11435B-E6C2-4DF5-8A47-13FDDECE9550}" type="pres">
      <dgm:prSet presAssocID="{F67E27B0-157B-477F-902C-6C1D1FEEB6C9}" presName="linear" presStyleCnt="0">
        <dgm:presLayoutVars>
          <dgm:dir/>
          <dgm:animLvl val="lvl"/>
          <dgm:resizeHandles val="exact"/>
        </dgm:presLayoutVars>
      </dgm:prSet>
      <dgm:spPr/>
    </dgm:pt>
    <dgm:pt modelId="{8C8FA995-19DC-4B5D-8FF7-97AC75471374}" type="pres">
      <dgm:prSet presAssocID="{AE72D5A5-251A-4A2E-AA5D-59FEF251E5CF}" presName="parentLin" presStyleCnt="0"/>
      <dgm:spPr/>
    </dgm:pt>
    <dgm:pt modelId="{CF9F58F5-3AB4-4774-A4DC-E188A2030ECE}" type="pres">
      <dgm:prSet presAssocID="{AE72D5A5-251A-4A2E-AA5D-59FEF251E5CF}" presName="parentLeftMargin" presStyleLbl="node1" presStyleIdx="0" presStyleCnt="4"/>
      <dgm:spPr/>
    </dgm:pt>
    <dgm:pt modelId="{0E7198FC-20B6-4A9C-9E20-5C6099346432}" type="pres">
      <dgm:prSet presAssocID="{AE72D5A5-251A-4A2E-AA5D-59FEF251E5CF}" presName="parentText" presStyleLbl="node1" presStyleIdx="0" presStyleCnt="4" custScaleX="121963">
        <dgm:presLayoutVars>
          <dgm:chMax val="0"/>
          <dgm:bulletEnabled val="1"/>
        </dgm:presLayoutVars>
      </dgm:prSet>
      <dgm:spPr/>
    </dgm:pt>
    <dgm:pt modelId="{51911CA6-54F5-4AC8-969D-88F3107E019D}" type="pres">
      <dgm:prSet presAssocID="{AE72D5A5-251A-4A2E-AA5D-59FEF251E5CF}" presName="negativeSpace" presStyleCnt="0"/>
      <dgm:spPr/>
    </dgm:pt>
    <dgm:pt modelId="{5C043BDC-7B2D-4D57-8BCA-E3B68B6A6586}" type="pres">
      <dgm:prSet presAssocID="{AE72D5A5-251A-4A2E-AA5D-59FEF251E5CF}" presName="childText" presStyleLbl="conFgAcc1" presStyleIdx="0" presStyleCnt="4">
        <dgm:presLayoutVars>
          <dgm:bulletEnabled val="1"/>
        </dgm:presLayoutVars>
        <dgm:style>
          <a:lnRef idx="2">
            <a:schemeClr val="accent6"/>
          </a:lnRef>
          <a:fillRef idx="1">
            <a:schemeClr val="lt1"/>
          </a:fillRef>
          <a:effectRef idx="0">
            <a:schemeClr val="accent6"/>
          </a:effectRef>
          <a:fontRef idx="minor">
            <a:schemeClr val="dk1"/>
          </a:fontRef>
        </dgm:style>
      </dgm:prSet>
      <dgm:spPr/>
    </dgm:pt>
    <dgm:pt modelId="{C2C81DC3-7C07-4274-894E-1FAA5BBE4642}" type="pres">
      <dgm:prSet presAssocID="{8C3BDB4A-C41C-4F43-AB45-B370614947A8}" presName="spaceBetweenRectangles" presStyleCnt="0"/>
      <dgm:spPr/>
    </dgm:pt>
    <dgm:pt modelId="{25C3A9A1-20ED-49E2-9C41-5857A5C0E6B1}" type="pres">
      <dgm:prSet presAssocID="{3C45BDC6-715F-4D4D-84D8-E024B79317A9}" presName="parentLin" presStyleCnt="0"/>
      <dgm:spPr/>
    </dgm:pt>
    <dgm:pt modelId="{461DAC4C-C2EC-4500-BF89-281FF13C3D28}" type="pres">
      <dgm:prSet presAssocID="{3C45BDC6-715F-4D4D-84D8-E024B79317A9}" presName="parentLeftMargin" presStyleLbl="node1" presStyleIdx="0" presStyleCnt="4"/>
      <dgm:spPr/>
    </dgm:pt>
    <dgm:pt modelId="{15EAF177-EDE1-46F7-8063-FBF1062D8CBC}" type="pres">
      <dgm:prSet presAssocID="{3C45BDC6-715F-4D4D-84D8-E024B79317A9}" presName="parentText" presStyleLbl="node1" presStyleIdx="1" presStyleCnt="4" custScaleX="122280">
        <dgm:presLayoutVars>
          <dgm:chMax val="0"/>
          <dgm:bulletEnabled val="1"/>
        </dgm:presLayoutVars>
      </dgm:prSet>
      <dgm:spPr/>
    </dgm:pt>
    <dgm:pt modelId="{C6F4BB7D-F3E0-4A3A-A744-AAED6C0BED92}" type="pres">
      <dgm:prSet presAssocID="{3C45BDC6-715F-4D4D-84D8-E024B79317A9}" presName="negativeSpace" presStyleCnt="0"/>
      <dgm:spPr/>
    </dgm:pt>
    <dgm:pt modelId="{F6C0FB2F-408F-4D4A-846D-5F5E0B5246BE}" type="pres">
      <dgm:prSet presAssocID="{3C45BDC6-715F-4D4D-84D8-E024B79317A9}" presName="childText" presStyleLbl="conFgAcc1" presStyleIdx="1" presStyleCnt="4">
        <dgm:presLayoutVars>
          <dgm:bulletEnabled val="1"/>
        </dgm:presLayoutVars>
        <dgm:style>
          <a:lnRef idx="2">
            <a:schemeClr val="accent6"/>
          </a:lnRef>
          <a:fillRef idx="1">
            <a:schemeClr val="lt1"/>
          </a:fillRef>
          <a:effectRef idx="0">
            <a:schemeClr val="accent6"/>
          </a:effectRef>
          <a:fontRef idx="minor">
            <a:schemeClr val="dk1"/>
          </a:fontRef>
        </dgm:style>
      </dgm:prSet>
      <dgm:spPr/>
    </dgm:pt>
    <dgm:pt modelId="{DE5D61CE-E74A-4589-AB02-D277BA570755}" type="pres">
      <dgm:prSet presAssocID="{5A8AF5EC-F62C-4A2C-9A5D-16079326E22E}" presName="spaceBetweenRectangles" presStyleCnt="0"/>
      <dgm:spPr/>
    </dgm:pt>
    <dgm:pt modelId="{E118342D-CFE0-4FE1-9706-FEF022F65C89}" type="pres">
      <dgm:prSet presAssocID="{914AD591-00AB-4085-BBAA-5CC95355C1A4}" presName="parentLin" presStyleCnt="0"/>
      <dgm:spPr/>
    </dgm:pt>
    <dgm:pt modelId="{B6B5C66D-9017-4DC7-BB55-822E4405CFC9}" type="pres">
      <dgm:prSet presAssocID="{914AD591-00AB-4085-BBAA-5CC95355C1A4}" presName="parentLeftMargin" presStyleLbl="node1" presStyleIdx="1" presStyleCnt="4"/>
      <dgm:spPr/>
    </dgm:pt>
    <dgm:pt modelId="{347E26AE-3A41-4BEF-A3E7-EFA128560070}" type="pres">
      <dgm:prSet presAssocID="{914AD591-00AB-4085-BBAA-5CC95355C1A4}" presName="parentText" presStyleLbl="node1" presStyleIdx="2" presStyleCnt="4" custScaleX="121834">
        <dgm:presLayoutVars>
          <dgm:chMax val="0"/>
          <dgm:bulletEnabled val="1"/>
        </dgm:presLayoutVars>
      </dgm:prSet>
      <dgm:spPr/>
    </dgm:pt>
    <dgm:pt modelId="{580C0A90-CFC4-4594-95F1-7C467100E869}" type="pres">
      <dgm:prSet presAssocID="{914AD591-00AB-4085-BBAA-5CC95355C1A4}" presName="negativeSpace" presStyleCnt="0"/>
      <dgm:spPr/>
    </dgm:pt>
    <dgm:pt modelId="{E401E494-23BF-41CC-82B5-F6325AD2DE0C}" type="pres">
      <dgm:prSet presAssocID="{914AD591-00AB-4085-BBAA-5CC95355C1A4}" presName="childText" presStyleLbl="conFgAcc1" presStyleIdx="2" presStyleCnt="4">
        <dgm:presLayoutVars>
          <dgm:bulletEnabled val="1"/>
        </dgm:presLayoutVars>
        <dgm:style>
          <a:lnRef idx="2">
            <a:schemeClr val="accent6"/>
          </a:lnRef>
          <a:fillRef idx="1">
            <a:schemeClr val="lt1"/>
          </a:fillRef>
          <a:effectRef idx="0">
            <a:schemeClr val="accent6"/>
          </a:effectRef>
          <a:fontRef idx="minor">
            <a:schemeClr val="dk1"/>
          </a:fontRef>
        </dgm:style>
      </dgm:prSet>
      <dgm:spPr/>
    </dgm:pt>
    <dgm:pt modelId="{52B670A7-6052-44FD-B23D-2DF8C1512AE5}" type="pres">
      <dgm:prSet presAssocID="{96021D48-836A-4856-B3BD-6597427448A1}" presName="spaceBetweenRectangles" presStyleCnt="0"/>
      <dgm:spPr/>
    </dgm:pt>
    <dgm:pt modelId="{C7CA2797-D30B-4C4A-BD41-5F292FC956F5}" type="pres">
      <dgm:prSet presAssocID="{371DB645-F0E1-4BF5-9A72-8FEFD3E710DF}" presName="parentLin" presStyleCnt="0"/>
      <dgm:spPr/>
    </dgm:pt>
    <dgm:pt modelId="{DA3DDA4A-C59A-4AB1-AFA3-05DE419D72CB}" type="pres">
      <dgm:prSet presAssocID="{371DB645-F0E1-4BF5-9A72-8FEFD3E710DF}" presName="parentLeftMargin" presStyleLbl="node1" presStyleIdx="2" presStyleCnt="4"/>
      <dgm:spPr/>
    </dgm:pt>
    <dgm:pt modelId="{B2952405-0CCE-4CF5-9758-290FC4469027}" type="pres">
      <dgm:prSet presAssocID="{371DB645-F0E1-4BF5-9A72-8FEFD3E710DF}" presName="parentText" presStyleLbl="node1" presStyleIdx="3" presStyleCnt="4" custScaleX="122285">
        <dgm:presLayoutVars>
          <dgm:chMax val="0"/>
          <dgm:bulletEnabled val="1"/>
        </dgm:presLayoutVars>
      </dgm:prSet>
      <dgm:spPr/>
    </dgm:pt>
    <dgm:pt modelId="{7E035486-264D-4565-892F-C4AC3D1621E5}" type="pres">
      <dgm:prSet presAssocID="{371DB645-F0E1-4BF5-9A72-8FEFD3E710DF}" presName="negativeSpace" presStyleCnt="0"/>
      <dgm:spPr/>
    </dgm:pt>
    <dgm:pt modelId="{D90AC2DB-97A0-45A8-81B3-BB76D80A744F}" type="pres">
      <dgm:prSet presAssocID="{371DB645-F0E1-4BF5-9A72-8FEFD3E710DF}" presName="childText" presStyleLbl="conFgAcc1" presStyleIdx="3" presStyleCnt="4">
        <dgm:presLayoutVars>
          <dgm:bulletEnabled val="1"/>
        </dgm:presLayoutVars>
        <dgm:style>
          <a:lnRef idx="2">
            <a:schemeClr val="accent6"/>
          </a:lnRef>
          <a:fillRef idx="1">
            <a:schemeClr val="lt1"/>
          </a:fillRef>
          <a:effectRef idx="0">
            <a:schemeClr val="accent6"/>
          </a:effectRef>
          <a:fontRef idx="minor">
            <a:schemeClr val="dk1"/>
          </a:fontRef>
        </dgm:style>
      </dgm:prSet>
      <dgm:spPr/>
    </dgm:pt>
  </dgm:ptLst>
  <dgm:cxnLst>
    <dgm:cxn modelId="{5B288538-EBA3-4357-8171-27F0FA509D12}" type="presOf" srcId="{3C45BDC6-715F-4D4D-84D8-E024B79317A9}" destId="{461DAC4C-C2EC-4500-BF89-281FF13C3D28}" srcOrd="0" destOrd="0" presId="urn:microsoft.com/office/officeart/2005/8/layout/list1"/>
    <dgm:cxn modelId="{D8361D68-9680-481E-BEE4-102CC23D0D86}" type="presOf" srcId="{371DB645-F0E1-4BF5-9A72-8FEFD3E710DF}" destId="{DA3DDA4A-C59A-4AB1-AFA3-05DE419D72CB}" srcOrd="0" destOrd="0" presId="urn:microsoft.com/office/officeart/2005/8/layout/list1"/>
    <dgm:cxn modelId="{2EBABF56-0797-438D-A483-6A06FE522250}" type="presOf" srcId="{371DB645-F0E1-4BF5-9A72-8FEFD3E710DF}" destId="{B2952405-0CCE-4CF5-9758-290FC4469027}" srcOrd="1" destOrd="0" presId="urn:microsoft.com/office/officeart/2005/8/layout/list1"/>
    <dgm:cxn modelId="{98F5E056-D25A-4148-BE17-E9940DAA1893}" type="presOf" srcId="{AE72D5A5-251A-4A2E-AA5D-59FEF251E5CF}" destId="{0E7198FC-20B6-4A9C-9E20-5C6099346432}" srcOrd="1" destOrd="0" presId="urn:microsoft.com/office/officeart/2005/8/layout/list1"/>
    <dgm:cxn modelId="{37C12880-C5EC-4611-AD4F-35A79743B889}" type="presOf" srcId="{914AD591-00AB-4085-BBAA-5CC95355C1A4}" destId="{B6B5C66D-9017-4DC7-BB55-822E4405CFC9}" srcOrd="0" destOrd="0" presId="urn:microsoft.com/office/officeart/2005/8/layout/list1"/>
    <dgm:cxn modelId="{01B58985-06EC-469A-9AAC-7129BB3251F6}" srcId="{F67E27B0-157B-477F-902C-6C1D1FEEB6C9}" destId="{371DB645-F0E1-4BF5-9A72-8FEFD3E710DF}" srcOrd="3" destOrd="0" parTransId="{39078029-8C8B-4261-9E70-B89D394F9637}" sibTransId="{DCA18304-49D6-44A5-9FE2-D643504ACE58}"/>
    <dgm:cxn modelId="{63D99499-FE24-45C5-8135-27D0E9B2EAE0}" srcId="{F67E27B0-157B-477F-902C-6C1D1FEEB6C9}" destId="{914AD591-00AB-4085-BBAA-5CC95355C1A4}" srcOrd="2" destOrd="0" parTransId="{4CCB93F6-4CF6-4137-9E00-D2ACE0517E3D}" sibTransId="{96021D48-836A-4856-B3BD-6597427448A1}"/>
    <dgm:cxn modelId="{2AD4B299-6572-47EF-ABC6-AE5E1CA5C8F0}" srcId="{F67E27B0-157B-477F-902C-6C1D1FEEB6C9}" destId="{AE72D5A5-251A-4A2E-AA5D-59FEF251E5CF}" srcOrd="0" destOrd="0" parTransId="{942BE699-A814-41A9-87FD-434059CA00F0}" sibTransId="{8C3BDB4A-C41C-4F43-AB45-B370614947A8}"/>
    <dgm:cxn modelId="{AD2288C2-4395-4370-A8C8-C6DE486B2D11}" type="presOf" srcId="{AE72D5A5-251A-4A2E-AA5D-59FEF251E5CF}" destId="{CF9F58F5-3AB4-4774-A4DC-E188A2030ECE}" srcOrd="0" destOrd="0" presId="urn:microsoft.com/office/officeart/2005/8/layout/list1"/>
    <dgm:cxn modelId="{F49F16CD-C114-4963-A72F-A0AB7C61E158}" type="presOf" srcId="{914AD591-00AB-4085-BBAA-5CC95355C1A4}" destId="{347E26AE-3A41-4BEF-A3E7-EFA128560070}" srcOrd="1" destOrd="0" presId="urn:microsoft.com/office/officeart/2005/8/layout/list1"/>
    <dgm:cxn modelId="{A4CAFED8-AFC1-4399-9E71-5FD3AC89A3D3}" type="presOf" srcId="{F67E27B0-157B-477F-902C-6C1D1FEEB6C9}" destId="{CE11435B-E6C2-4DF5-8A47-13FDDECE9550}" srcOrd="0" destOrd="0" presId="urn:microsoft.com/office/officeart/2005/8/layout/list1"/>
    <dgm:cxn modelId="{3BBD9DE0-9D97-4C8D-A031-747255000747}" type="presOf" srcId="{3C45BDC6-715F-4D4D-84D8-E024B79317A9}" destId="{15EAF177-EDE1-46F7-8063-FBF1062D8CBC}" srcOrd="1" destOrd="0" presId="urn:microsoft.com/office/officeart/2005/8/layout/list1"/>
    <dgm:cxn modelId="{9B7025F5-182F-4EC8-A5FF-7616F851DECC}" srcId="{F67E27B0-157B-477F-902C-6C1D1FEEB6C9}" destId="{3C45BDC6-715F-4D4D-84D8-E024B79317A9}" srcOrd="1" destOrd="0" parTransId="{F0D282EE-57D2-4057-8D28-79E94C538930}" sibTransId="{5A8AF5EC-F62C-4A2C-9A5D-16079326E22E}"/>
    <dgm:cxn modelId="{5D542B1B-926C-45F2-9697-46474499A7A3}" type="presParOf" srcId="{CE11435B-E6C2-4DF5-8A47-13FDDECE9550}" destId="{8C8FA995-19DC-4B5D-8FF7-97AC75471374}" srcOrd="0" destOrd="0" presId="urn:microsoft.com/office/officeart/2005/8/layout/list1"/>
    <dgm:cxn modelId="{837DF61B-38A6-49B1-8583-4CD62486A97A}" type="presParOf" srcId="{8C8FA995-19DC-4B5D-8FF7-97AC75471374}" destId="{CF9F58F5-3AB4-4774-A4DC-E188A2030ECE}" srcOrd="0" destOrd="0" presId="urn:microsoft.com/office/officeart/2005/8/layout/list1"/>
    <dgm:cxn modelId="{6258266E-7091-4838-9B12-1DEF155A8500}" type="presParOf" srcId="{8C8FA995-19DC-4B5D-8FF7-97AC75471374}" destId="{0E7198FC-20B6-4A9C-9E20-5C6099346432}" srcOrd="1" destOrd="0" presId="urn:microsoft.com/office/officeart/2005/8/layout/list1"/>
    <dgm:cxn modelId="{C45825B2-E99E-446D-977C-CC0EF494CFC9}" type="presParOf" srcId="{CE11435B-E6C2-4DF5-8A47-13FDDECE9550}" destId="{51911CA6-54F5-4AC8-969D-88F3107E019D}" srcOrd="1" destOrd="0" presId="urn:microsoft.com/office/officeart/2005/8/layout/list1"/>
    <dgm:cxn modelId="{BA8B05DB-2DDB-4D42-9D91-B159738D88C2}" type="presParOf" srcId="{CE11435B-E6C2-4DF5-8A47-13FDDECE9550}" destId="{5C043BDC-7B2D-4D57-8BCA-E3B68B6A6586}" srcOrd="2" destOrd="0" presId="urn:microsoft.com/office/officeart/2005/8/layout/list1"/>
    <dgm:cxn modelId="{A58CE7D8-F42C-45A7-9D26-BB2966EA29FD}" type="presParOf" srcId="{CE11435B-E6C2-4DF5-8A47-13FDDECE9550}" destId="{C2C81DC3-7C07-4274-894E-1FAA5BBE4642}" srcOrd="3" destOrd="0" presId="urn:microsoft.com/office/officeart/2005/8/layout/list1"/>
    <dgm:cxn modelId="{C601BA1A-A8BE-4281-A2A8-1ABB17551295}" type="presParOf" srcId="{CE11435B-E6C2-4DF5-8A47-13FDDECE9550}" destId="{25C3A9A1-20ED-49E2-9C41-5857A5C0E6B1}" srcOrd="4" destOrd="0" presId="urn:microsoft.com/office/officeart/2005/8/layout/list1"/>
    <dgm:cxn modelId="{2C1A3D09-2038-4A46-86D1-0A98AEF41305}" type="presParOf" srcId="{25C3A9A1-20ED-49E2-9C41-5857A5C0E6B1}" destId="{461DAC4C-C2EC-4500-BF89-281FF13C3D28}" srcOrd="0" destOrd="0" presId="urn:microsoft.com/office/officeart/2005/8/layout/list1"/>
    <dgm:cxn modelId="{E0713556-D178-4098-A24F-63EFB67CF97D}" type="presParOf" srcId="{25C3A9A1-20ED-49E2-9C41-5857A5C0E6B1}" destId="{15EAF177-EDE1-46F7-8063-FBF1062D8CBC}" srcOrd="1" destOrd="0" presId="urn:microsoft.com/office/officeart/2005/8/layout/list1"/>
    <dgm:cxn modelId="{EC60CDE0-919C-4AFF-894F-49E2E77FBF29}" type="presParOf" srcId="{CE11435B-E6C2-4DF5-8A47-13FDDECE9550}" destId="{C6F4BB7D-F3E0-4A3A-A744-AAED6C0BED92}" srcOrd="5" destOrd="0" presId="urn:microsoft.com/office/officeart/2005/8/layout/list1"/>
    <dgm:cxn modelId="{BC182386-82FA-4058-9811-EDE576671DEB}" type="presParOf" srcId="{CE11435B-E6C2-4DF5-8A47-13FDDECE9550}" destId="{F6C0FB2F-408F-4D4A-846D-5F5E0B5246BE}" srcOrd="6" destOrd="0" presId="urn:microsoft.com/office/officeart/2005/8/layout/list1"/>
    <dgm:cxn modelId="{350DADB5-2514-4F7A-883C-319D164754F4}" type="presParOf" srcId="{CE11435B-E6C2-4DF5-8A47-13FDDECE9550}" destId="{DE5D61CE-E74A-4589-AB02-D277BA570755}" srcOrd="7" destOrd="0" presId="urn:microsoft.com/office/officeart/2005/8/layout/list1"/>
    <dgm:cxn modelId="{723D7F42-FE35-458B-9684-9C163750204C}" type="presParOf" srcId="{CE11435B-E6C2-4DF5-8A47-13FDDECE9550}" destId="{E118342D-CFE0-4FE1-9706-FEF022F65C89}" srcOrd="8" destOrd="0" presId="urn:microsoft.com/office/officeart/2005/8/layout/list1"/>
    <dgm:cxn modelId="{38DC849B-40D9-469C-A814-3F21E16DBE37}" type="presParOf" srcId="{E118342D-CFE0-4FE1-9706-FEF022F65C89}" destId="{B6B5C66D-9017-4DC7-BB55-822E4405CFC9}" srcOrd="0" destOrd="0" presId="urn:microsoft.com/office/officeart/2005/8/layout/list1"/>
    <dgm:cxn modelId="{44252A1A-1548-4B89-A28B-340208DA00D3}" type="presParOf" srcId="{E118342D-CFE0-4FE1-9706-FEF022F65C89}" destId="{347E26AE-3A41-4BEF-A3E7-EFA128560070}" srcOrd="1" destOrd="0" presId="urn:microsoft.com/office/officeart/2005/8/layout/list1"/>
    <dgm:cxn modelId="{20F4BA0B-FFED-4CCB-ABCF-331772A877A0}" type="presParOf" srcId="{CE11435B-E6C2-4DF5-8A47-13FDDECE9550}" destId="{580C0A90-CFC4-4594-95F1-7C467100E869}" srcOrd="9" destOrd="0" presId="urn:microsoft.com/office/officeart/2005/8/layout/list1"/>
    <dgm:cxn modelId="{A958E3B1-CF2D-45D6-A6AF-BF889831D45B}" type="presParOf" srcId="{CE11435B-E6C2-4DF5-8A47-13FDDECE9550}" destId="{E401E494-23BF-41CC-82B5-F6325AD2DE0C}" srcOrd="10" destOrd="0" presId="urn:microsoft.com/office/officeart/2005/8/layout/list1"/>
    <dgm:cxn modelId="{8D0747FC-2975-4EDD-8796-A764F8418E19}" type="presParOf" srcId="{CE11435B-E6C2-4DF5-8A47-13FDDECE9550}" destId="{52B670A7-6052-44FD-B23D-2DF8C1512AE5}" srcOrd="11" destOrd="0" presId="urn:microsoft.com/office/officeart/2005/8/layout/list1"/>
    <dgm:cxn modelId="{3ABF66A3-BC05-4B9A-9BEC-17B26F328D10}" type="presParOf" srcId="{CE11435B-E6C2-4DF5-8A47-13FDDECE9550}" destId="{C7CA2797-D30B-4C4A-BD41-5F292FC956F5}" srcOrd="12" destOrd="0" presId="urn:microsoft.com/office/officeart/2005/8/layout/list1"/>
    <dgm:cxn modelId="{036A3CAB-C83C-49CD-8CE7-4F0CEAB8D9E7}" type="presParOf" srcId="{C7CA2797-D30B-4C4A-BD41-5F292FC956F5}" destId="{DA3DDA4A-C59A-4AB1-AFA3-05DE419D72CB}" srcOrd="0" destOrd="0" presId="urn:microsoft.com/office/officeart/2005/8/layout/list1"/>
    <dgm:cxn modelId="{6805B7B2-E5F4-4F47-BCFD-792D8AB7E194}" type="presParOf" srcId="{C7CA2797-D30B-4C4A-BD41-5F292FC956F5}" destId="{B2952405-0CCE-4CF5-9758-290FC4469027}" srcOrd="1" destOrd="0" presId="urn:microsoft.com/office/officeart/2005/8/layout/list1"/>
    <dgm:cxn modelId="{6C425CFD-6C3F-431E-8F26-D7130596ABF6}" type="presParOf" srcId="{CE11435B-E6C2-4DF5-8A47-13FDDECE9550}" destId="{7E035486-264D-4565-892F-C4AC3D1621E5}" srcOrd="13" destOrd="0" presId="urn:microsoft.com/office/officeart/2005/8/layout/list1"/>
    <dgm:cxn modelId="{5C8E294B-C210-4D15-AD6E-BCE95BC29771}" type="presParOf" srcId="{CE11435B-E6C2-4DF5-8A47-13FDDECE9550}" destId="{D90AC2DB-97A0-45A8-81B3-BB76D80A744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09F26A-744A-46EC-A7C4-9BE72A6CB488}"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en-IN"/>
        </a:p>
      </dgm:t>
    </dgm:pt>
    <dgm:pt modelId="{932A27DF-7185-4372-B3AF-AFA594987C72}">
      <dgm:prSet phldrT="[Text]"/>
      <dgm:spPr/>
      <dgm:t>
        <a:bodyPr/>
        <a:lstStyle/>
        <a:p>
          <a:r>
            <a:rPr lang="en-IN" dirty="0"/>
            <a:t>DATASET </a:t>
          </a:r>
        </a:p>
      </dgm:t>
    </dgm:pt>
    <dgm:pt modelId="{51CE3E8B-C8EB-4703-BA21-7292DE93D8C7}" type="parTrans" cxnId="{3E9D14FE-A7CD-4A95-8094-ED9ECCE891AE}">
      <dgm:prSet/>
      <dgm:spPr/>
      <dgm:t>
        <a:bodyPr/>
        <a:lstStyle/>
        <a:p>
          <a:endParaRPr lang="en-IN"/>
        </a:p>
      </dgm:t>
    </dgm:pt>
    <dgm:pt modelId="{99250D17-61DA-46CA-839A-76B154A6032D}" type="sibTrans" cxnId="{3E9D14FE-A7CD-4A95-8094-ED9ECCE891AE}">
      <dgm:prSet/>
      <dgm:spPr/>
      <dgm:t>
        <a:bodyPr/>
        <a:lstStyle/>
        <a:p>
          <a:endParaRPr lang="en-IN"/>
        </a:p>
      </dgm:t>
    </dgm:pt>
    <dgm:pt modelId="{ADEC1D11-B163-4AC1-B220-B1158BAC505F}">
      <dgm:prSet phldrT="[Text]"/>
      <dgm:spPr/>
      <dgm:t>
        <a:bodyPr/>
        <a:lstStyle/>
        <a:p>
          <a:r>
            <a:rPr lang="en-IN" dirty="0"/>
            <a:t>TRAIN</a:t>
          </a:r>
        </a:p>
      </dgm:t>
    </dgm:pt>
    <dgm:pt modelId="{9EA61BE7-4F8F-49DA-90A4-573BA8ADA808}" type="parTrans" cxnId="{8C6BEAB1-455A-4359-B83A-CB34522DE871}">
      <dgm:prSet/>
      <dgm:spPr/>
      <dgm:t>
        <a:bodyPr/>
        <a:lstStyle/>
        <a:p>
          <a:endParaRPr lang="en-IN"/>
        </a:p>
      </dgm:t>
    </dgm:pt>
    <dgm:pt modelId="{8E27DF16-32C4-4906-A9D4-E177C2F0006F}" type="sibTrans" cxnId="{8C6BEAB1-455A-4359-B83A-CB34522DE871}">
      <dgm:prSet/>
      <dgm:spPr/>
      <dgm:t>
        <a:bodyPr/>
        <a:lstStyle/>
        <a:p>
          <a:endParaRPr lang="en-IN"/>
        </a:p>
      </dgm:t>
    </dgm:pt>
    <dgm:pt modelId="{55816488-BF49-4F8A-8790-F440F1F3DC82}">
      <dgm:prSet phldrT="[Text]"/>
      <dgm:spPr/>
      <dgm:t>
        <a:bodyPr/>
        <a:lstStyle/>
        <a:p>
          <a:r>
            <a:rPr lang="en-IN" dirty="0"/>
            <a:t>TEST</a:t>
          </a:r>
        </a:p>
      </dgm:t>
    </dgm:pt>
    <dgm:pt modelId="{DCC0A977-D82F-430B-ADA4-524D29BA7EEB}" type="parTrans" cxnId="{3A28898B-50E1-4D8D-9B48-325C88CACF0A}">
      <dgm:prSet/>
      <dgm:spPr/>
      <dgm:t>
        <a:bodyPr/>
        <a:lstStyle/>
        <a:p>
          <a:endParaRPr lang="en-IN"/>
        </a:p>
      </dgm:t>
    </dgm:pt>
    <dgm:pt modelId="{B652FFA3-6658-4FD3-B222-5C1BDFCA54B3}" type="sibTrans" cxnId="{3A28898B-50E1-4D8D-9B48-325C88CACF0A}">
      <dgm:prSet/>
      <dgm:spPr/>
      <dgm:t>
        <a:bodyPr/>
        <a:lstStyle/>
        <a:p>
          <a:endParaRPr lang="en-IN"/>
        </a:p>
      </dgm:t>
    </dgm:pt>
    <dgm:pt modelId="{716C2F82-C594-45AC-A680-8227A563CDA5}">
      <dgm:prSet/>
      <dgm:spPr>
        <a:solidFill>
          <a:srgbClr val="FF3399"/>
        </a:solidFill>
      </dgm:spPr>
      <dgm:t>
        <a:bodyPr/>
        <a:lstStyle/>
        <a:p>
          <a:r>
            <a:rPr lang="en-IN" dirty="0"/>
            <a:t>1,59,571</a:t>
          </a:r>
        </a:p>
      </dgm:t>
    </dgm:pt>
    <dgm:pt modelId="{2A9CC65E-3C69-48E0-B4CD-362F5D55C9EB}" type="parTrans" cxnId="{AF26521E-CAC8-4A97-8C5A-A207F8E42C61}">
      <dgm:prSet/>
      <dgm:spPr>
        <a:ln>
          <a:solidFill>
            <a:srgbClr val="FF3399"/>
          </a:solidFill>
        </a:ln>
      </dgm:spPr>
      <dgm:t>
        <a:bodyPr/>
        <a:lstStyle/>
        <a:p>
          <a:endParaRPr lang="en-IN"/>
        </a:p>
      </dgm:t>
    </dgm:pt>
    <dgm:pt modelId="{2485D7E0-1738-47DE-B365-F327FD255B9C}" type="sibTrans" cxnId="{AF26521E-CAC8-4A97-8C5A-A207F8E42C61}">
      <dgm:prSet/>
      <dgm:spPr/>
      <dgm:t>
        <a:bodyPr/>
        <a:lstStyle/>
        <a:p>
          <a:endParaRPr lang="en-IN"/>
        </a:p>
      </dgm:t>
    </dgm:pt>
    <dgm:pt modelId="{EF38D098-C605-4EF0-A9A6-E6A623CE753B}">
      <dgm:prSet/>
      <dgm:spPr>
        <a:solidFill>
          <a:srgbClr val="FF3399"/>
        </a:solidFill>
      </dgm:spPr>
      <dgm:t>
        <a:bodyPr/>
        <a:lstStyle/>
        <a:p>
          <a:r>
            <a:rPr lang="en-IN" dirty="0"/>
            <a:t>63,978</a:t>
          </a:r>
        </a:p>
      </dgm:t>
    </dgm:pt>
    <dgm:pt modelId="{CA668E6B-73CF-441E-8300-35037F1A906B}" type="parTrans" cxnId="{36E2D4FB-9339-45B0-B037-338952F02F2B}">
      <dgm:prSet/>
      <dgm:spPr>
        <a:ln>
          <a:solidFill>
            <a:srgbClr val="FF3399"/>
          </a:solidFill>
        </a:ln>
      </dgm:spPr>
      <dgm:t>
        <a:bodyPr/>
        <a:lstStyle/>
        <a:p>
          <a:endParaRPr lang="en-IN"/>
        </a:p>
      </dgm:t>
    </dgm:pt>
    <dgm:pt modelId="{4AB0348C-0180-4BE3-A59C-BA291CB9D74F}" type="sibTrans" cxnId="{36E2D4FB-9339-45B0-B037-338952F02F2B}">
      <dgm:prSet/>
      <dgm:spPr/>
      <dgm:t>
        <a:bodyPr/>
        <a:lstStyle/>
        <a:p>
          <a:endParaRPr lang="en-IN"/>
        </a:p>
      </dgm:t>
    </dgm:pt>
    <dgm:pt modelId="{A1529CB7-FD6C-4386-B8DC-7A45778D4BA0}" type="pres">
      <dgm:prSet presAssocID="{2309F26A-744A-46EC-A7C4-9BE72A6CB488}" presName="Name0" presStyleCnt="0">
        <dgm:presLayoutVars>
          <dgm:chPref val="1"/>
          <dgm:dir/>
          <dgm:animOne val="branch"/>
          <dgm:animLvl val="lvl"/>
          <dgm:resizeHandles val="exact"/>
        </dgm:presLayoutVars>
      </dgm:prSet>
      <dgm:spPr/>
    </dgm:pt>
    <dgm:pt modelId="{7542443F-5483-40DB-BCA9-EBADD2B00A22}" type="pres">
      <dgm:prSet presAssocID="{932A27DF-7185-4372-B3AF-AFA594987C72}" presName="root1" presStyleCnt="0"/>
      <dgm:spPr/>
    </dgm:pt>
    <dgm:pt modelId="{E692199A-3F58-4887-BF18-9CD64D2D9AD7}" type="pres">
      <dgm:prSet presAssocID="{932A27DF-7185-4372-B3AF-AFA594987C72}" presName="LevelOneTextNode" presStyleLbl="node0" presStyleIdx="0" presStyleCnt="1">
        <dgm:presLayoutVars>
          <dgm:chPref val="3"/>
        </dgm:presLayoutVars>
      </dgm:prSet>
      <dgm:spPr/>
    </dgm:pt>
    <dgm:pt modelId="{6C4C216E-7E3A-4DD6-B726-652040F5A6F6}" type="pres">
      <dgm:prSet presAssocID="{932A27DF-7185-4372-B3AF-AFA594987C72}" presName="level2hierChild" presStyleCnt="0"/>
      <dgm:spPr/>
    </dgm:pt>
    <dgm:pt modelId="{A37434AE-B0A9-47CA-80D9-51518A0A5C78}" type="pres">
      <dgm:prSet presAssocID="{9EA61BE7-4F8F-49DA-90A4-573BA8ADA808}" presName="conn2-1" presStyleLbl="parChTrans1D2" presStyleIdx="0" presStyleCnt="2"/>
      <dgm:spPr/>
    </dgm:pt>
    <dgm:pt modelId="{E1CA108A-45AD-4038-BE03-A5F4CA346626}" type="pres">
      <dgm:prSet presAssocID="{9EA61BE7-4F8F-49DA-90A4-573BA8ADA808}" presName="connTx" presStyleLbl="parChTrans1D2" presStyleIdx="0" presStyleCnt="2"/>
      <dgm:spPr/>
    </dgm:pt>
    <dgm:pt modelId="{8AB0D87C-3547-406E-A099-2549B196D05D}" type="pres">
      <dgm:prSet presAssocID="{ADEC1D11-B163-4AC1-B220-B1158BAC505F}" presName="root2" presStyleCnt="0"/>
      <dgm:spPr/>
    </dgm:pt>
    <dgm:pt modelId="{D3AACA3C-3E41-4D30-8FBE-C4BB2AB91B29}" type="pres">
      <dgm:prSet presAssocID="{ADEC1D11-B163-4AC1-B220-B1158BAC505F}" presName="LevelTwoTextNode" presStyleLbl="node2" presStyleIdx="0" presStyleCnt="2">
        <dgm:presLayoutVars>
          <dgm:chPref val="3"/>
        </dgm:presLayoutVars>
      </dgm:prSet>
      <dgm:spPr/>
    </dgm:pt>
    <dgm:pt modelId="{B8AFE503-134F-4C96-99F5-1FC430E3D44E}" type="pres">
      <dgm:prSet presAssocID="{ADEC1D11-B163-4AC1-B220-B1158BAC505F}" presName="level3hierChild" presStyleCnt="0"/>
      <dgm:spPr/>
    </dgm:pt>
    <dgm:pt modelId="{022D634D-F8B1-4FA2-A288-4777B9F48227}" type="pres">
      <dgm:prSet presAssocID="{2A9CC65E-3C69-48E0-B4CD-362F5D55C9EB}" presName="conn2-1" presStyleLbl="parChTrans1D3" presStyleIdx="0" presStyleCnt="2"/>
      <dgm:spPr/>
    </dgm:pt>
    <dgm:pt modelId="{4468C469-2B9C-4456-A861-24896FBCC2EE}" type="pres">
      <dgm:prSet presAssocID="{2A9CC65E-3C69-48E0-B4CD-362F5D55C9EB}" presName="connTx" presStyleLbl="parChTrans1D3" presStyleIdx="0" presStyleCnt="2"/>
      <dgm:spPr/>
    </dgm:pt>
    <dgm:pt modelId="{54D7E2C1-8224-42C0-A827-B1571528D367}" type="pres">
      <dgm:prSet presAssocID="{716C2F82-C594-45AC-A680-8227A563CDA5}" presName="root2" presStyleCnt="0"/>
      <dgm:spPr/>
    </dgm:pt>
    <dgm:pt modelId="{2B8B7D6B-480F-4953-BA64-2305A29BADCC}" type="pres">
      <dgm:prSet presAssocID="{716C2F82-C594-45AC-A680-8227A563CDA5}" presName="LevelTwoTextNode" presStyleLbl="node3" presStyleIdx="0" presStyleCnt="2">
        <dgm:presLayoutVars>
          <dgm:chPref val="3"/>
        </dgm:presLayoutVars>
      </dgm:prSet>
      <dgm:spPr/>
    </dgm:pt>
    <dgm:pt modelId="{3FCF17C5-3721-4CDD-A8DB-CB7E083E5C8E}" type="pres">
      <dgm:prSet presAssocID="{716C2F82-C594-45AC-A680-8227A563CDA5}" presName="level3hierChild" presStyleCnt="0"/>
      <dgm:spPr/>
    </dgm:pt>
    <dgm:pt modelId="{B3C59E27-60FB-4292-91FC-9F18C051A5C1}" type="pres">
      <dgm:prSet presAssocID="{DCC0A977-D82F-430B-ADA4-524D29BA7EEB}" presName="conn2-1" presStyleLbl="parChTrans1D2" presStyleIdx="1" presStyleCnt="2"/>
      <dgm:spPr/>
    </dgm:pt>
    <dgm:pt modelId="{D07FD56E-8ACB-43DF-85F9-E113A0C44BC2}" type="pres">
      <dgm:prSet presAssocID="{DCC0A977-D82F-430B-ADA4-524D29BA7EEB}" presName="connTx" presStyleLbl="parChTrans1D2" presStyleIdx="1" presStyleCnt="2"/>
      <dgm:spPr/>
    </dgm:pt>
    <dgm:pt modelId="{FFD5ACCD-2333-4F77-A984-1DE1659D6C19}" type="pres">
      <dgm:prSet presAssocID="{55816488-BF49-4F8A-8790-F440F1F3DC82}" presName="root2" presStyleCnt="0"/>
      <dgm:spPr/>
    </dgm:pt>
    <dgm:pt modelId="{9690879B-9D85-45AF-8843-36C173B1AA15}" type="pres">
      <dgm:prSet presAssocID="{55816488-BF49-4F8A-8790-F440F1F3DC82}" presName="LevelTwoTextNode" presStyleLbl="node2" presStyleIdx="1" presStyleCnt="2">
        <dgm:presLayoutVars>
          <dgm:chPref val="3"/>
        </dgm:presLayoutVars>
      </dgm:prSet>
      <dgm:spPr/>
    </dgm:pt>
    <dgm:pt modelId="{79F81A6E-B554-4EF7-8155-170B77FA46E4}" type="pres">
      <dgm:prSet presAssocID="{55816488-BF49-4F8A-8790-F440F1F3DC82}" presName="level3hierChild" presStyleCnt="0"/>
      <dgm:spPr/>
    </dgm:pt>
    <dgm:pt modelId="{D5AFB5C5-0930-4057-8FD2-B71D7BE492E3}" type="pres">
      <dgm:prSet presAssocID="{CA668E6B-73CF-441E-8300-35037F1A906B}" presName="conn2-1" presStyleLbl="parChTrans1D3" presStyleIdx="1" presStyleCnt="2"/>
      <dgm:spPr/>
    </dgm:pt>
    <dgm:pt modelId="{6E2B4EE4-19CF-421F-BDA9-6FF177458061}" type="pres">
      <dgm:prSet presAssocID="{CA668E6B-73CF-441E-8300-35037F1A906B}" presName="connTx" presStyleLbl="parChTrans1D3" presStyleIdx="1" presStyleCnt="2"/>
      <dgm:spPr/>
    </dgm:pt>
    <dgm:pt modelId="{D34D48C5-74AE-49E7-A806-2937EB9ADD27}" type="pres">
      <dgm:prSet presAssocID="{EF38D098-C605-4EF0-A9A6-E6A623CE753B}" presName="root2" presStyleCnt="0"/>
      <dgm:spPr/>
    </dgm:pt>
    <dgm:pt modelId="{E84B26A7-A7F7-4E6D-9775-750A71D7EC69}" type="pres">
      <dgm:prSet presAssocID="{EF38D098-C605-4EF0-A9A6-E6A623CE753B}" presName="LevelTwoTextNode" presStyleLbl="node3" presStyleIdx="1" presStyleCnt="2">
        <dgm:presLayoutVars>
          <dgm:chPref val="3"/>
        </dgm:presLayoutVars>
      </dgm:prSet>
      <dgm:spPr/>
    </dgm:pt>
    <dgm:pt modelId="{2A2E9EA5-3B7A-4480-ACB4-D441D0CF2921}" type="pres">
      <dgm:prSet presAssocID="{EF38D098-C605-4EF0-A9A6-E6A623CE753B}" presName="level3hierChild" presStyleCnt="0"/>
      <dgm:spPr/>
    </dgm:pt>
  </dgm:ptLst>
  <dgm:cxnLst>
    <dgm:cxn modelId="{D99BA704-F906-4508-B242-0C47F786FC9D}" type="presOf" srcId="{932A27DF-7185-4372-B3AF-AFA594987C72}" destId="{E692199A-3F58-4887-BF18-9CD64D2D9AD7}" srcOrd="0" destOrd="0" presId="urn:microsoft.com/office/officeart/2008/layout/HorizontalMultiLevelHierarchy"/>
    <dgm:cxn modelId="{45D89A06-F451-44D6-A1D2-51C8F35D3373}" type="presOf" srcId="{2A9CC65E-3C69-48E0-B4CD-362F5D55C9EB}" destId="{022D634D-F8B1-4FA2-A288-4777B9F48227}" srcOrd="0" destOrd="0" presId="urn:microsoft.com/office/officeart/2008/layout/HorizontalMultiLevelHierarchy"/>
    <dgm:cxn modelId="{2C43AB0C-1DD3-426E-944E-E44E5AF51FB6}" type="presOf" srcId="{EF38D098-C605-4EF0-A9A6-E6A623CE753B}" destId="{E84B26A7-A7F7-4E6D-9775-750A71D7EC69}" srcOrd="0" destOrd="0" presId="urn:microsoft.com/office/officeart/2008/layout/HorizontalMultiLevelHierarchy"/>
    <dgm:cxn modelId="{AF26521E-CAC8-4A97-8C5A-A207F8E42C61}" srcId="{ADEC1D11-B163-4AC1-B220-B1158BAC505F}" destId="{716C2F82-C594-45AC-A680-8227A563CDA5}" srcOrd="0" destOrd="0" parTransId="{2A9CC65E-3C69-48E0-B4CD-362F5D55C9EB}" sibTransId="{2485D7E0-1738-47DE-B365-F327FD255B9C}"/>
    <dgm:cxn modelId="{8972E425-1A54-4A5C-92E1-188D853AA651}" type="presOf" srcId="{2309F26A-744A-46EC-A7C4-9BE72A6CB488}" destId="{A1529CB7-FD6C-4386-B8DC-7A45778D4BA0}" srcOrd="0" destOrd="0" presId="urn:microsoft.com/office/officeart/2008/layout/HorizontalMultiLevelHierarchy"/>
    <dgm:cxn modelId="{59F0045D-037F-4D55-A7BA-30212C23FC22}" type="presOf" srcId="{DCC0A977-D82F-430B-ADA4-524D29BA7EEB}" destId="{B3C59E27-60FB-4292-91FC-9F18C051A5C1}" srcOrd="0" destOrd="0" presId="urn:microsoft.com/office/officeart/2008/layout/HorizontalMultiLevelHierarchy"/>
    <dgm:cxn modelId="{3400B34A-27AB-4AE8-8E3C-9E0A26098328}" type="presOf" srcId="{9EA61BE7-4F8F-49DA-90A4-573BA8ADA808}" destId="{E1CA108A-45AD-4038-BE03-A5F4CA346626}" srcOrd="1" destOrd="0" presId="urn:microsoft.com/office/officeart/2008/layout/HorizontalMultiLevelHierarchy"/>
    <dgm:cxn modelId="{C762B778-A7FA-478B-9313-39076197DB3C}" type="presOf" srcId="{ADEC1D11-B163-4AC1-B220-B1158BAC505F}" destId="{D3AACA3C-3E41-4D30-8FBE-C4BB2AB91B29}" srcOrd="0" destOrd="0" presId="urn:microsoft.com/office/officeart/2008/layout/HorizontalMultiLevelHierarchy"/>
    <dgm:cxn modelId="{D2681082-367D-4BA3-A0CD-EE4C4A8F2869}" type="presOf" srcId="{2A9CC65E-3C69-48E0-B4CD-362F5D55C9EB}" destId="{4468C469-2B9C-4456-A861-24896FBCC2EE}" srcOrd="1" destOrd="0" presId="urn:microsoft.com/office/officeart/2008/layout/HorizontalMultiLevelHierarchy"/>
    <dgm:cxn modelId="{3A28898B-50E1-4D8D-9B48-325C88CACF0A}" srcId="{932A27DF-7185-4372-B3AF-AFA594987C72}" destId="{55816488-BF49-4F8A-8790-F440F1F3DC82}" srcOrd="1" destOrd="0" parTransId="{DCC0A977-D82F-430B-ADA4-524D29BA7EEB}" sibTransId="{B652FFA3-6658-4FD3-B222-5C1BDFCA54B3}"/>
    <dgm:cxn modelId="{D584B0A4-8369-4824-8857-E95D28C06FDB}" type="presOf" srcId="{716C2F82-C594-45AC-A680-8227A563CDA5}" destId="{2B8B7D6B-480F-4953-BA64-2305A29BADCC}" srcOrd="0" destOrd="0" presId="urn:microsoft.com/office/officeart/2008/layout/HorizontalMultiLevelHierarchy"/>
    <dgm:cxn modelId="{5A4E5FAC-08B3-44EA-9A5D-D5B42C938258}" type="presOf" srcId="{55816488-BF49-4F8A-8790-F440F1F3DC82}" destId="{9690879B-9D85-45AF-8843-36C173B1AA15}" srcOrd="0" destOrd="0" presId="urn:microsoft.com/office/officeart/2008/layout/HorizontalMultiLevelHierarchy"/>
    <dgm:cxn modelId="{8C6BEAB1-455A-4359-B83A-CB34522DE871}" srcId="{932A27DF-7185-4372-B3AF-AFA594987C72}" destId="{ADEC1D11-B163-4AC1-B220-B1158BAC505F}" srcOrd="0" destOrd="0" parTransId="{9EA61BE7-4F8F-49DA-90A4-573BA8ADA808}" sibTransId="{8E27DF16-32C4-4906-A9D4-E177C2F0006F}"/>
    <dgm:cxn modelId="{181922BB-9271-4E5E-932E-62E6C5004FAB}" type="presOf" srcId="{CA668E6B-73CF-441E-8300-35037F1A906B}" destId="{6E2B4EE4-19CF-421F-BDA9-6FF177458061}" srcOrd="1" destOrd="0" presId="urn:microsoft.com/office/officeart/2008/layout/HorizontalMultiLevelHierarchy"/>
    <dgm:cxn modelId="{0C0B6BCE-9522-4F30-BB58-D43C34746430}" type="presOf" srcId="{CA668E6B-73CF-441E-8300-35037F1A906B}" destId="{D5AFB5C5-0930-4057-8FD2-B71D7BE492E3}" srcOrd="0" destOrd="0" presId="urn:microsoft.com/office/officeart/2008/layout/HorizontalMultiLevelHierarchy"/>
    <dgm:cxn modelId="{F9183AE9-9CC6-49D3-82E7-0B7E4E3E054F}" type="presOf" srcId="{9EA61BE7-4F8F-49DA-90A4-573BA8ADA808}" destId="{A37434AE-B0A9-47CA-80D9-51518A0A5C78}" srcOrd="0" destOrd="0" presId="urn:microsoft.com/office/officeart/2008/layout/HorizontalMultiLevelHierarchy"/>
    <dgm:cxn modelId="{36E2D4FB-9339-45B0-B037-338952F02F2B}" srcId="{55816488-BF49-4F8A-8790-F440F1F3DC82}" destId="{EF38D098-C605-4EF0-A9A6-E6A623CE753B}" srcOrd="0" destOrd="0" parTransId="{CA668E6B-73CF-441E-8300-35037F1A906B}" sibTransId="{4AB0348C-0180-4BE3-A59C-BA291CB9D74F}"/>
    <dgm:cxn modelId="{3E9D14FE-A7CD-4A95-8094-ED9ECCE891AE}" srcId="{2309F26A-744A-46EC-A7C4-9BE72A6CB488}" destId="{932A27DF-7185-4372-B3AF-AFA594987C72}" srcOrd="0" destOrd="0" parTransId="{51CE3E8B-C8EB-4703-BA21-7292DE93D8C7}" sibTransId="{99250D17-61DA-46CA-839A-76B154A6032D}"/>
    <dgm:cxn modelId="{C3EE5AFE-D832-48EE-B9E4-0A8A16929709}" type="presOf" srcId="{DCC0A977-D82F-430B-ADA4-524D29BA7EEB}" destId="{D07FD56E-8ACB-43DF-85F9-E113A0C44BC2}" srcOrd="1" destOrd="0" presId="urn:microsoft.com/office/officeart/2008/layout/HorizontalMultiLevelHierarchy"/>
    <dgm:cxn modelId="{68715C8E-E4EA-447B-ADC0-7141271DF205}" type="presParOf" srcId="{A1529CB7-FD6C-4386-B8DC-7A45778D4BA0}" destId="{7542443F-5483-40DB-BCA9-EBADD2B00A22}" srcOrd="0" destOrd="0" presId="urn:microsoft.com/office/officeart/2008/layout/HorizontalMultiLevelHierarchy"/>
    <dgm:cxn modelId="{A4164903-7FAB-4C08-822A-523C99FA6120}" type="presParOf" srcId="{7542443F-5483-40DB-BCA9-EBADD2B00A22}" destId="{E692199A-3F58-4887-BF18-9CD64D2D9AD7}" srcOrd="0" destOrd="0" presId="urn:microsoft.com/office/officeart/2008/layout/HorizontalMultiLevelHierarchy"/>
    <dgm:cxn modelId="{B1563D44-8CF6-47D4-A32E-19CB98804400}" type="presParOf" srcId="{7542443F-5483-40DB-BCA9-EBADD2B00A22}" destId="{6C4C216E-7E3A-4DD6-B726-652040F5A6F6}" srcOrd="1" destOrd="0" presId="urn:microsoft.com/office/officeart/2008/layout/HorizontalMultiLevelHierarchy"/>
    <dgm:cxn modelId="{E3EC4490-0955-46C5-9DEC-958719A893D4}" type="presParOf" srcId="{6C4C216E-7E3A-4DD6-B726-652040F5A6F6}" destId="{A37434AE-B0A9-47CA-80D9-51518A0A5C78}" srcOrd="0" destOrd="0" presId="urn:microsoft.com/office/officeart/2008/layout/HorizontalMultiLevelHierarchy"/>
    <dgm:cxn modelId="{31ADBCB0-156E-4D1F-84C5-D7F3FBC97A47}" type="presParOf" srcId="{A37434AE-B0A9-47CA-80D9-51518A0A5C78}" destId="{E1CA108A-45AD-4038-BE03-A5F4CA346626}" srcOrd="0" destOrd="0" presId="urn:microsoft.com/office/officeart/2008/layout/HorizontalMultiLevelHierarchy"/>
    <dgm:cxn modelId="{D0AD5EC1-D721-48F0-A144-ECB4BED06772}" type="presParOf" srcId="{6C4C216E-7E3A-4DD6-B726-652040F5A6F6}" destId="{8AB0D87C-3547-406E-A099-2549B196D05D}" srcOrd="1" destOrd="0" presId="urn:microsoft.com/office/officeart/2008/layout/HorizontalMultiLevelHierarchy"/>
    <dgm:cxn modelId="{E7DF8DE6-C993-4E9A-8066-1A31136BCD6C}" type="presParOf" srcId="{8AB0D87C-3547-406E-A099-2549B196D05D}" destId="{D3AACA3C-3E41-4D30-8FBE-C4BB2AB91B29}" srcOrd="0" destOrd="0" presId="urn:microsoft.com/office/officeart/2008/layout/HorizontalMultiLevelHierarchy"/>
    <dgm:cxn modelId="{A6CAB412-BD01-4B62-9F0E-212C3FAE61F8}" type="presParOf" srcId="{8AB0D87C-3547-406E-A099-2549B196D05D}" destId="{B8AFE503-134F-4C96-99F5-1FC430E3D44E}" srcOrd="1" destOrd="0" presId="urn:microsoft.com/office/officeart/2008/layout/HorizontalMultiLevelHierarchy"/>
    <dgm:cxn modelId="{AA29B2C2-E63F-414F-A3B3-04F6EA3A3DC0}" type="presParOf" srcId="{B8AFE503-134F-4C96-99F5-1FC430E3D44E}" destId="{022D634D-F8B1-4FA2-A288-4777B9F48227}" srcOrd="0" destOrd="0" presId="urn:microsoft.com/office/officeart/2008/layout/HorizontalMultiLevelHierarchy"/>
    <dgm:cxn modelId="{CA96473F-70E4-4166-A50A-EE5AF76067E2}" type="presParOf" srcId="{022D634D-F8B1-4FA2-A288-4777B9F48227}" destId="{4468C469-2B9C-4456-A861-24896FBCC2EE}" srcOrd="0" destOrd="0" presId="urn:microsoft.com/office/officeart/2008/layout/HorizontalMultiLevelHierarchy"/>
    <dgm:cxn modelId="{CBC20C22-D182-47DE-B688-7440E736435A}" type="presParOf" srcId="{B8AFE503-134F-4C96-99F5-1FC430E3D44E}" destId="{54D7E2C1-8224-42C0-A827-B1571528D367}" srcOrd="1" destOrd="0" presId="urn:microsoft.com/office/officeart/2008/layout/HorizontalMultiLevelHierarchy"/>
    <dgm:cxn modelId="{E9FD1686-7CDF-42DA-87EA-CE334911D8D8}" type="presParOf" srcId="{54D7E2C1-8224-42C0-A827-B1571528D367}" destId="{2B8B7D6B-480F-4953-BA64-2305A29BADCC}" srcOrd="0" destOrd="0" presId="urn:microsoft.com/office/officeart/2008/layout/HorizontalMultiLevelHierarchy"/>
    <dgm:cxn modelId="{810B15FA-7AE9-4C6A-B254-DDEBB57F34A6}" type="presParOf" srcId="{54D7E2C1-8224-42C0-A827-B1571528D367}" destId="{3FCF17C5-3721-4CDD-A8DB-CB7E083E5C8E}" srcOrd="1" destOrd="0" presId="urn:microsoft.com/office/officeart/2008/layout/HorizontalMultiLevelHierarchy"/>
    <dgm:cxn modelId="{836DAFFA-64FA-4641-8A25-E6DE4A689FF8}" type="presParOf" srcId="{6C4C216E-7E3A-4DD6-B726-652040F5A6F6}" destId="{B3C59E27-60FB-4292-91FC-9F18C051A5C1}" srcOrd="2" destOrd="0" presId="urn:microsoft.com/office/officeart/2008/layout/HorizontalMultiLevelHierarchy"/>
    <dgm:cxn modelId="{018834C6-95E3-4D3F-A72A-2E88BAF833BD}" type="presParOf" srcId="{B3C59E27-60FB-4292-91FC-9F18C051A5C1}" destId="{D07FD56E-8ACB-43DF-85F9-E113A0C44BC2}" srcOrd="0" destOrd="0" presId="urn:microsoft.com/office/officeart/2008/layout/HorizontalMultiLevelHierarchy"/>
    <dgm:cxn modelId="{75229AFD-1F3C-4048-8D36-7854D4B16E93}" type="presParOf" srcId="{6C4C216E-7E3A-4DD6-B726-652040F5A6F6}" destId="{FFD5ACCD-2333-4F77-A984-1DE1659D6C19}" srcOrd="3" destOrd="0" presId="urn:microsoft.com/office/officeart/2008/layout/HorizontalMultiLevelHierarchy"/>
    <dgm:cxn modelId="{BC9E7CA5-4FBF-4C39-B340-00EB87C09CDE}" type="presParOf" srcId="{FFD5ACCD-2333-4F77-A984-1DE1659D6C19}" destId="{9690879B-9D85-45AF-8843-36C173B1AA15}" srcOrd="0" destOrd="0" presId="urn:microsoft.com/office/officeart/2008/layout/HorizontalMultiLevelHierarchy"/>
    <dgm:cxn modelId="{A7160527-5B93-481A-BC91-6D699DCD3A57}" type="presParOf" srcId="{FFD5ACCD-2333-4F77-A984-1DE1659D6C19}" destId="{79F81A6E-B554-4EF7-8155-170B77FA46E4}" srcOrd="1" destOrd="0" presId="urn:microsoft.com/office/officeart/2008/layout/HorizontalMultiLevelHierarchy"/>
    <dgm:cxn modelId="{502985DF-06ED-4851-97D8-250D953667DF}" type="presParOf" srcId="{79F81A6E-B554-4EF7-8155-170B77FA46E4}" destId="{D5AFB5C5-0930-4057-8FD2-B71D7BE492E3}" srcOrd="0" destOrd="0" presId="urn:microsoft.com/office/officeart/2008/layout/HorizontalMultiLevelHierarchy"/>
    <dgm:cxn modelId="{FDA33298-807C-46B6-98D4-60C73CA19771}" type="presParOf" srcId="{D5AFB5C5-0930-4057-8FD2-B71D7BE492E3}" destId="{6E2B4EE4-19CF-421F-BDA9-6FF177458061}" srcOrd="0" destOrd="0" presId="urn:microsoft.com/office/officeart/2008/layout/HorizontalMultiLevelHierarchy"/>
    <dgm:cxn modelId="{1B1B36FC-D846-4C90-A18B-5E7300EEE6B4}" type="presParOf" srcId="{79F81A6E-B554-4EF7-8155-170B77FA46E4}" destId="{D34D48C5-74AE-49E7-A806-2937EB9ADD27}" srcOrd="1" destOrd="0" presId="urn:microsoft.com/office/officeart/2008/layout/HorizontalMultiLevelHierarchy"/>
    <dgm:cxn modelId="{B9858AF6-1829-431A-A6C6-D84BE3B2A955}" type="presParOf" srcId="{D34D48C5-74AE-49E7-A806-2937EB9ADD27}" destId="{E84B26A7-A7F7-4E6D-9775-750A71D7EC69}" srcOrd="0" destOrd="0" presId="urn:microsoft.com/office/officeart/2008/layout/HorizontalMultiLevelHierarchy"/>
    <dgm:cxn modelId="{F86BEF5E-E394-4772-83FC-96BD568B0EAD}" type="presParOf" srcId="{D34D48C5-74AE-49E7-A806-2937EB9ADD27}" destId="{2A2E9EA5-3B7A-4480-ACB4-D441D0CF2921}"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4FD5A6-87B2-49DA-A6A8-D7E6C1AFDF40}"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IN"/>
        </a:p>
      </dgm:t>
    </dgm:pt>
    <dgm:pt modelId="{4D3280C9-6E7D-46E9-B799-5A2CA4DE8CA5}">
      <dgm:prSet phldrT="[Text]" custT="1"/>
      <dgm:spPr/>
      <dgm:t>
        <a:bodyPr/>
        <a:lstStyle/>
        <a:p>
          <a:r>
            <a:rPr lang="en-US" sz="1500" b="1" dirty="0">
              <a:latin typeface="Comic Sans MS" panose="030F0702030302020204" pitchFamily="66" charset="0"/>
            </a:rPr>
            <a:t>Tokenize text and return a non-unique list of tokenized words found in the text</a:t>
          </a:r>
          <a:endParaRPr lang="en-IN" sz="1500" dirty="0"/>
        </a:p>
      </dgm:t>
    </dgm:pt>
    <dgm:pt modelId="{4DA23973-78F5-4C80-B611-0E657F6E130B}" type="parTrans" cxnId="{1C18340F-94A0-4C95-A604-EB031577F6C5}">
      <dgm:prSet/>
      <dgm:spPr/>
      <dgm:t>
        <a:bodyPr/>
        <a:lstStyle/>
        <a:p>
          <a:endParaRPr lang="en-IN"/>
        </a:p>
      </dgm:t>
    </dgm:pt>
    <dgm:pt modelId="{96B8E2F9-A107-45B1-8BBF-7C83844AC717}" type="sibTrans" cxnId="{1C18340F-94A0-4C95-A604-EB031577F6C5}">
      <dgm:prSet/>
      <dgm:spPr/>
      <dgm:t>
        <a:bodyPr/>
        <a:lstStyle/>
        <a:p>
          <a:endParaRPr lang="en-IN"/>
        </a:p>
      </dgm:t>
    </dgm:pt>
    <dgm:pt modelId="{92D6B2D5-3813-489D-BAB2-ACB93BB3F0D5}">
      <dgm:prSet phldrT="[Text]" custT="1"/>
      <dgm:spPr/>
      <dgm:t>
        <a:bodyPr/>
        <a:lstStyle/>
        <a:p>
          <a:r>
            <a:rPr lang="en-US" sz="1500" b="1" dirty="0">
              <a:latin typeface="Comic Sans MS" panose="030F0702030302020204" pitchFamily="66" charset="0"/>
            </a:rPr>
            <a:t>Normalize to lowercase</a:t>
          </a:r>
          <a:endParaRPr lang="en-IN" sz="1500" dirty="0"/>
        </a:p>
      </dgm:t>
    </dgm:pt>
    <dgm:pt modelId="{6ED43C10-4C96-4EF7-A5C0-7E7FCA59CEFC}" type="parTrans" cxnId="{97D78224-0C77-46CF-8885-612F4649C839}">
      <dgm:prSet/>
      <dgm:spPr/>
      <dgm:t>
        <a:bodyPr/>
        <a:lstStyle/>
        <a:p>
          <a:endParaRPr lang="en-IN"/>
        </a:p>
      </dgm:t>
    </dgm:pt>
    <dgm:pt modelId="{13535FA5-BF14-4D18-9262-52A4AC83898F}" type="sibTrans" cxnId="{97D78224-0C77-46CF-8885-612F4649C839}">
      <dgm:prSet/>
      <dgm:spPr/>
      <dgm:t>
        <a:bodyPr/>
        <a:lstStyle/>
        <a:p>
          <a:endParaRPr lang="en-IN"/>
        </a:p>
      </dgm:t>
    </dgm:pt>
    <dgm:pt modelId="{651F57FE-42CB-40F2-A0FF-6A2D020D38EF}">
      <dgm:prSet phldrT="[Text]" custT="1"/>
      <dgm:spPr/>
      <dgm:t>
        <a:bodyPr/>
        <a:lstStyle/>
        <a:p>
          <a:r>
            <a:rPr lang="en-US" sz="1500" b="1" dirty="0">
              <a:latin typeface="Comic Sans MS" panose="030F0702030302020204" pitchFamily="66" charset="0"/>
            </a:rPr>
            <a:t>Strip punctuation</a:t>
          </a:r>
          <a:endParaRPr lang="en-IN" sz="1500" dirty="0"/>
        </a:p>
      </dgm:t>
    </dgm:pt>
    <dgm:pt modelId="{019A5004-7C3F-429E-9505-AE48327892EB}" type="parTrans" cxnId="{E5675408-6553-4C48-9345-450F74708FFC}">
      <dgm:prSet/>
      <dgm:spPr/>
      <dgm:t>
        <a:bodyPr/>
        <a:lstStyle/>
        <a:p>
          <a:endParaRPr lang="en-IN"/>
        </a:p>
      </dgm:t>
    </dgm:pt>
    <dgm:pt modelId="{977FD438-515E-4EF4-B2B3-DDFC9B5258C5}" type="sibTrans" cxnId="{E5675408-6553-4C48-9345-450F74708FFC}">
      <dgm:prSet/>
      <dgm:spPr/>
      <dgm:t>
        <a:bodyPr/>
        <a:lstStyle/>
        <a:p>
          <a:endParaRPr lang="en-IN"/>
        </a:p>
      </dgm:t>
    </dgm:pt>
    <dgm:pt modelId="{D207B809-BA84-4F50-8EB1-086CB4ECAAF5}">
      <dgm:prSet/>
      <dgm:spPr/>
      <dgm:t>
        <a:bodyPr/>
        <a:lstStyle/>
        <a:p>
          <a:endParaRPr lang="en-IN"/>
        </a:p>
      </dgm:t>
    </dgm:pt>
    <dgm:pt modelId="{AF6412F4-3DF7-4335-BDCD-A0F705DD8AC1}" type="parTrans" cxnId="{57C5D9BF-C794-457F-BDB5-BD5FFF2C440F}">
      <dgm:prSet/>
      <dgm:spPr/>
      <dgm:t>
        <a:bodyPr/>
        <a:lstStyle/>
        <a:p>
          <a:endParaRPr lang="en-IN"/>
        </a:p>
      </dgm:t>
    </dgm:pt>
    <dgm:pt modelId="{E4A13452-BF7F-415F-B8FA-E9744482DD2D}" type="sibTrans" cxnId="{57C5D9BF-C794-457F-BDB5-BD5FFF2C440F}">
      <dgm:prSet/>
      <dgm:spPr/>
      <dgm:t>
        <a:bodyPr/>
        <a:lstStyle/>
        <a:p>
          <a:endParaRPr lang="en-IN"/>
        </a:p>
      </dgm:t>
    </dgm:pt>
    <dgm:pt modelId="{A5D84861-7820-4747-AC1C-EBE33753E397}">
      <dgm:prSet/>
      <dgm:spPr/>
      <dgm:t>
        <a:bodyPr/>
        <a:lstStyle/>
        <a:p>
          <a:endParaRPr lang="en-IN"/>
        </a:p>
      </dgm:t>
    </dgm:pt>
    <dgm:pt modelId="{5136455A-05D4-4913-B532-9848125787DE}" type="parTrans" cxnId="{652C580C-1740-455B-8BF6-9B172F4D86D8}">
      <dgm:prSet/>
      <dgm:spPr/>
      <dgm:t>
        <a:bodyPr/>
        <a:lstStyle/>
        <a:p>
          <a:endParaRPr lang="en-IN"/>
        </a:p>
      </dgm:t>
    </dgm:pt>
    <dgm:pt modelId="{C8C90C3F-6BD2-43D9-871F-2AD66867B081}" type="sibTrans" cxnId="{652C580C-1740-455B-8BF6-9B172F4D86D8}">
      <dgm:prSet/>
      <dgm:spPr/>
      <dgm:t>
        <a:bodyPr/>
        <a:lstStyle/>
        <a:p>
          <a:endParaRPr lang="en-IN"/>
        </a:p>
      </dgm:t>
    </dgm:pt>
    <dgm:pt modelId="{04721DF3-4A81-4847-BA62-6FCB0D50EA9F}">
      <dgm:prSet/>
      <dgm:spPr/>
      <dgm:t>
        <a:bodyPr/>
        <a:lstStyle/>
        <a:p>
          <a:endParaRPr lang="en-IN"/>
        </a:p>
      </dgm:t>
    </dgm:pt>
    <dgm:pt modelId="{DCFBC999-AF2D-4B3C-8A12-55FF8569AF2F}" type="parTrans" cxnId="{0EE2F41F-74D2-4BAE-B48C-2A2930DAE4A1}">
      <dgm:prSet/>
      <dgm:spPr/>
      <dgm:t>
        <a:bodyPr/>
        <a:lstStyle/>
        <a:p>
          <a:endParaRPr lang="en-IN"/>
        </a:p>
      </dgm:t>
    </dgm:pt>
    <dgm:pt modelId="{47144868-7447-4680-A86C-9BFE36FD6EC3}" type="sibTrans" cxnId="{0EE2F41F-74D2-4BAE-B48C-2A2930DAE4A1}">
      <dgm:prSet/>
      <dgm:spPr/>
      <dgm:t>
        <a:bodyPr/>
        <a:lstStyle/>
        <a:p>
          <a:endParaRPr lang="en-IN"/>
        </a:p>
      </dgm:t>
    </dgm:pt>
    <dgm:pt modelId="{31596A2A-046F-453E-B5ED-1021FCEC942B}">
      <dgm:prSet/>
      <dgm:spPr/>
      <dgm:t>
        <a:bodyPr/>
        <a:lstStyle/>
        <a:p>
          <a:endParaRPr lang="en-IN"/>
        </a:p>
      </dgm:t>
    </dgm:pt>
    <dgm:pt modelId="{7BB3A0B8-8AAC-4A3B-885E-9E191755ADF1}" type="parTrans" cxnId="{36137026-799A-4390-8261-9874631EEA98}">
      <dgm:prSet/>
      <dgm:spPr/>
      <dgm:t>
        <a:bodyPr/>
        <a:lstStyle/>
        <a:p>
          <a:endParaRPr lang="en-IN"/>
        </a:p>
      </dgm:t>
    </dgm:pt>
    <dgm:pt modelId="{BDCD2F86-5048-4BA2-8051-1B64D3644A86}" type="sibTrans" cxnId="{36137026-799A-4390-8261-9874631EEA98}">
      <dgm:prSet/>
      <dgm:spPr/>
      <dgm:t>
        <a:bodyPr/>
        <a:lstStyle/>
        <a:p>
          <a:endParaRPr lang="en-IN"/>
        </a:p>
      </dgm:t>
    </dgm:pt>
    <dgm:pt modelId="{CE055A42-D2E0-452E-90E1-7BA52CEBE0C7}" type="pres">
      <dgm:prSet presAssocID="{5A4FD5A6-87B2-49DA-A6A8-D7E6C1AFDF40}" presName="rootnode" presStyleCnt="0">
        <dgm:presLayoutVars>
          <dgm:chMax/>
          <dgm:chPref/>
          <dgm:dir/>
          <dgm:animLvl val="lvl"/>
        </dgm:presLayoutVars>
      </dgm:prSet>
      <dgm:spPr/>
    </dgm:pt>
    <dgm:pt modelId="{9A3E272B-C5D5-4356-9DE9-80717BB54C52}" type="pres">
      <dgm:prSet presAssocID="{4D3280C9-6E7D-46E9-B799-5A2CA4DE8CA5}" presName="composite" presStyleCnt="0"/>
      <dgm:spPr/>
    </dgm:pt>
    <dgm:pt modelId="{D3A73C8C-AE19-4843-AA0D-724AF9CD82B1}" type="pres">
      <dgm:prSet presAssocID="{4D3280C9-6E7D-46E9-B799-5A2CA4DE8CA5}" presName="LShape" presStyleLbl="alignNode1" presStyleIdx="0" presStyleCnt="13"/>
      <dgm:spPr/>
    </dgm:pt>
    <dgm:pt modelId="{9841E48E-A450-4219-BA6F-A1A553D601C9}" type="pres">
      <dgm:prSet presAssocID="{4D3280C9-6E7D-46E9-B799-5A2CA4DE8CA5}" presName="ParentText" presStyleLbl="revTx" presStyleIdx="0" presStyleCnt="7">
        <dgm:presLayoutVars>
          <dgm:chMax val="0"/>
          <dgm:chPref val="0"/>
          <dgm:bulletEnabled val="1"/>
        </dgm:presLayoutVars>
      </dgm:prSet>
      <dgm:spPr/>
    </dgm:pt>
    <dgm:pt modelId="{9CFF833B-218C-429C-87F0-7DD8B66F85EA}" type="pres">
      <dgm:prSet presAssocID="{4D3280C9-6E7D-46E9-B799-5A2CA4DE8CA5}" presName="Triangle" presStyleLbl="alignNode1" presStyleIdx="1" presStyleCnt="13"/>
      <dgm:spPr/>
    </dgm:pt>
    <dgm:pt modelId="{DE9A7664-D12C-4B2A-8F7A-063BEEC8310E}" type="pres">
      <dgm:prSet presAssocID="{96B8E2F9-A107-45B1-8BBF-7C83844AC717}" presName="sibTrans" presStyleCnt="0"/>
      <dgm:spPr/>
    </dgm:pt>
    <dgm:pt modelId="{F8D93108-7AC5-4ABF-B7C8-5B9B21965D03}" type="pres">
      <dgm:prSet presAssocID="{96B8E2F9-A107-45B1-8BBF-7C83844AC717}" presName="space" presStyleCnt="0"/>
      <dgm:spPr/>
    </dgm:pt>
    <dgm:pt modelId="{6307B159-8835-42E8-841E-ABB6396CAD1D}" type="pres">
      <dgm:prSet presAssocID="{92D6B2D5-3813-489D-BAB2-ACB93BB3F0D5}" presName="composite" presStyleCnt="0"/>
      <dgm:spPr/>
    </dgm:pt>
    <dgm:pt modelId="{81B63210-0388-4BCF-B104-940E48308C4C}" type="pres">
      <dgm:prSet presAssocID="{92D6B2D5-3813-489D-BAB2-ACB93BB3F0D5}" presName="LShape" presStyleLbl="alignNode1" presStyleIdx="2" presStyleCnt="13"/>
      <dgm:spPr/>
    </dgm:pt>
    <dgm:pt modelId="{D1A092C7-6D42-4762-9FAF-7ACF8025EDB4}" type="pres">
      <dgm:prSet presAssocID="{92D6B2D5-3813-489D-BAB2-ACB93BB3F0D5}" presName="ParentText" presStyleLbl="revTx" presStyleIdx="1" presStyleCnt="7">
        <dgm:presLayoutVars>
          <dgm:chMax val="0"/>
          <dgm:chPref val="0"/>
          <dgm:bulletEnabled val="1"/>
        </dgm:presLayoutVars>
      </dgm:prSet>
      <dgm:spPr/>
    </dgm:pt>
    <dgm:pt modelId="{9AD0DEB8-1D87-4489-8905-443AADBD8C34}" type="pres">
      <dgm:prSet presAssocID="{92D6B2D5-3813-489D-BAB2-ACB93BB3F0D5}" presName="Triangle" presStyleLbl="alignNode1" presStyleIdx="3" presStyleCnt="13"/>
      <dgm:spPr/>
    </dgm:pt>
    <dgm:pt modelId="{9C123579-8D6E-4B2B-9230-C294E1A97E8A}" type="pres">
      <dgm:prSet presAssocID="{13535FA5-BF14-4D18-9262-52A4AC83898F}" presName="sibTrans" presStyleCnt="0"/>
      <dgm:spPr/>
    </dgm:pt>
    <dgm:pt modelId="{E6ED8198-56EF-4F48-8645-45EBA098815D}" type="pres">
      <dgm:prSet presAssocID="{13535FA5-BF14-4D18-9262-52A4AC83898F}" presName="space" presStyleCnt="0"/>
      <dgm:spPr/>
    </dgm:pt>
    <dgm:pt modelId="{AC0C2215-6B36-4764-80E5-93DA43C87381}" type="pres">
      <dgm:prSet presAssocID="{651F57FE-42CB-40F2-A0FF-6A2D020D38EF}" presName="composite" presStyleCnt="0"/>
      <dgm:spPr/>
    </dgm:pt>
    <dgm:pt modelId="{DAC16FDD-AE4E-4D96-92B7-2741EC89CB05}" type="pres">
      <dgm:prSet presAssocID="{651F57FE-42CB-40F2-A0FF-6A2D020D38EF}" presName="LShape" presStyleLbl="alignNode1" presStyleIdx="4" presStyleCnt="13"/>
      <dgm:spPr/>
    </dgm:pt>
    <dgm:pt modelId="{83431835-CF51-4CDC-A1C6-C8D5129126FB}" type="pres">
      <dgm:prSet presAssocID="{651F57FE-42CB-40F2-A0FF-6A2D020D38EF}" presName="ParentText" presStyleLbl="revTx" presStyleIdx="2" presStyleCnt="7">
        <dgm:presLayoutVars>
          <dgm:chMax val="0"/>
          <dgm:chPref val="0"/>
          <dgm:bulletEnabled val="1"/>
        </dgm:presLayoutVars>
      </dgm:prSet>
      <dgm:spPr/>
    </dgm:pt>
    <dgm:pt modelId="{2114B41F-9188-42AC-918F-A5827E82C3E9}" type="pres">
      <dgm:prSet presAssocID="{651F57FE-42CB-40F2-A0FF-6A2D020D38EF}" presName="Triangle" presStyleLbl="alignNode1" presStyleIdx="5" presStyleCnt="13"/>
      <dgm:spPr/>
    </dgm:pt>
    <dgm:pt modelId="{558A9DF2-2B0D-4042-A51F-5FD590C26900}" type="pres">
      <dgm:prSet presAssocID="{977FD438-515E-4EF4-B2B3-DDFC9B5258C5}" presName="sibTrans" presStyleCnt="0"/>
      <dgm:spPr/>
    </dgm:pt>
    <dgm:pt modelId="{FDA783CD-CD9B-4423-B20C-D3619CCED253}" type="pres">
      <dgm:prSet presAssocID="{977FD438-515E-4EF4-B2B3-DDFC9B5258C5}" presName="space" presStyleCnt="0"/>
      <dgm:spPr/>
    </dgm:pt>
    <dgm:pt modelId="{DD2413F7-5EFA-4698-A730-43B508EE7FB8}" type="pres">
      <dgm:prSet presAssocID="{D207B809-BA84-4F50-8EB1-086CB4ECAAF5}" presName="composite" presStyleCnt="0"/>
      <dgm:spPr/>
    </dgm:pt>
    <dgm:pt modelId="{7550E8D2-FF4A-4C38-854B-3A65AD68E729}" type="pres">
      <dgm:prSet presAssocID="{D207B809-BA84-4F50-8EB1-086CB4ECAAF5}" presName="LShape" presStyleLbl="alignNode1" presStyleIdx="6" presStyleCnt="13"/>
      <dgm:spPr/>
    </dgm:pt>
    <dgm:pt modelId="{DBA8D16A-4085-4F47-AD3F-27225D4061E5}" type="pres">
      <dgm:prSet presAssocID="{D207B809-BA84-4F50-8EB1-086CB4ECAAF5}" presName="ParentText" presStyleLbl="revTx" presStyleIdx="3" presStyleCnt="7">
        <dgm:presLayoutVars>
          <dgm:chMax val="0"/>
          <dgm:chPref val="0"/>
          <dgm:bulletEnabled val="1"/>
        </dgm:presLayoutVars>
      </dgm:prSet>
      <dgm:spPr/>
    </dgm:pt>
    <dgm:pt modelId="{4A3E4BD3-C354-4491-8D9E-372D33DA250C}" type="pres">
      <dgm:prSet presAssocID="{D207B809-BA84-4F50-8EB1-086CB4ECAAF5}" presName="Triangle" presStyleLbl="alignNode1" presStyleIdx="7" presStyleCnt="13"/>
      <dgm:spPr/>
    </dgm:pt>
    <dgm:pt modelId="{CE544E74-FC71-401B-A55E-1BB417A826BB}" type="pres">
      <dgm:prSet presAssocID="{E4A13452-BF7F-415F-B8FA-E9744482DD2D}" presName="sibTrans" presStyleCnt="0"/>
      <dgm:spPr/>
    </dgm:pt>
    <dgm:pt modelId="{7ACA37DB-D0D8-4930-8DBB-C3E7D27E1F68}" type="pres">
      <dgm:prSet presAssocID="{E4A13452-BF7F-415F-B8FA-E9744482DD2D}" presName="space" presStyleCnt="0"/>
      <dgm:spPr/>
    </dgm:pt>
    <dgm:pt modelId="{7F82169E-117E-4731-8C85-0C93DBACFC01}" type="pres">
      <dgm:prSet presAssocID="{A5D84861-7820-4747-AC1C-EBE33753E397}" presName="composite" presStyleCnt="0"/>
      <dgm:spPr/>
    </dgm:pt>
    <dgm:pt modelId="{A7E0CB26-2453-438B-B0A4-0B35D5752C17}" type="pres">
      <dgm:prSet presAssocID="{A5D84861-7820-4747-AC1C-EBE33753E397}" presName="LShape" presStyleLbl="alignNode1" presStyleIdx="8" presStyleCnt="13"/>
      <dgm:spPr/>
    </dgm:pt>
    <dgm:pt modelId="{4568F7FF-6774-420B-8406-D802AD3AF590}" type="pres">
      <dgm:prSet presAssocID="{A5D84861-7820-4747-AC1C-EBE33753E397}" presName="ParentText" presStyleLbl="revTx" presStyleIdx="4" presStyleCnt="7">
        <dgm:presLayoutVars>
          <dgm:chMax val="0"/>
          <dgm:chPref val="0"/>
          <dgm:bulletEnabled val="1"/>
        </dgm:presLayoutVars>
      </dgm:prSet>
      <dgm:spPr/>
    </dgm:pt>
    <dgm:pt modelId="{A822DE06-FE0E-450C-9EA8-2F665C1F09E3}" type="pres">
      <dgm:prSet presAssocID="{A5D84861-7820-4747-AC1C-EBE33753E397}" presName="Triangle" presStyleLbl="alignNode1" presStyleIdx="9" presStyleCnt="13"/>
      <dgm:spPr/>
    </dgm:pt>
    <dgm:pt modelId="{DD4BE275-36AF-475A-BD90-10C66E3DDB64}" type="pres">
      <dgm:prSet presAssocID="{C8C90C3F-6BD2-43D9-871F-2AD66867B081}" presName="sibTrans" presStyleCnt="0"/>
      <dgm:spPr/>
    </dgm:pt>
    <dgm:pt modelId="{6F9DABA4-3901-4B3B-B3E6-9FF261B25559}" type="pres">
      <dgm:prSet presAssocID="{C8C90C3F-6BD2-43D9-871F-2AD66867B081}" presName="space" presStyleCnt="0"/>
      <dgm:spPr/>
    </dgm:pt>
    <dgm:pt modelId="{FE4F61A3-0D64-4C1E-B53C-8BA1F1186C6A}" type="pres">
      <dgm:prSet presAssocID="{04721DF3-4A81-4847-BA62-6FCB0D50EA9F}" presName="composite" presStyleCnt="0"/>
      <dgm:spPr/>
    </dgm:pt>
    <dgm:pt modelId="{041D45E5-7E45-4BA6-8729-C35DF4A8A17E}" type="pres">
      <dgm:prSet presAssocID="{04721DF3-4A81-4847-BA62-6FCB0D50EA9F}" presName="LShape" presStyleLbl="alignNode1" presStyleIdx="10" presStyleCnt="13"/>
      <dgm:spPr/>
    </dgm:pt>
    <dgm:pt modelId="{599BF1B1-B749-48EF-BDF8-5DA5E1F9A6C2}" type="pres">
      <dgm:prSet presAssocID="{04721DF3-4A81-4847-BA62-6FCB0D50EA9F}" presName="ParentText" presStyleLbl="revTx" presStyleIdx="5" presStyleCnt="7">
        <dgm:presLayoutVars>
          <dgm:chMax val="0"/>
          <dgm:chPref val="0"/>
          <dgm:bulletEnabled val="1"/>
        </dgm:presLayoutVars>
      </dgm:prSet>
      <dgm:spPr/>
    </dgm:pt>
    <dgm:pt modelId="{34671AEB-1295-4997-9AE4-1988C504D32D}" type="pres">
      <dgm:prSet presAssocID="{04721DF3-4A81-4847-BA62-6FCB0D50EA9F}" presName="Triangle" presStyleLbl="alignNode1" presStyleIdx="11" presStyleCnt="13"/>
      <dgm:spPr/>
    </dgm:pt>
    <dgm:pt modelId="{D164EACC-777A-497A-902E-84D5A91A5FA9}" type="pres">
      <dgm:prSet presAssocID="{47144868-7447-4680-A86C-9BFE36FD6EC3}" presName="sibTrans" presStyleCnt="0"/>
      <dgm:spPr/>
    </dgm:pt>
    <dgm:pt modelId="{DEC2B188-6AEE-4C9E-8B8F-194070C9CED5}" type="pres">
      <dgm:prSet presAssocID="{47144868-7447-4680-A86C-9BFE36FD6EC3}" presName="space" presStyleCnt="0"/>
      <dgm:spPr/>
    </dgm:pt>
    <dgm:pt modelId="{79AB6B82-6C54-43E7-90DB-E03EEBCC509E}" type="pres">
      <dgm:prSet presAssocID="{31596A2A-046F-453E-B5ED-1021FCEC942B}" presName="composite" presStyleCnt="0"/>
      <dgm:spPr/>
    </dgm:pt>
    <dgm:pt modelId="{B97A8890-04A9-4115-8BFE-01B27E582ED2}" type="pres">
      <dgm:prSet presAssocID="{31596A2A-046F-453E-B5ED-1021FCEC942B}" presName="LShape" presStyleLbl="alignNode1" presStyleIdx="12" presStyleCnt="13"/>
      <dgm:spPr/>
    </dgm:pt>
    <dgm:pt modelId="{623DC18A-9EC0-4AE2-B5AA-00A7FB7786C1}" type="pres">
      <dgm:prSet presAssocID="{31596A2A-046F-453E-B5ED-1021FCEC942B}" presName="ParentText" presStyleLbl="revTx" presStyleIdx="6" presStyleCnt="7">
        <dgm:presLayoutVars>
          <dgm:chMax val="0"/>
          <dgm:chPref val="0"/>
          <dgm:bulletEnabled val="1"/>
        </dgm:presLayoutVars>
      </dgm:prSet>
      <dgm:spPr/>
    </dgm:pt>
  </dgm:ptLst>
  <dgm:cxnLst>
    <dgm:cxn modelId="{E5675408-6553-4C48-9345-450F74708FFC}" srcId="{5A4FD5A6-87B2-49DA-A6A8-D7E6C1AFDF40}" destId="{651F57FE-42CB-40F2-A0FF-6A2D020D38EF}" srcOrd="2" destOrd="0" parTransId="{019A5004-7C3F-429E-9505-AE48327892EB}" sibTransId="{977FD438-515E-4EF4-B2B3-DDFC9B5258C5}"/>
    <dgm:cxn modelId="{652C580C-1740-455B-8BF6-9B172F4D86D8}" srcId="{5A4FD5A6-87B2-49DA-A6A8-D7E6C1AFDF40}" destId="{A5D84861-7820-4747-AC1C-EBE33753E397}" srcOrd="4" destOrd="0" parTransId="{5136455A-05D4-4913-B532-9848125787DE}" sibTransId="{C8C90C3F-6BD2-43D9-871F-2AD66867B081}"/>
    <dgm:cxn modelId="{1C18340F-94A0-4C95-A604-EB031577F6C5}" srcId="{5A4FD5A6-87B2-49DA-A6A8-D7E6C1AFDF40}" destId="{4D3280C9-6E7D-46E9-B799-5A2CA4DE8CA5}" srcOrd="0" destOrd="0" parTransId="{4DA23973-78F5-4C80-B611-0E657F6E130B}" sibTransId="{96B8E2F9-A107-45B1-8BBF-7C83844AC717}"/>
    <dgm:cxn modelId="{E71A6D13-D3C0-4933-8486-A334A845CF6E}" type="presOf" srcId="{92D6B2D5-3813-489D-BAB2-ACB93BB3F0D5}" destId="{D1A092C7-6D42-4762-9FAF-7ACF8025EDB4}" srcOrd="0" destOrd="0" presId="urn:microsoft.com/office/officeart/2009/3/layout/StepUpProcess"/>
    <dgm:cxn modelId="{3309EF14-9588-46C7-ADE9-80184E1D281B}" type="presOf" srcId="{A5D84861-7820-4747-AC1C-EBE33753E397}" destId="{4568F7FF-6774-420B-8406-D802AD3AF590}" srcOrd="0" destOrd="0" presId="urn:microsoft.com/office/officeart/2009/3/layout/StepUpProcess"/>
    <dgm:cxn modelId="{D5DD4C18-219A-4D45-A64E-8BDD8F1ED11D}" type="presOf" srcId="{04721DF3-4A81-4847-BA62-6FCB0D50EA9F}" destId="{599BF1B1-B749-48EF-BDF8-5DA5E1F9A6C2}" srcOrd="0" destOrd="0" presId="urn:microsoft.com/office/officeart/2009/3/layout/StepUpProcess"/>
    <dgm:cxn modelId="{0EE2F41F-74D2-4BAE-B48C-2A2930DAE4A1}" srcId="{5A4FD5A6-87B2-49DA-A6A8-D7E6C1AFDF40}" destId="{04721DF3-4A81-4847-BA62-6FCB0D50EA9F}" srcOrd="5" destOrd="0" parTransId="{DCFBC999-AF2D-4B3C-8A12-55FF8569AF2F}" sibTransId="{47144868-7447-4680-A86C-9BFE36FD6EC3}"/>
    <dgm:cxn modelId="{97D78224-0C77-46CF-8885-612F4649C839}" srcId="{5A4FD5A6-87B2-49DA-A6A8-D7E6C1AFDF40}" destId="{92D6B2D5-3813-489D-BAB2-ACB93BB3F0D5}" srcOrd="1" destOrd="0" parTransId="{6ED43C10-4C96-4EF7-A5C0-7E7FCA59CEFC}" sibTransId="{13535FA5-BF14-4D18-9262-52A4AC83898F}"/>
    <dgm:cxn modelId="{36137026-799A-4390-8261-9874631EEA98}" srcId="{5A4FD5A6-87B2-49DA-A6A8-D7E6C1AFDF40}" destId="{31596A2A-046F-453E-B5ED-1021FCEC942B}" srcOrd="6" destOrd="0" parTransId="{7BB3A0B8-8AAC-4A3B-885E-9E191755ADF1}" sibTransId="{BDCD2F86-5048-4BA2-8051-1B64D3644A86}"/>
    <dgm:cxn modelId="{E00B7531-6E2C-4081-9052-58932D521787}" type="presOf" srcId="{5A4FD5A6-87B2-49DA-A6A8-D7E6C1AFDF40}" destId="{CE055A42-D2E0-452E-90E1-7BA52CEBE0C7}" srcOrd="0" destOrd="0" presId="urn:microsoft.com/office/officeart/2009/3/layout/StepUpProcess"/>
    <dgm:cxn modelId="{5AD76C86-1096-445F-B386-C064051F7BBF}" type="presOf" srcId="{4D3280C9-6E7D-46E9-B799-5A2CA4DE8CA5}" destId="{9841E48E-A450-4219-BA6F-A1A553D601C9}" srcOrd="0" destOrd="0" presId="urn:microsoft.com/office/officeart/2009/3/layout/StepUpProcess"/>
    <dgm:cxn modelId="{EE817586-7D69-42EE-960D-1846331D9260}" type="presOf" srcId="{31596A2A-046F-453E-B5ED-1021FCEC942B}" destId="{623DC18A-9EC0-4AE2-B5AA-00A7FB7786C1}" srcOrd="0" destOrd="0" presId="urn:microsoft.com/office/officeart/2009/3/layout/StepUpProcess"/>
    <dgm:cxn modelId="{607E5FAD-20D6-4007-87A0-60CA29B126F9}" type="presOf" srcId="{651F57FE-42CB-40F2-A0FF-6A2D020D38EF}" destId="{83431835-CF51-4CDC-A1C6-C8D5129126FB}" srcOrd="0" destOrd="0" presId="urn:microsoft.com/office/officeart/2009/3/layout/StepUpProcess"/>
    <dgm:cxn modelId="{57C5D9BF-C794-457F-BDB5-BD5FFF2C440F}" srcId="{5A4FD5A6-87B2-49DA-A6A8-D7E6C1AFDF40}" destId="{D207B809-BA84-4F50-8EB1-086CB4ECAAF5}" srcOrd="3" destOrd="0" parTransId="{AF6412F4-3DF7-4335-BDCD-A0F705DD8AC1}" sibTransId="{E4A13452-BF7F-415F-B8FA-E9744482DD2D}"/>
    <dgm:cxn modelId="{607506C7-36A0-43B5-AAFF-C4CC5966FDB7}" type="presOf" srcId="{D207B809-BA84-4F50-8EB1-086CB4ECAAF5}" destId="{DBA8D16A-4085-4F47-AD3F-27225D4061E5}" srcOrd="0" destOrd="0" presId="urn:microsoft.com/office/officeart/2009/3/layout/StepUpProcess"/>
    <dgm:cxn modelId="{1A2E3435-525D-4F6C-B1E1-B7D727A543EA}" type="presParOf" srcId="{CE055A42-D2E0-452E-90E1-7BA52CEBE0C7}" destId="{9A3E272B-C5D5-4356-9DE9-80717BB54C52}" srcOrd="0" destOrd="0" presId="urn:microsoft.com/office/officeart/2009/3/layout/StepUpProcess"/>
    <dgm:cxn modelId="{E356AD9D-B6C3-4036-8174-8940BCDCFC3D}" type="presParOf" srcId="{9A3E272B-C5D5-4356-9DE9-80717BB54C52}" destId="{D3A73C8C-AE19-4843-AA0D-724AF9CD82B1}" srcOrd="0" destOrd="0" presId="urn:microsoft.com/office/officeart/2009/3/layout/StepUpProcess"/>
    <dgm:cxn modelId="{80B67401-D107-4D77-AE1F-C2BD7FDD3AFE}" type="presParOf" srcId="{9A3E272B-C5D5-4356-9DE9-80717BB54C52}" destId="{9841E48E-A450-4219-BA6F-A1A553D601C9}" srcOrd="1" destOrd="0" presId="urn:microsoft.com/office/officeart/2009/3/layout/StepUpProcess"/>
    <dgm:cxn modelId="{2D871B6A-FC2A-4AF1-A86D-EAA15490E8AD}" type="presParOf" srcId="{9A3E272B-C5D5-4356-9DE9-80717BB54C52}" destId="{9CFF833B-218C-429C-87F0-7DD8B66F85EA}" srcOrd="2" destOrd="0" presId="urn:microsoft.com/office/officeart/2009/3/layout/StepUpProcess"/>
    <dgm:cxn modelId="{1C91E94A-D971-49EA-89F4-D08D63417D41}" type="presParOf" srcId="{CE055A42-D2E0-452E-90E1-7BA52CEBE0C7}" destId="{DE9A7664-D12C-4B2A-8F7A-063BEEC8310E}" srcOrd="1" destOrd="0" presId="urn:microsoft.com/office/officeart/2009/3/layout/StepUpProcess"/>
    <dgm:cxn modelId="{AECE0156-6033-4351-90E9-C47C15687594}" type="presParOf" srcId="{DE9A7664-D12C-4B2A-8F7A-063BEEC8310E}" destId="{F8D93108-7AC5-4ABF-B7C8-5B9B21965D03}" srcOrd="0" destOrd="0" presId="urn:microsoft.com/office/officeart/2009/3/layout/StepUpProcess"/>
    <dgm:cxn modelId="{8D3437D5-6135-4EB5-87D9-86845865E0F8}" type="presParOf" srcId="{CE055A42-D2E0-452E-90E1-7BA52CEBE0C7}" destId="{6307B159-8835-42E8-841E-ABB6396CAD1D}" srcOrd="2" destOrd="0" presId="urn:microsoft.com/office/officeart/2009/3/layout/StepUpProcess"/>
    <dgm:cxn modelId="{D2DA4C04-F2DC-4470-9A62-D19175C546E5}" type="presParOf" srcId="{6307B159-8835-42E8-841E-ABB6396CAD1D}" destId="{81B63210-0388-4BCF-B104-940E48308C4C}" srcOrd="0" destOrd="0" presId="urn:microsoft.com/office/officeart/2009/3/layout/StepUpProcess"/>
    <dgm:cxn modelId="{0135450A-8229-4D0D-B0A4-4D305D8FA52E}" type="presParOf" srcId="{6307B159-8835-42E8-841E-ABB6396CAD1D}" destId="{D1A092C7-6D42-4762-9FAF-7ACF8025EDB4}" srcOrd="1" destOrd="0" presId="urn:microsoft.com/office/officeart/2009/3/layout/StepUpProcess"/>
    <dgm:cxn modelId="{FAE2E0CD-B48E-4A14-8933-9B00D7396023}" type="presParOf" srcId="{6307B159-8835-42E8-841E-ABB6396CAD1D}" destId="{9AD0DEB8-1D87-4489-8905-443AADBD8C34}" srcOrd="2" destOrd="0" presId="urn:microsoft.com/office/officeart/2009/3/layout/StepUpProcess"/>
    <dgm:cxn modelId="{A454891D-B2B3-436C-8F40-CEAA9CCB4878}" type="presParOf" srcId="{CE055A42-D2E0-452E-90E1-7BA52CEBE0C7}" destId="{9C123579-8D6E-4B2B-9230-C294E1A97E8A}" srcOrd="3" destOrd="0" presId="urn:microsoft.com/office/officeart/2009/3/layout/StepUpProcess"/>
    <dgm:cxn modelId="{D3F0EEF1-5400-4E2C-8887-E71DEBED841C}" type="presParOf" srcId="{9C123579-8D6E-4B2B-9230-C294E1A97E8A}" destId="{E6ED8198-56EF-4F48-8645-45EBA098815D}" srcOrd="0" destOrd="0" presId="urn:microsoft.com/office/officeart/2009/3/layout/StepUpProcess"/>
    <dgm:cxn modelId="{7E520145-64DD-4EC8-B8A4-4DE45D6FB608}" type="presParOf" srcId="{CE055A42-D2E0-452E-90E1-7BA52CEBE0C7}" destId="{AC0C2215-6B36-4764-80E5-93DA43C87381}" srcOrd="4" destOrd="0" presId="urn:microsoft.com/office/officeart/2009/3/layout/StepUpProcess"/>
    <dgm:cxn modelId="{1ECE8043-6A9A-4E2D-8EE7-4706F83C273A}" type="presParOf" srcId="{AC0C2215-6B36-4764-80E5-93DA43C87381}" destId="{DAC16FDD-AE4E-4D96-92B7-2741EC89CB05}" srcOrd="0" destOrd="0" presId="urn:microsoft.com/office/officeart/2009/3/layout/StepUpProcess"/>
    <dgm:cxn modelId="{AD04FA31-C5E5-4ADE-8AB4-8994D2F6B2D4}" type="presParOf" srcId="{AC0C2215-6B36-4764-80E5-93DA43C87381}" destId="{83431835-CF51-4CDC-A1C6-C8D5129126FB}" srcOrd="1" destOrd="0" presId="urn:microsoft.com/office/officeart/2009/3/layout/StepUpProcess"/>
    <dgm:cxn modelId="{393AF665-672C-4F4D-86B6-902A750C9A3B}" type="presParOf" srcId="{AC0C2215-6B36-4764-80E5-93DA43C87381}" destId="{2114B41F-9188-42AC-918F-A5827E82C3E9}" srcOrd="2" destOrd="0" presId="urn:microsoft.com/office/officeart/2009/3/layout/StepUpProcess"/>
    <dgm:cxn modelId="{52439898-BA5B-4F86-9C75-FBBED8675506}" type="presParOf" srcId="{CE055A42-D2E0-452E-90E1-7BA52CEBE0C7}" destId="{558A9DF2-2B0D-4042-A51F-5FD590C26900}" srcOrd="5" destOrd="0" presId="urn:microsoft.com/office/officeart/2009/3/layout/StepUpProcess"/>
    <dgm:cxn modelId="{F66AD1A9-804F-4A20-9646-AED1ADF51348}" type="presParOf" srcId="{558A9DF2-2B0D-4042-A51F-5FD590C26900}" destId="{FDA783CD-CD9B-4423-B20C-D3619CCED253}" srcOrd="0" destOrd="0" presId="urn:microsoft.com/office/officeart/2009/3/layout/StepUpProcess"/>
    <dgm:cxn modelId="{54728D5B-C08F-4C80-87F4-F9345CC88B4E}" type="presParOf" srcId="{CE055A42-D2E0-452E-90E1-7BA52CEBE0C7}" destId="{DD2413F7-5EFA-4698-A730-43B508EE7FB8}" srcOrd="6" destOrd="0" presId="urn:microsoft.com/office/officeart/2009/3/layout/StepUpProcess"/>
    <dgm:cxn modelId="{236A5439-9AEF-46B6-9B2E-7C8F483AE0F8}" type="presParOf" srcId="{DD2413F7-5EFA-4698-A730-43B508EE7FB8}" destId="{7550E8D2-FF4A-4C38-854B-3A65AD68E729}" srcOrd="0" destOrd="0" presId="urn:microsoft.com/office/officeart/2009/3/layout/StepUpProcess"/>
    <dgm:cxn modelId="{EB5C6169-92BF-403D-91E9-F1150606C13D}" type="presParOf" srcId="{DD2413F7-5EFA-4698-A730-43B508EE7FB8}" destId="{DBA8D16A-4085-4F47-AD3F-27225D4061E5}" srcOrd="1" destOrd="0" presId="urn:microsoft.com/office/officeart/2009/3/layout/StepUpProcess"/>
    <dgm:cxn modelId="{F5254DBC-82EA-451A-A59D-19B2039A6651}" type="presParOf" srcId="{DD2413F7-5EFA-4698-A730-43B508EE7FB8}" destId="{4A3E4BD3-C354-4491-8D9E-372D33DA250C}" srcOrd="2" destOrd="0" presId="urn:microsoft.com/office/officeart/2009/3/layout/StepUpProcess"/>
    <dgm:cxn modelId="{BFB60A5B-40F4-4613-A02F-4FB85C102453}" type="presParOf" srcId="{CE055A42-D2E0-452E-90E1-7BA52CEBE0C7}" destId="{CE544E74-FC71-401B-A55E-1BB417A826BB}" srcOrd="7" destOrd="0" presId="urn:microsoft.com/office/officeart/2009/3/layout/StepUpProcess"/>
    <dgm:cxn modelId="{C7863AF5-E671-4A73-AB46-1DAE80B09518}" type="presParOf" srcId="{CE544E74-FC71-401B-A55E-1BB417A826BB}" destId="{7ACA37DB-D0D8-4930-8DBB-C3E7D27E1F68}" srcOrd="0" destOrd="0" presId="urn:microsoft.com/office/officeart/2009/3/layout/StepUpProcess"/>
    <dgm:cxn modelId="{C1F85985-6D34-4C72-B100-45CBE805ABFF}" type="presParOf" srcId="{CE055A42-D2E0-452E-90E1-7BA52CEBE0C7}" destId="{7F82169E-117E-4731-8C85-0C93DBACFC01}" srcOrd="8" destOrd="0" presId="urn:microsoft.com/office/officeart/2009/3/layout/StepUpProcess"/>
    <dgm:cxn modelId="{D30DEF0A-A59F-4CF6-B941-1999198AF105}" type="presParOf" srcId="{7F82169E-117E-4731-8C85-0C93DBACFC01}" destId="{A7E0CB26-2453-438B-B0A4-0B35D5752C17}" srcOrd="0" destOrd="0" presId="urn:microsoft.com/office/officeart/2009/3/layout/StepUpProcess"/>
    <dgm:cxn modelId="{A7F6DC79-246E-4F2E-A141-48A48A52C7BF}" type="presParOf" srcId="{7F82169E-117E-4731-8C85-0C93DBACFC01}" destId="{4568F7FF-6774-420B-8406-D802AD3AF590}" srcOrd="1" destOrd="0" presId="urn:microsoft.com/office/officeart/2009/3/layout/StepUpProcess"/>
    <dgm:cxn modelId="{20618536-0495-4024-9554-BEDB14CB73AE}" type="presParOf" srcId="{7F82169E-117E-4731-8C85-0C93DBACFC01}" destId="{A822DE06-FE0E-450C-9EA8-2F665C1F09E3}" srcOrd="2" destOrd="0" presId="urn:microsoft.com/office/officeart/2009/3/layout/StepUpProcess"/>
    <dgm:cxn modelId="{F44FC19B-139D-4D6F-953C-17DC46D27CEF}" type="presParOf" srcId="{CE055A42-D2E0-452E-90E1-7BA52CEBE0C7}" destId="{DD4BE275-36AF-475A-BD90-10C66E3DDB64}" srcOrd="9" destOrd="0" presId="urn:microsoft.com/office/officeart/2009/3/layout/StepUpProcess"/>
    <dgm:cxn modelId="{4421891F-B95D-48D1-875D-D48E8E148734}" type="presParOf" srcId="{DD4BE275-36AF-475A-BD90-10C66E3DDB64}" destId="{6F9DABA4-3901-4B3B-B3E6-9FF261B25559}" srcOrd="0" destOrd="0" presId="urn:microsoft.com/office/officeart/2009/3/layout/StepUpProcess"/>
    <dgm:cxn modelId="{D8FD43A3-FCB2-4000-AAFE-FF9C046BA3CC}" type="presParOf" srcId="{CE055A42-D2E0-452E-90E1-7BA52CEBE0C7}" destId="{FE4F61A3-0D64-4C1E-B53C-8BA1F1186C6A}" srcOrd="10" destOrd="0" presId="urn:microsoft.com/office/officeart/2009/3/layout/StepUpProcess"/>
    <dgm:cxn modelId="{00099020-E8ED-43A5-B70E-54A1D87EA5EA}" type="presParOf" srcId="{FE4F61A3-0D64-4C1E-B53C-8BA1F1186C6A}" destId="{041D45E5-7E45-4BA6-8729-C35DF4A8A17E}" srcOrd="0" destOrd="0" presId="urn:microsoft.com/office/officeart/2009/3/layout/StepUpProcess"/>
    <dgm:cxn modelId="{7AF5B126-53FD-4041-9DC5-AB49B18D92C9}" type="presParOf" srcId="{FE4F61A3-0D64-4C1E-B53C-8BA1F1186C6A}" destId="{599BF1B1-B749-48EF-BDF8-5DA5E1F9A6C2}" srcOrd="1" destOrd="0" presId="urn:microsoft.com/office/officeart/2009/3/layout/StepUpProcess"/>
    <dgm:cxn modelId="{600065D1-556A-402C-BFB7-A1D69E1272B2}" type="presParOf" srcId="{FE4F61A3-0D64-4C1E-B53C-8BA1F1186C6A}" destId="{34671AEB-1295-4997-9AE4-1988C504D32D}" srcOrd="2" destOrd="0" presId="urn:microsoft.com/office/officeart/2009/3/layout/StepUpProcess"/>
    <dgm:cxn modelId="{F5DDF216-8C99-4B56-ABBE-9ED149BD07D0}" type="presParOf" srcId="{CE055A42-D2E0-452E-90E1-7BA52CEBE0C7}" destId="{D164EACC-777A-497A-902E-84D5A91A5FA9}" srcOrd="11" destOrd="0" presId="urn:microsoft.com/office/officeart/2009/3/layout/StepUpProcess"/>
    <dgm:cxn modelId="{3FDEB02C-D24E-424F-9DA9-E78C5AD1AB23}" type="presParOf" srcId="{D164EACC-777A-497A-902E-84D5A91A5FA9}" destId="{DEC2B188-6AEE-4C9E-8B8F-194070C9CED5}" srcOrd="0" destOrd="0" presId="urn:microsoft.com/office/officeart/2009/3/layout/StepUpProcess"/>
    <dgm:cxn modelId="{9A98E7D4-9F17-4F87-BE7D-2C00DC71D645}" type="presParOf" srcId="{CE055A42-D2E0-452E-90E1-7BA52CEBE0C7}" destId="{79AB6B82-6C54-43E7-90DB-E03EEBCC509E}" srcOrd="12" destOrd="0" presId="urn:microsoft.com/office/officeart/2009/3/layout/StepUpProcess"/>
    <dgm:cxn modelId="{76F1CAA2-996E-4917-B966-130F69429121}" type="presParOf" srcId="{79AB6B82-6C54-43E7-90DB-E03EEBCC509E}" destId="{B97A8890-04A9-4115-8BFE-01B27E582ED2}" srcOrd="0" destOrd="0" presId="urn:microsoft.com/office/officeart/2009/3/layout/StepUpProcess"/>
    <dgm:cxn modelId="{E9973811-0C1D-46B1-BF81-A8B4E54FDBFA}" type="presParOf" srcId="{79AB6B82-6C54-43E7-90DB-E03EEBCC509E}" destId="{623DC18A-9EC0-4AE2-B5AA-00A7FB7786C1}"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44841B-6CA9-4DA9-A3F7-F3D1281B1A9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FAFD0B36-8BDE-400B-A308-0E29D2955C20}">
      <dgm:prSet phldrT="[Text]"/>
      <dgm:spPr>
        <a:solidFill>
          <a:srgbClr val="FF3399"/>
        </a:solidFill>
      </dgm:spPr>
      <dgm:t>
        <a:bodyPr/>
        <a:lstStyle/>
        <a:p>
          <a:r>
            <a:rPr lang="en-IN" b="1" dirty="0">
              <a:latin typeface="Comic Sans MS" panose="030F0702030302020204" pitchFamily="66" charset="0"/>
            </a:rPr>
            <a:t>EVALUATION METRIC</a:t>
          </a:r>
        </a:p>
      </dgm:t>
    </dgm:pt>
    <dgm:pt modelId="{FCEFB19E-DAF9-4E57-91B4-26B3DF3C8491}" type="parTrans" cxnId="{CB3A9CC5-806C-4F44-B52A-AC648EC14A4D}">
      <dgm:prSet/>
      <dgm:spPr/>
      <dgm:t>
        <a:bodyPr/>
        <a:lstStyle/>
        <a:p>
          <a:endParaRPr lang="en-IN"/>
        </a:p>
      </dgm:t>
    </dgm:pt>
    <dgm:pt modelId="{5CBABEC8-C733-4341-A233-394DF7DAE4E9}" type="sibTrans" cxnId="{CB3A9CC5-806C-4F44-B52A-AC648EC14A4D}">
      <dgm:prSet/>
      <dgm:spPr/>
      <dgm:t>
        <a:bodyPr/>
        <a:lstStyle/>
        <a:p>
          <a:endParaRPr lang="en-IN"/>
        </a:p>
      </dgm:t>
    </dgm:pt>
    <dgm:pt modelId="{31BC8FC8-AAD2-4B1B-992F-43664663CECE}">
      <dgm:prSet phldrT="[Text]"/>
      <dgm:spPr>
        <a:solidFill>
          <a:srgbClr val="FF9933"/>
        </a:solidFill>
      </dgm:spPr>
      <dgm:t>
        <a:bodyPr/>
        <a:lstStyle/>
        <a:p>
          <a:r>
            <a:rPr lang="en-IN" b="1" dirty="0">
              <a:latin typeface="Comic Sans MS" panose="030F0702030302020204" pitchFamily="66" charset="0"/>
            </a:rPr>
            <a:t>F1 SCORE</a:t>
          </a:r>
        </a:p>
      </dgm:t>
    </dgm:pt>
    <dgm:pt modelId="{6125137E-C8C5-4028-860C-F186DB1338CC}" type="parTrans" cxnId="{B3FFD9C9-3083-410E-B8A5-C37E08331173}">
      <dgm:prSet/>
      <dgm:spPr>
        <a:solidFill>
          <a:srgbClr val="FF3399"/>
        </a:solidFill>
        <a:ln>
          <a:solidFill>
            <a:srgbClr val="FF9933"/>
          </a:solidFill>
        </a:ln>
      </dgm:spPr>
      <dgm:t>
        <a:bodyPr/>
        <a:lstStyle/>
        <a:p>
          <a:endParaRPr lang="en-IN"/>
        </a:p>
      </dgm:t>
    </dgm:pt>
    <dgm:pt modelId="{8542FD51-5E61-4136-A21A-E2CCDA04F62C}" type="sibTrans" cxnId="{B3FFD9C9-3083-410E-B8A5-C37E08331173}">
      <dgm:prSet/>
      <dgm:spPr/>
      <dgm:t>
        <a:bodyPr/>
        <a:lstStyle/>
        <a:p>
          <a:endParaRPr lang="en-IN"/>
        </a:p>
      </dgm:t>
    </dgm:pt>
    <dgm:pt modelId="{9CA40426-195E-48D3-A184-541ECEB3A1E4}">
      <dgm:prSet phldrT="[Text]"/>
      <dgm:spPr>
        <a:solidFill>
          <a:srgbClr val="FF9933"/>
        </a:solidFill>
      </dgm:spPr>
      <dgm:t>
        <a:bodyPr/>
        <a:lstStyle/>
        <a:p>
          <a:r>
            <a:rPr lang="en-IN" b="1" dirty="0">
              <a:latin typeface="Comic Sans MS" panose="030F0702030302020204" pitchFamily="66" charset="0"/>
            </a:rPr>
            <a:t>RECALL</a:t>
          </a:r>
        </a:p>
      </dgm:t>
    </dgm:pt>
    <dgm:pt modelId="{15C99C35-7488-4910-9794-A136A30714CE}" type="parTrans" cxnId="{4480BA4E-66A6-4AFC-A8E9-AEBBA70A7DB0}">
      <dgm:prSet/>
      <dgm:spPr>
        <a:solidFill>
          <a:srgbClr val="FF3399"/>
        </a:solidFill>
        <a:ln>
          <a:solidFill>
            <a:srgbClr val="FF9933"/>
          </a:solidFill>
        </a:ln>
      </dgm:spPr>
      <dgm:t>
        <a:bodyPr/>
        <a:lstStyle/>
        <a:p>
          <a:endParaRPr lang="en-IN">
            <a:solidFill>
              <a:srgbClr val="FF3399"/>
            </a:solidFill>
          </a:endParaRPr>
        </a:p>
      </dgm:t>
    </dgm:pt>
    <dgm:pt modelId="{5C31D246-8F1E-44F8-B9FD-80DDEC167077}" type="sibTrans" cxnId="{4480BA4E-66A6-4AFC-A8E9-AEBBA70A7DB0}">
      <dgm:prSet/>
      <dgm:spPr/>
      <dgm:t>
        <a:bodyPr/>
        <a:lstStyle/>
        <a:p>
          <a:endParaRPr lang="en-IN"/>
        </a:p>
      </dgm:t>
    </dgm:pt>
    <dgm:pt modelId="{5E5B41BF-A994-4F27-8960-4F07DDBC8CE0}" type="pres">
      <dgm:prSet presAssocID="{E244841B-6CA9-4DA9-A3F7-F3D1281B1A91}" presName="Name0" presStyleCnt="0">
        <dgm:presLayoutVars>
          <dgm:chPref val="1"/>
          <dgm:dir/>
          <dgm:animOne val="branch"/>
          <dgm:animLvl val="lvl"/>
          <dgm:resizeHandles val="exact"/>
        </dgm:presLayoutVars>
      </dgm:prSet>
      <dgm:spPr/>
    </dgm:pt>
    <dgm:pt modelId="{E1F213DA-8CF5-464A-90D5-42934C284C94}" type="pres">
      <dgm:prSet presAssocID="{FAFD0B36-8BDE-400B-A308-0E29D2955C20}" presName="root1" presStyleCnt="0"/>
      <dgm:spPr/>
    </dgm:pt>
    <dgm:pt modelId="{F6F850E1-DF6C-4B5F-B1E7-10A6FF91C460}" type="pres">
      <dgm:prSet presAssocID="{FAFD0B36-8BDE-400B-A308-0E29D2955C20}" presName="LevelOneTextNode" presStyleLbl="node0" presStyleIdx="0" presStyleCnt="1">
        <dgm:presLayoutVars>
          <dgm:chPref val="3"/>
        </dgm:presLayoutVars>
      </dgm:prSet>
      <dgm:spPr/>
    </dgm:pt>
    <dgm:pt modelId="{4703E08B-152A-49DF-AADA-58CB2E8E2B79}" type="pres">
      <dgm:prSet presAssocID="{FAFD0B36-8BDE-400B-A308-0E29D2955C20}" presName="level2hierChild" presStyleCnt="0"/>
      <dgm:spPr/>
    </dgm:pt>
    <dgm:pt modelId="{C902327C-E64F-4DB5-B920-C1198D0B534D}" type="pres">
      <dgm:prSet presAssocID="{6125137E-C8C5-4028-860C-F186DB1338CC}" presName="conn2-1" presStyleLbl="parChTrans1D2" presStyleIdx="0" presStyleCnt="2"/>
      <dgm:spPr/>
    </dgm:pt>
    <dgm:pt modelId="{AC51D135-CA6E-4208-B963-BC277552E1AA}" type="pres">
      <dgm:prSet presAssocID="{6125137E-C8C5-4028-860C-F186DB1338CC}" presName="connTx" presStyleLbl="parChTrans1D2" presStyleIdx="0" presStyleCnt="2"/>
      <dgm:spPr/>
    </dgm:pt>
    <dgm:pt modelId="{CAEC88FC-E9FC-4EAD-9BFF-3BB4BBBA8EB3}" type="pres">
      <dgm:prSet presAssocID="{31BC8FC8-AAD2-4B1B-992F-43664663CECE}" presName="root2" presStyleCnt="0"/>
      <dgm:spPr/>
    </dgm:pt>
    <dgm:pt modelId="{A7701753-9855-48E8-8E82-822118D4E705}" type="pres">
      <dgm:prSet presAssocID="{31BC8FC8-AAD2-4B1B-992F-43664663CECE}" presName="LevelTwoTextNode" presStyleLbl="node2" presStyleIdx="0" presStyleCnt="2">
        <dgm:presLayoutVars>
          <dgm:chPref val="3"/>
        </dgm:presLayoutVars>
      </dgm:prSet>
      <dgm:spPr/>
    </dgm:pt>
    <dgm:pt modelId="{E7813529-0FDA-4CD3-AC32-B09C4D276622}" type="pres">
      <dgm:prSet presAssocID="{31BC8FC8-AAD2-4B1B-992F-43664663CECE}" presName="level3hierChild" presStyleCnt="0"/>
      <dgm:spPr/>
    </dgm:pt>
    <dgm:pt modelId="{A852492D-E0E5-4BD6-9876-F95FC33835B2}" type="pres">
      <dgm:prSet presAssocID="{15C99C35-7488-4910-9794-A136A30714CE}" presName="conn2-1" presStyleLbl="parChTrans1D2" presStyleIdx="1" presStyleCnt="2"/>
      <dgm:spPr/>
    </dgm:pt>
    <dgm:pt modelId="{A27FF142-B7E4-4252-8270-42482B242A15}" type="pres">
      <dgm:prSet presAssocID="{15C99C35-7488-4910-9794-A136A30714CE}" presName="connTx" presStyleLbl="parChTrans1D2" presStyleIdx="1" presStyleCnt="2"/>
      <dgm:spPr/>
    </dgm:pt>
    <dgm:pt modelId="{F190837A-3AC0-451E-9581-C9764B7D8C63}" type="pres">
      <dgm:prSet presAssocID="{9CA40426-195E-48D3-A184-541ECEB3A1E4}" presName="root2" presStyleCnt="0"/>
      <dgm:spPr/>
    </dgm:pt>
    <dgm:pt modelId="{3E0C6E8E-CA00-431C-80D0-81A795E96892}" type="pres">
      <dgm:prSet presAssocID="{9CA40426-195E-48D3-A184-541ECEB3A1E4}" presName="LevelTwoTextNode" presStyleLbl="node2" presStyleIdx="1" presStyleCnt="2">
        <dgm:presLayoutVars>
          <dgm:chPref val="3"/>
        </dgm:presLayoutVars>
      </dgm:prSet>
      <dgm:spPr/>
    </dgm:pt>
    <dgm:pt modelId="{DEE3A83B-BDA0-48DB-A24D-8457963A16C5}" type="pres">
      <dgm:prSet presAssocID="{9CA40426-195E-48D3-A184-541ECEB3A1E4}" presName="level3hierChild" presStyleCnt="0"/>
      <dgm:spPr/>
    </dgm:pt>
  </dgm:ptLst>
  <dgm:cxnLst>
    <dgm:cxn modelId="{B8B4C416-DF61-47F1-9D9A-1DB14D50F1FE}" type="presOf" srcId="{6125137E-C8C5-4028-860C-F186DB1338CC}" destId="{C902327C-E64F-4DB5-B920-C1198D0B534D}" srcOrd="0" destOrd="0" presId="urn:microsoft.com/office/officeart/2008/layout/HorizontalMultiLevelHierarchy"/>
    <dgm:cxn modelId="{2887D243-ED14-44AE-8FBD-E3E2910B4513}" type="presOf" srcId="{15C99C35-7488-4910-9794-A136A30714CE}" destId="{A852492D-E0E5-4BD6-9876-F95FC33835B2}" srcOrd="0" destOrd="0" presId="urn:microsoft.com/office/officeart/2008/layout/HorizontalMultiLevelHierarchy"/>
    <dgm:cxn modelId="{F552D944-9A8D-49E5-A739-718D0B981590}" type="presOf" srcId="{FAFD0B36-8BDE-400B-A308-0E29D2955C20}" destId="{F6F850E1-DF6C-4B5F-B1E7-10A6FF91C460}" srcOrd="0" destOrd="0" presId="urn:microsoft.com/office/officeart/2008/layout/HorizontalMultiLevelHierarchy"/>
    <dgm:cxn modelId="{00138167-45BD-4177-A4D6-FC2D3598588C}" type="presOf" srcId="{6125137E-C8C5-4028-860C-F186DB1338CC}" destId="{AC51D135-CA6E-4208-B963-BC277552E1AA}" srcOrd="1" destOrd="0" presId="urn:microsoft.com/office/officeart/2008/layout/HorizontalMultiLevelHierarchy"/>
    <dgm:cxn modelId="{4480BA4E-66A6-4AFC-A8E9-AEBBA70A7DB0}" srcId="{FAFD0B36-8BDE-400B-A308-0E29D2955C20}" destId="{9CA40426-195E-48D3-A184-541ECEB3A1E4}" srcOrd="1" destOrd="0" parTransId="{15C99C35-7488-4910-9794-A136A30714CE}" sibTransId="{5C31D246-8F1E-44F8-B9FD-80DDEC167077}"/>
    <dgm:cxn modelId="{38FEBA90-D9C9-4CF2-B39F-567B55BCA667}" type="presOf" srcId="{9CA40426-195E-48D3-A184-541ECEB3A1E4}" destId="{3E0C6E8E-CA00-431C-80D0-81A795E96892}" srcOrd="0" destOrd="0" presId="urn:microsoft.com/office/officeart/2008/layout/HorizontalMultiLevelHierarchy"/>
    <dgm:cxn modelId="{3DA7BC9B-DFE5-41C1-8F9A-177EC69BF7CE}" type="presOf" srcId="{15C99C35-7488-4910-9794-A136A30714CE}" destId="{A27FF142-B7E4-4252-8270-42482B242A15}" srcOrd="1" destOrd="0" presId="urn:microsoft.com/office/officeart/2008/layout/HorizontalMultiLevelHierarchy"/>
    <dgm:cxn modelId="{CB3A9CC5-806C-4F44-B52A-AC648EC14A4D}" srcId="{E244841B-6CA9-4DA9-A3F7-F3D1281B1A91}" destId="{FAFD0B36-8BDE-400B-A308-0E29D2955C20}" srcOrd="0" destOrd="0" parTransId="{FCEFB19E-DAF9-4E57-91B4-26B3DF3C8491}" sibTransId="{5CBABEC8-C733-4341-A233-394DF7DAE4E9}"/>
    <dgm:cxn modelId="{CA94D0C8-D5AA-41DA-93FE-D4BECAA6C555}" type="presOf" srcId="{31BC8FC8-AAD2-4B1B-992F-43664663CECE}" destId="{A7701753-9855-48E8-8E82-822118D4E705}" srcOrd="0" destOrd="0" presId="urn:microsoft.com/office/officeart/2008/layout/HorizontalMultiLevelHierarchy"/>
    <dgm:cxn modelId="{B3FFD9C9-3083-410E-B8A5-C37E08331173}" srcId="{FAFD0B36-8BDE-400B-A308-0E29D2955C20}" destId="{31BC8FC8-AAD2-4B1B-992F-43664663CECE}" srcOrd="0" destOrd="0" parTransId="{6125137E-C8C5-4028-860C-F186DB1338CC}" sibTransId="{8542FD51-5E61-4136-A21A-E2CCDA04F62C}"/>
    <dgm:cxn modelId="{389312D7-E253-4287-AC9F-9DB4A8BB8CCC}" type="presOf" srcId="{E244841B-6CA9-4DA9-A3F7-F3D1281B1A91}" destId="{5E5B41BF-A994-4F27-8960-4F07DDBC8CE0}" srcOrd="0" destOrd="0" presId="urn:microsoft.com/office/officeart/2008/layout/HorizontalMultiLevelHierarchy"/>
    <dgm:cxn modelId="{8A0731AA-7EDD-4486-AA48-A01D78BC7526}" type="presParOf" srcId="{5E5B41BF-A994-4F27-8960-4F07DDBC8CE0}" destId="{E1F213DA-8CF5-464A-90D5-42934C284C94}" srcOrd="0" destOrd="0" presId="urn:microsoft.com/office/officeart/2008/layout/HorizontalMultiLevelHierarchy"/>
    <dgm:cxn modelId="{EE8FEE73-3B11-4EBC-86B8-8D82C51A9811}" type="presParOf" srcId="{E1F213DA-8CF5-464A-90D5-42934C284C94}" destId="{F6F850E1-DF6C-4B5F-B1E7-10A6FF91C460}" srcOrd="0" destOrd="0" presId="urn:microsoft.com/office/officeart/2008/layout/HorizontalMultiLevelHierarchy"/>
    <dgm:cxn modelId="{0BF10F4B-749D-467E-A1F8-EEF28E91765F}" type="presParOf" srcId="{E1F213DA-8CF5-464A-90D5-42934C284C94}" destId="{4703E08B-152A-49DF-AADA-58CB2E8E2B79}" srcOrd="1" destOrd="0" presId="urn:microsoft.com/office/officeart/2008/layout/HorizontalMultiLevelHierarchy"/>
    <dgm:cxn modelId="{B18FC188-99E6-4759-988B-E95672826BAD}" type="presParOf" srcId="{4703E08B-152A-49DF-AADA-58CB2E8E2B79}" destId="{C902327C-E64F-4DB5-B920-C1198D0B534D}" srcOrd="0" destOrd="0" presId="urn:microsoft.com/office/officeart/2008/layout/HorizontalMultiLevelHierarchy"/>
    <dgm:cxn modelId="{9252C9F6-434E-419F-85DF-9B6BD8AC5758}" type="presParOf" srcId="{C902327C-E64F-4DB5-B920-C1198D0B534D}" destId="{AC51D135-CA6E-4208-B963-BC277552E1AA}" srcOrd="0" destOrd="0" presId="urn:microsoft.com/office/officeart/2008/layout/HorizontalMultiLevelHierarchy"/>
    <dgm:cxn modelId="{52D2B323-22B1-481C-8F29-8041F01D949D}" type="presParOf" srcId="{4703E08B-152A-49DF-AADA-58CB2E8E2B79}" destId="{CAEC88FC-E9FC-4EAD-9BFF-3BB4BBBA8EB3}" srcOrd="1" destOrd="0" presId="urn:microsoft.com/office/officeart/2008/layout/HorizontalMultiLevelHierarchy"/>
    <dgm:cxn modelId="{B42F73D6-6A7A-461D-BC44-EA75328BF94B}" type="presParOf" srcId="{CAEC88FC-E9FC-4EAD-9BFF-3BB4BBBA8EB3}" destId="{A7701753-9855-48E8-8E82-822118D4E705}" srcOrd="0" destOrd="0" presId="urn:microsoft.com/office/officeart/2008/layout/HorizontalMultiLevelHierarchy"/>
    <dgm:cxn modelId="{46AEFA3B-A5B4-4916-B1E9-CAE0151AFAAE}" type="presParOf" srcId="{CAEC88FC-E9FC-4EAD-9BFF-3BB4BBBA8EB3}" destId="{E7813529-0FDA-4CD3-AC32-B09C4D276622}" srcOrd="1" destOrd="0" presId="urn:microsoft.com/office/officeart/2008/layout/HorizontalMultiLevelHierarchy"/>
    <dgm:cxn modelId="{4C6D6A24-0B0D-492C-AD71-8409296EB857}" type="presParOf" srcId="{4703E08B-152A-49DF-AADA-58CB2E8E2B79}" destId="{A852492D-E0E5-4BD6-9876-F95FC33835B2}" srcOrd="2" destOrd="0" presId="urn:microsoft.com/office/officeart/2008/layout/HorizontalMultiLevelHierarchy"/>
    <dgm:cxn modelId="{B4F354DC-133E-41D1-B37E-606DC94CECDA}" type="presParOf" srcId="{A852492D-E0E5-4BD6-9876-F95FC33835B2}" destId="{A27FF142-B7E4-4252-8270-42482B242A15}" srcOrd="0" destOrd="0" presId="urn:microsoft.com/office/officeart/2008/layout/HorizontalMultiLevelHierarchy"/>
    <dgm:cxn modelId="{5FAA1FDA-1301-4045-8FEF-13573A93426D}" type="presParOf" srcId="{4703E08B-152A-49DF-AADA-58CB2E8E2B79}" destId="{F190837A-3AC0-451E-9581-C9764B7D8C63}" srcOrd="3" destOrd="0" presId="urn:microsoft.com/office/officeart/2008/layout/HorizontalMultiLevelHierarchy"/>
    <dgm:cxn modelId="{E899D4E8-3CD5-416A-A8F1-D80E7954A213}" type="presParOf" srcId="{F190837A-3AC0-451E-9581-C9764B7D8C63}" destId="{3E0C6E8E-CA00-431C-80D0-81A795E96892}" srcOrd="0" destOrd="0" presId="urn:microsoft.com/office/officeart/2008/layout/HorizontalMultiLevelHierarchy"/>
    <dgm:cxn modelId="{CA4E1BA8-9A1F-4670-890E-EA0EE8C036FC}" type="presParOf" srcId="{F190837A-3AC0-451E-9581-C9764B7D8C63}" destId="{DEE3A83B-BDA0-48DB-A24D-8457963A16C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0477FA-8D0A-4A50-BED2-FA400047162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IN"/>
        </a:p>
      </dgm:t>
    </dgm:pt>
    <dgm:pt modelId="{DBD5BCE7-B00B-4E7F-BB67-9C07AAEC225D}">
      <dgm:prSet phldrT="[Text]" custT="1"/>
      <dgm:spPr/>
      <dgm:t>
        <a:bodyPr/>
        <a:lstStyle/>
        <a:p>
          <a:r>
            <a:rPr lang="en-IN" sz="5400" b="1" dirty="0">
              <a:latin typeface="Comic Sans MS" panose="030F0702030302020204" pitchFamily="66" charset="0"/>
            </a:rPr>
            <a:t>MODELLING</a:t>
          </a:r>
        </a:p>
      </dgm:t>
    </dgm:pt>
    <dgm:pt modelId="{0388C02B-41A8-4A54-9245-CC947802CD02}" type="parTrans" cxnId="{F6663E71-0EF5-4FBB-B381-6E1C27EAAD78}">
      <dgm:prSet/>
      <dgm:spPr/>
      <dgm:t>
        <a:bodyPr/>
        <a:lstStyle/>
        <a:p>
          <a:endParaRPr lang="en-IN"/>
        </a:p>
      </dgm:t>
    </dgm:pt>
    <dgm:pt modelId="{6C8281AD-49B4-4E83-A599-F4902334B133}" type="sibTrans" cxnId="{F6663E71-0EF5-4FBB-B381-6E1C27EAAD78}">
      <dgm:prSet/>
      <dgm:spPr/>
      <dgm:t>
        <a:bodyPr/>
        <a:lstStyle/>
        <a:p>
          <a:endParaRPr lang="en-IN"/>
        </a:p>
      </dgm:t>
    </dgm:pt>
    <dgm:pt modelId="{1AE7E472-8A1C-4475-ABD3-98B8C2632731}">
      <dgm:prSet phldrT="[Text]"/>
      <dgm:spPr/>
      <dgm:t>
        <a:bodyPr/>
        <a:lstStyle/>
        <a:p>
          <a:r>
            <a:rPr lang="en-IN" dirty="0"/>
            <a:t>NAÏVE BAYES</a:t>
          </a:r>
        </a:p>
      </dgm:t>
    </dgm:pt>
    <dgm:pt modelId="{AD4AB0EC-8A22-439F-BF4D-7FBE02C7CE14}" type="parTrans" cxnId="{A2F477A4-64FB-41D0-8E22-A3DBA4125B37}">
      <dgm:prSet/>
      <dgm:spPr/>
      <dgm:t>
        <a:bodyPr/>
        <a:lstStyle/>
        <a:p>
          <a:endParaRPr lang="en-IN"/>
        </a:p>
      </dgm:t>
    </dgm:pt>
    <dgm:pt modelId="{3FE2EFFF-EFA3-43B3-9981-211BE13BF3A2}" type="sibTrans" cxnId="{A2F477A4-64FB-41D0-8E22-A3DBA4125B37}">
      <dgm:prSet/>
      <dgm:spPr/>
      <dgm:t>
        <a:bodyPr/>
        <a:lstStyle/>
        <a:p>
          <a:endParaRPr lang="en-IN"/>
        </a:p>
      </dgm:t>
    </dgm:pt>
    <dgm:pt modelId="{33C9F3B7-1DAE-48E0-ADD1-0D9ED602D816}">
      <dgm:prSet phldrT="[Text]"/>
      <dgm:spPr/>
      <dgm:t>
        <a:bodyPr/>
        <a:lstStyle/>
        <a:p>
          <a:r>
            <a:rPr lang="en-IN" dirty="0"/>
            <a:t>LOGISTIC</a:t>
          </a:r>
        </a:p>
        <a:p>
          <a:r>
            <a:rPr lang="en-IN" dirty="0"/>
            <a:t>REGRESSION</a:t>
          </a:r>
        </a:p>
      </dgm:t>
    </dgm:pt>
    <dgm:pt modelId="{38FC9558-F5E2-4510-A3D3-2F6D93A12B09}" type="parTrans" cxnId="{60537B66-8BBA-4EB0-9D74-D2B2B0DCFEAC}">
      <dgm:prSet/>
      <dgm:spPr/>
      <dgm:t>
        <a:bodyPr/>
        <a:lstStyle/>
        <a:p>
          <a:endParaRPr lang="en-IN"/>
        </a:p>
      </dgm:t>
    </dgm:pt>
    <dgm:pt modelId="{38C90E82-9516-440B-8827-BC399429D242}" type="sibTrans" cxnId="{60537B66-8BBA-4EB0-9D74-D2B2B0DCFEAC}">
      <dgm:prSet/>
      <dgm:spPr/>
      <dgm:t>
        <a:bodyPr/>
        <a:lstStyle/>
        <a:p>
          <a:endParaRPr lang="en-IN"/>
        </a:p>
      </dgm:t>
    </dgm:pt>
    <dgm:pt modelId="{39E135F6-520D-4C9C-ADA2-C63F28230866}">
      <dgm:prSet phldrT="[Text]"/>
      <dgm:spPr/>
      <dgm:t>
        <a:bodyPr/>
        <a:lstStyle/>
        <a:p>
          <a:r>
            <a:rPr lang="en-IN" dirty="0"/>
            <a:t>LSVM</a:t>
          </a:r>
        </a:p>
      </dgm:t>
    </dgm:pt>
    <dgm:pt modelId="{7D68A7F2-E7EF-4A91-AB84-419598320773}" type="parTrans" cxnId="{46D2BF39-D423-4B94-832D-C83C1137B598}">
      <dgm:prSet/>
      <dgm:spPr/>
      <dgm:t>
        <a:bodyPr/>
        <a:lstStyle/>
        <a:p>
          <a:endParaRPr lang="en-IN"/>
        </a:p>
      </dgm:t>
    </dgm:pt>
    <dgm:pt modelId="{6EEF6BC4-D837-4E7A-9B6E-B8AF9EB6E727}" type="sibTrans" cxnId="{46D2BF39-D423-4B94-832D-C83C1137B598}">
      <dgm:prSet/>
      <dgm:spPr/>
      <dgm:t>
        <a:bodyPr/>
        <a:lstStyle/>
        <a:p>
          <a:endParaRPr lang="en-IN"/>
        </a:p>
      </dgm:t>
    </dgm:pt>
    <dgm:pt modelId="{269CD957-85D5-4FF6-B770-09B254EEE1EC}">
      <dgm:prSet/>
      <dgm:spPr/>
      <dgm:t>
        <a:bodyPr/>
        <a:lstStyle/>
        <a:p>
          <a:r>
            <a:rPr lang="en-IN" dirty="0"/>
            <a:t>NB-SVM</a:t>
          </a:r>
        </a:p>
      </dgm:t>
    </dgm:pt>
    <dgm:pt modelId="{FCA1DC31-5FC0-4FF1-81D9-44EAD624804C}" type="parTrans" cxnId="{0CC047B4-84FA-4877-B37C-05EE7E6ABF67}">
      <dgm:prSet/>
      <dgm:spPr/>
      <dgm:t>
        <a:bodyPr/>
        <a:lstStyle/>
        <a:p>
          <a:endParaRPr lang="en-IN"/>
        </a:p>
      </dgm:t>
    </dgm:pt>
    <dgm:pt modelId="{2F560782-81ED-408B-80EE-583C83420AF4}" type="sibTrans" cxnId="{0CC047B4-84FA-4877-B37C-05EE7E6ABF67}">
      <dgm:prSet/>
      <dgm:spPr/>
      <dgm:t>
        <a:bodyPr/>
        <a:lstStyle/>
        <a:p>
          <a:endParaRPr lang="en-IN"/>
        </a:p>
      </dgm:t>
    </dgm:pt>
    <dgm:pt modelId="{DEC91CDA-7CBF-4D22-BEA4-A9BE49DED8F0}">
      <dgm:prSet/>
      <dgm:spPr/>
      <dgm:t>
        <a:bodyPr/>
        <a:lstStyle/>
        <a:p>
          <a:r>
            <a:rPr lang="en-IN" dirty="0"/>
            <a:t>LSTM</a:t>
          </a:r>
        </a:p>
      </dgm:t>
    </dgm:pt>
    <dgm:pt modelId="{0119311B-C885-4CA7-B0D6-8CBD1BCDF219}" type="parTrans" cxnId="{02975162-B064-4628-84BB-A091FE2C56B4}">
      <dgm:prSet/>
      <dgm:spPr/>
      <dgm:t>
        <a:bodyPr/>
        <a:lstStyle/>
        <a:p>
          <a:endParaRPr lang="en-IN"/>
        </a:p>
      </dgm:t>
    </dgm:pt>
    <dgm:pt modelId="{B381FA02-198F-49DE-9CBC-B5D026D7771C}" type="sibTrans" cxnId="{02975162-B064-4628-84BB-A091FE2C56B4}">
      <dgm:prSet/>
      <dgm:spPr/>
      <dgm:t>
        <a:bodyPr/>
        <a:lstStyle/>
        <a:p>
          <a:endParaRPr lang="en-IN"/>
        </a:p>
      </dgm:t>
    </dgm:pt>
    <dgm:pt modelId="{AE59D19D-1329-41DE-8B34-3E4E53BB7D2C}" type="pres">
      <dgm:prSet presAssocID="{730477FA-8D0A-4A50-BED2-FA4000471627}" presName="hierChild1" presStyleCnt="0">
        <dgm:presLayoutVars>
          <dgm:orgChart val="1"/>
          <dgm:chPref val="1"/>
          <dgm:dir/>
          <dgm:animOne val="branch"/>
          <dgm:animLvl val="lvl"/>
          <dgm:resizeHandles/>
        </dgm:presLayoutVars>
      </dgm:prSet>
      <dgm:spPr/>
    </dgm:pt>
    <dgm:pt modelId="{027552E4-458F-4369-8385-6E28B6C005F4}" type="pres">
      <dgm:prSet presAssocID="{DBD5BCE7-B00B-4E7F-BB67-9C07AAEC225D}" presName="hierRoot1" presStyleCnt="0">
        <dgm:presLayoutVars>
          <dgm:hierBranch val="init"/>
        </dgm:presLayoutVars>
      </dgm:prSet>
      <dgm:spPr/>
    </dgm:pt>
    <dgm:pt modelId="{F8FF92B8-4BF4-410F-834D-3E3CD3BFE8F2}" type="pres">
      <dgm:prSet presAssocID="{DBD5BCE7-B00B-4E7F-BB67-9C07AAEC225D}" presName="rootComposite1" presStyleCnt="0"/>
      <dgm:spPr/>
    </dgm:pt>
    <dgm:pt modelId="{CEE3B0DD-2265-4175-897A-A8A6FF0C594C}" type="pres">
      <dgm:prSet presAssocID="{DBD5BCE7-B00B-4E7F-BB67-9C07AAEC225D}" presName="rootText1" presStyleLbl="node0" presStyleIdx="0" presStyleCnt="1" custScaleX="236308" custScaleY="139418" custLinFactNeighborX="0" custLinFactNeighborY="-92731">
        <dgm:presLayoutVars>
          <dgm:chPref val="3"/>
        </dgm:presLayoutVars>
      </dgm:prSet>
      <dgm:spPr/>
    </dgm:pt>
    <dgm:pt modelId="{7DCA4A4C-8061-44B7-B482-2550B346095A}" type="pres">
      <dgm:prSet presAssocID="{DBD5BCE7-B00B-4E7F-BB67-9C07AAEC225D}" presName="rootConnector1" presStyleLbl="node1" presStyleIdx="0" presStyleCnt="0"/>
      <dgm:spPr/>
    </dgm:pt>
    <dgm:pt modelId="{FDFE1569-5BD8-4EA2-91A0-354DDC7A2D36}" type="pres">
      <dgm:prSet presAssocID="{DBD5BCE7-B00B-4E7F-BB67-9C07AAEC225D}" presName="hierChild2" presStyleCnt="0"/>
      <dgm:spPr/>
    </dgm:pt>
    <dgm:pt modelId="{B28D3250-FC85-4D55-A1EB-AA48B8D26B1B}" type="pres">
      <dgm:prSet presAssocID="{AD4AB0EC-8A22-439F-BF4D-7FBE02C7CE14}" presName="Name37" presStyleLbl="parChTrans1D2" presStyleIdx="0" presStyleCnt="5"/>
      <dgm:spPr/>
    </dgm:pt>
    <dgm:pt modelId="{DB282798-17F1-41E4-BC44-673FABB11A2C}" type="pres">
      <dgm:prSet presAssocID="{1AE7E472-8A1C-4475-ABD3-98B8C2632731}" presName="hierRoot2" presStyleCnt="0">
        <dgm:presLayoutVars>
          <dgm:hierBranch val="init"/>
        </dgm:presLayoutVars>
      </dgm:prSet>
      <dgm:spPr/>
    </dgm:pt>
    <dgm:pt modelId="{79BCFF81-D4F5-43AD-A44D-9CDFE2E72674}" type="pres">
      <dgm:prSet presAssocID="{1AE7E472-8A1C-4475-ABD3-98B8C2632731}" presName="rootComposite" presStyleCnt="0"/>
      <dgm:spPr/>
    </dgm:pt>
    <dgm:pt modelId="{8AC7E3E9-35F5-4041-B9DA-E71BB1CDC0BD}" type="pres">
      <dgm:prSet presAssocID="{1AE7E472-8A1C-4475-ABD3-98B8C2632731}" presName="rootText" presStyleLbl="node2" presStyleIdx="0" presStyleCnt="5">
        <dgm:presLayoutVars>
          <dgm:chPref val="3"/>
        </dgm:presLayoutVars>
      </dgm:prSet>
      <dgm:spPr/>
    </dgm:pt>
    <dgm:pt modelId="{6C4B08EE-29FA-40E6-A047-A10527EE11F2}" type="pres">
      <dgm:prSet presAssocID="{1AE7E472-8A1C-4475-ABD3-98B8C2632731}" presName="rootConnector" presStyleLbl="node2" presStyleIdx="0" presStyleCnt="5"/>
      <dgm:spPr/>
    </dgm:pt>
    <dgm:pt modelId="{6B5FE984-923F-4463-9EA9-B46F7B6AA432}" type="pres">
      <dgm:prSet presAssocID="{1AE7E472-8A1C-4475-ABD3-98B8C2632731}" presName="hierChild4" presStyleCnt="0"/>
      <dgm:spPr/>
    </dgm:pt>
    <dgm:pt modelId="{EDEE3BC3-58EE-4BE5-9E2C-2813EFB0BCD9}" type="pres">
      <dgm:prSet presAssocID="{1AE7E472-8A1C-4475-ABD3-98B8C2632731}" presName="hierChild5" presStyleCnt="0"/>
      <dgm:spPr/>
    </dgm:pt>
    <dgm:pt modelId="{0942785F-42B2-41CD-8E07-2A8C089B7F9C}" type="pres">
      <dgm:prSet presAssocID="{38FC9558-F5E2-4510-A3D3-2F6D93A12B09}" presName="Name37" presStyleLbl="parChTrans1D2" presStyleIdx="1" presStyleCnt="5"/>
      <dgm:spPr/>
    </dgm:pt>
    <dgm:pt modelId="{B19634AA-32CE-4DE4-8F2C-5F5AB038C179}" type="pres">
      <dgm:prSet presAssocID="{33C9F3B7-1DAE-48E0-ADD1-0D9ED602D816}" presName="hierRoot2" presStyleCnt="0">
        <dgm:presLayoutVars>
          <dgm:hierBranch val="init"/>
        </dgm:presLayoutVars>
      </dgm:prSet>
      <dgm:spPr/>
    </dgm:pt>
    <dgm:pt modelId="{2F3474E6-D9E0-4751-8B4C-C3FB92908394}" type="pres">
      <dgm:prSet presAssocID="{33C9F3B7-1DAE-48E0-ADD1-0D9ED602D816}" presName="rootComposite" presStyleCnt="0"/>
      <dgm:spPr/>
    </dgm:pt>
    <dgm:pt modelId="{971E9B06-3B57-4440-9005-F262FBDD2B9B}" type="pres">
      <dgm:prSet presAssocID="{33C9F3B7-1DAE-48E0-ADD1-0D9ED602D816}" presName="rootText" presStyleLbl="node2" presStyleIdx="1" presStyleCnt="5">
        <dgm:presLayoutVars>
          <dgm:chPref val="3"/>
        </dgm:presLayoutVars>
      </dgm:prSet>
      <dgm:spPr/>
    </dgm:pt>
    <dgm:pt modelId="{39C26D8F-505D-459F-8FFC-7481865D40C5}" type="pres">
      <dgm:prSet presAssocID="{33C9F3B7-1DAE-48E0-ADD1-0D9ED602D816}" presName="rootConnector" presStyleLbl="node2" presStyleIdx="1" presStyleCnt="5"/>
      <dgm:spPr/>
    </dgm:pt>
    <dgm:pt modelId="{53E137A5-3DF1-4C98-988F-11A055EDE9EA}" type="pres">
      <dgm:prSet presAssocID="{33C9F3B7-1DAE-48E0-ADD1-0D9ED602D816}" presName="hierChild4" presStyleCnt="0"/>
      <dgm:spPr/>
    </dgm:pt>
    <dgm:pt modelId="{EE632806-23A1-44C9-918D-91FAF90FDD31}" type="pres">
      <dgm:prSet presAssocID="{33C9F3B7-1DAE-48E0-ADD1-0D9ED602D816}" presName="hierChild5" presStyleCnt="0"/>
      <dgm:spPr/>
    </dgm:pt>
    <dgm:pt modelId="{5017A34A-4B0D-430B-9A24-66727D9DC9DC}" type="pres">
      <dgm:prSet presAssocID="{7D68A7F2-E7EF-4A91-AB84-419598320773}" presName="Name37" presStyleLbl="parChTrans1D2" presStyleIdx="2" presStyleCnt="5"/>
      <dgm:spPr/>
    </dgm:pt>
    <dgm:pt modelId="{0EE8C678-43F1-456A-B18C-2E1FE2B1094C}" type="pres">
      <dgm:prSet presAssocID="{39E135F6-520D-4C9C-ADA2-C63F28230866}" presName="hierRoot2" presStyleCnt="0">
        <dgm:presLayoutVars>
          <dgm:hierBranch val="init"/>
        </dgm:presLayoutVars>
      </dgm:prSet>
      <dgm:spPr/>
    </dgm:pt>
    <dgm:pt modelId="{9CCAFDCE-6A28-4A04-A803-A20CC5D221A3}" type="pres">
      <dgm:prSet presAssocID="{39E135F6-520D-4C9C-ADA2-C63F28230866}" presName="rootComposite" presStyleCnt="0"/>
      <dgm:spPr/>
    </dgm:pt>
    <dgm:pt modelId="{01B4BE9E-E9DF-4398-84A6-1B6D7500EFE1}" type="pres">
      <dgm:prSet presAssocID="{39E135F6-520D-4C9C-ADA2-C63F28230866}" presName="rootText" presStyleLbl="node2" presStyleIdx="2" presStyleCnt="5">
        <dgm:presLayoutVars>
          <dgm:chPref val="3"/>
        </dgm:presLayoutVars>
      </dgm:prSet>
      <dgm:spPr/>
    </dgm:pt>
    <dgm:pt modelId="{FB7CFBEB-037E-45F1-8D9D-BCC93822EC85}" type="pres">
      <dgm:prSet presAssocID="{39E135F6-520D-4C9C-ADA2-C63F28230866}" presName="rootConnector" presStyleLbl="node2" presStyleIdx="2" presStyleCnt="5"/>
      <dgm:spPr/>
    </dgm:pt>
    <dgm:pt modelId="{7612D236-95B6-4CFF-8686-5FC80364DC6F}" type="pres">
      <dgm:prSet presAssocID="{39E135F6-520D-4C9C-ADA2-C63F28230866}" presName="hierChild4" presStyleCnt="0"/>
      <dgm:spPr/>
    </dgm:pt>
    <dgm:pt modelId="{E3A2531F-E7D0-4443-8FAE-8A26D36B9297}" type="pres">
      <dgm:prSet presAssocID="{39E135F6-520D-4C9C-ADA2-C63F28230866}" presName="hierChild5" presStyleCnt="0"/>
      <dgm:spPr/>
    </dgm:pt>
    <dgm:pt modelId="{48A344BE-2CB9-42A8-8A2E-C2AE28CB880F}" type="pres">
      <dgm:prSet presAssocID="{FCA1DC31-5FC0-4FF1-81D9-44EAD624804C}" presName="Name37" presStyleLbl="parChTrans1D2" presStyleIdx="3" presStyleCnt="5"/>
      <dgm:spPr/>
    </dgm:pt>
    <dgm:pt modelId="{D3876CE2-FB64-4E63-B4E4-087348A48692}" type="pres">
      <dgm:prSet presAssocID="{269CD957-85D5-4FF6-B770-09B254EEE1EC}" presName="hierRoot2" presStyleCnt="0">
        <dgm:presLayoutVars>
          <dgm:hierBranch val="init"/>
        </dgm:presLayoutVars>
      </dgm:prSet>
      <dgm:spPr/>
    </dgm:pt>
    <dgm:pt modelId="{C4238EA6-B21B-4BB3-8E23-8A094F9E64C5}" type="pres">
      <dgm:prSet presAssocID="{269CD957-85D5-4FF6-B770-09B254EEE1EC}" presName="rootComposite" presStyleCnt="0"/>
      <dgm:spPr/>
    </dgm:pt>
    <dgm:pt modelId="{1CC5FDCB-5C2A-4D01-BE6E-6EBA214B95EA}" type="pres">
      <dgm:prSet presAssocID="{269CD957-85D5-4FF6-B770-09B254EEE1EC}" presName="rootText" presStyleLbl="node2" presStyleIdx="3" presStyleCnt="5">
        <dgm:presLayoutVars>
          <dgm:chPref val="3"/>
        </dgm:presLayoutVars>
      </dgm:prSet>
      <dgm:spPr/>
    </dgm:pt>
    <dgm:pt modelId="{D96FAA10-B464-48E3-A96B-CA49D89177D0}" type="pres">
      <dgm:prSet presAssocID="{269CD957-85D5-4FF6-B770-09B254EEE1EC}" presName="rootConnector" presStyleLbl="node2" presStyleIdx="3" presStyleCnt="5"/>
      <dgm:spPr/>
    </dgm:pt>
    <dgm:pt modelId="{E8F9E9AC-71A3-49C6-8AAB-1AEC3D471AD2}" type="pres">
      <dgm:prSet presAssocID="{269CD957-85D5-4FF6-B770-09B254EEE1EC}" presName="hierChild4" presStyleCnt="0"/>
      <dgm:spPr/>
    </dgm:pt>
    <dgm:pt modelId="{E3A7F8A0-9E51-4B9A-A2D9-7935A5B624C4}" type="pres">
      <dgm:prSet presAssocID="{269CD957-85D5-4FF6-B770-09B254EEE1EC}" presName="hierChild5" presStyleCnt="0"/>
      <dgm:spPr/>
    </dgm:pt>
    <dgm:pt modelId="{F843B776-6A8A-4CE5-A9D0-BCA17A41D7A2}" type="pres">
      <dgm:prSet presAssocID="{0119311B-C885-4CA7-B0D6-8CBD1BCDF219}" presName="Name37" presStyleLbl="parChTrans1D2" presStyleIdx="4" presStyleCnt="5"/>
      <dgm:spPr/>
    </dgm:pt>
    <dgm:pt modelId="{9490F5B0-CCCA-4DCE-94CF-5A7CCC146A88}" type="pres">
      <dgm:prSet presAssocID="{DEC91CDA-7CBF-4D22-BEA4-A9BE49DED8F0}" presName="hierRoot2" presStyleCnt="0">
        <dgm:presLayoutVars>
          <dgm:hierBranch val="init"/>
        </dgm:presLayoutVars>
      </dgm:prSet>
      <dgm:spPr/>
    </dgm:pt>
    <dgm:pt modelId="{E3B3CD43-4D6E-42F4-B237-215CCDBCAED9}" type="pres">
      <dgm:prSet presAssocID="{DEC91CDA-7CBF-4D22-BEA4-A9BE49DED8F0}" presName="rootComposite" presStyleCnt="0"/>
      <dgm:spPr/>
    </dgm:pt>
    <dgm:pt modelId="{4109384B-A109-4FCE-8AEF-22AEE425E462}" type="pres">
      <dgm:prSet presAssocID="{DEC91CDA-7CBF-4D22-BEA4-A9BE49DED8F0}" presName="rootText" presStyleLbl="node2" presStyleIdx="4" presStyleCnt="5">
        <dgm:presLayoutVars>
          <dgm:chPref val="3"/>
        </dgm:presLayoutVars>
      </dgm:prSet>
      <dgm:spPr/>
    </dgm:pt>
    <dgm:pt modelId="{F2CC0F71-6108-487D-AC14-C7A88990D614}" type="pres">
      <dgm:prSet presAssocID="{DEC91CDA-7CBF-4D22-BEA4-A9BE49DED8F0}" presName="rootConnector" presStyleLbl="node2" presStyleIdx="4" presStyleCnt="5"/>
      <dgm:spPr/>
    </dgm:pt>
    <dgm:pt modelId="{C4469CEC-9174-417A-AED4-B5F120C9081B}" type="pres">
      <dgm:prSet presAssocID="{DEC91CDA-7CBF-4D22-BEA4-A9BE49DED8F0}" presName="hierChild4" presStyleCnt="0"/>
      <dgm:spPr/>
    </dgm:pt>
    <dgm:pt modelId="{D7D5EF39-14DB-4CA1-8061-6EB1F43E8BA5}" type="pres">
      <dgm:prSet presAssocID="{DEC91CDA-7CBF-4D22-BEA4-A9BE49DED8F0}" presName="hierChild5" presStyleCnt="0"/>
      <dgm:spPr/>
    </dgm:pt>
    <dgm:pt modelId="{567289C2-CC24-4A9F-A647-294057D20F48}" type="pres">
      <dgm:prSet presAssocID="{DBD5BCE7-B00B-4E7F-BB67-9C07AAEC225D}" presName="hierChild3" presStyleCnt="0"/>
      <dgm:spPr/>
    </dgm:pt>
  </dgm:ptLst>
  <dgm:cxnLst>
    <dgm:cxn modelId="{D982E12B-8DA4-41DC-81D0-B3F2B3236489}" type="presOf" srcId="{DEC91CDA-7CBF-4D22-BEA4-A9BE49DED8F0}" destId="{F2CC0F71-6108-487D-AC14-C7A88990D614}" srcOrd="1" destOrd="0" presId="urn:microsoft.com/office/officeart/2005/8/layout/orgChart1"/>
    <dgm:cxn modelId="{3004642D-20F7-4B3A-A8BD-BF6ED9D230D3}" type="presOf" srcId="{33C9F3B7-1DAE-48E0-ADD1-0D9ED602D816}" destId="{39C26D8F-505D-459F-8FFC-7481865D40C5}" srcOrd="1" destOrd="0" presId="urn:microsoft.com/office/officeart/2005/8/layout/orgChart1"/>
    <dgm:cxn modelId="{46D2BF39-D423-4B94-832D-C83C1137B598}" srcId="{DBD5BCE7-B00B-4E7F-BB67-9C07AAEC225D}" destId="{39E135F6-520D-4C9C-ADA2-C63F28230866}" srcOrd="2" destOrd="0" parTransId="{7D68A7F2-E7EF-4A91-AB84-419598320773}" sibTransId="{6EEF6BC4-D837-4E7A-9B6E-B8AF9EB6E727}"/>
    <dgm:cxn modelId="{02975162-B064-4628-84BB-A091FE2C56B4}" srcId="{DBD5BCE7-B00B-4E7F-BB67-9C07AAEC225D}" destId="{DEC91CDA-7CBF-4D22-BEA4-A9BE49DED8F0}" srcOrd="4" destOrd="0" parTransId="{0119311B-C885-4CA7-B0D6-8CBD1BCDF219}" sibTransId="{B381FA02-198F-49DE-9CBC-B5D026D7771C}"/>
    <dgm:cxn modelId="{60537B66-8BBA-4EB0-9D74-D2B2B0DCFEAC}" srcId="{DBD5BCE7-B00B-4E7F-BB67-9C07AAEC225D}" destId="{33C9F3B7-1DAE-48E0-ADD1-0D9ED602D816}" srcOrd="1" destOrd="0" parTransId="{38FC9558-F5E2-4510-A3D3-2F6D93A12B09}" sibTransId="{38C90E82-9516-440B-8827-BC399429D242}"/>
    <dgm:cxn modelId="{7C3CE666-D6AB-4BCB-9555-EF2932D94379}" type="presOf" srcId="{DEC91CDA-7CBF-4D22-BEA4-A9BE49DED8F0}" destId="{4109384B-A109-4FCE-8AEF-22AEE425E462}" srcOrd="0" destOrd="0" presId="urn:microsoft.com/office/officeart/2005/8/layout/orgChart1"/>
    <dgm:cxn modelId="{F6663E71-0EF5-4FBB-B381-6E1C27EAAD78}" srcId="{730477FA-8D0A-4A50-BED2-FA4000471627}" destId="{DBD5BCE7-B00B-4E7F-BB67-9C07AAEC225D}" srcOrd="0" destOrd="0" parTransId="{0388C02B-41A8-4A54-9245-CC947802CD02}" sibTransId="{6C8281AD-49B4-4E83-A599-F4902334B133}"/>
    <dgm:cxn modelId="{F6D15258-E3EE-479B-B1D5-080CD7FFBAFE}" type="presOf" srcId="{1AE7E472-8A1C-4475-ABD3-98B8C2632731}" destId="{6C4B08EE-29FA-40E6-A047-A10527EE11F2}" srcOrd="1" destOrd="0" presId="urn:microsoft.com/office/officeart/2005/8/layout/orgChart1"/>
    <dgm:cxn modelId="{B57C157F-FBF6-449C-947F-77E9CE7B0EAE}" type="presOf" srcId="{39E135F6-520D-4C9C-ADA2-C63F28230866}" destId="{FB7CFBEB-037E-45F1-8D9D-BCC93822EC85}" srcOrd="1" destOrd="0" presId="urn:microsoft.com/office/officeart/2005/8/layout/orgChart1"/>
    <dgm:cxn modelId="{6E7E8A81-E22C-4980-A1FD-F1FD58B575D2}" type="presOf" srcId="{0119311B-C885-4CA7-B0D6-8CBD1BCDF219}" destId="{F843B776-6A8A-4CE5-A9D0-BCA17A41D7A2}" srcOrd="0" destOrd="0" presId="urn:microsoft.com/office/officeart/2005/8/layout/orgChart1"/>
    <dgm:cxn modelId="{DD63CB82-D037-423F-9255-94D60E081A91}" type="presOf" srcId="{FCA1DC31-5FC0-4FF1-81D9-44EAD624804C}" destId="{48A344BE-2CB9-42A8-8A2E-C2AE28CB880F}" srcOrd="0" destOrd="0" presId="urn:microsoft.com/office/officeart/2005/8/layout/orgChart1"/>
    <dgm:cxn modelId="{7225CB8C-0D6D-4B02-AD5F-B76B67B9457F}" type="presOf" srcId="{1AE7E472-8A1C-4475-ABD3-98B8C2632731}" destId="{8AC7E3E9-35F5-4041-B9DA-E71BB1CDC0BD}" srcOrd="0" destOrd="0" presId="urn:microsoft.com/office/officeart/2005/8/layout/orgChart1"/>
    <dgm:cxn modelId="{A2F477A4-64FB-41D0-8E22-A3DBA4125B37}" srcId="{DBD5BCE7-B00B-4E7F-BB67-9C07AAEC225D}" destId="{1AE7E472-8A1C-4475-ABD3-98B8C2632731}" srcOrd="0" destOrd="0" parTransId="{AD4AB0EC-8A22-439F-BF4D-7FBE02C7CE14}" sibTransId="{3FE2EFFF-EFA3-43B3-9981-211BE13BF3A2}"/>
    <dgm:cxn modelId="{630372AC-4B9B-4BDB-9AC9-E65878D0AF3D}" type="presOf" srcId="{730477FA-8D0A-4A50-BED2-FA4000471627}" destId="{AE59D19D-1329-41DE-8B34-3E4E53BB7D2C}" srcOrd="0" destOrd="0" presId="urn:microsoft.com/office/officeart/2005/8/layout/orgChart1"/>
    <dgm:cxn modelId="{0CC047B4-84FA-4877-B37C-05EE7E6ABF67}" srcId="{DBD5BCE7-B00B-4E7F-BB67-9C07AAEC225D}" destId="{269CD957-85D5-4FF6-B770-09B254EEE1EC}" srcOrd="3" destOrd="0" parTransId="{FCA1DC31-5FC0-4FF1-81D9-44EAD624804C}" sibTransId="{2F560782-81ED-408B-80EE-583C83420AF4}"/>
    <dgm:cxn modelId="{81178BBC-A94A-4E06-9FD2-ECD442C0434C}" type="presOf" srcId="{AD4AB0EC-8A22-439F-BF4D-7FBE02C7CE14}" destId="{B28D3250-FC85-4D55-A1EB-AA48B8D26B1B}" srcOrd="0" destOrd="0" presId="urn:microsoft.com/office/officeart/2005/8/layout/orgChart1"/>
    <dgm:cxn modelId="{6BDB74BD-6E6B-45C2-8328-EFCED498914D}" type="presOf" srcId="{269CD957-85D5-4FF6-B770-09B254EEE1EC}" destId="{1CC5FDCB-5C2A-4D01-BE6E-6EBA214B95EA}" srcOrd="0" destOrd="0" presId="urn:microsoft.com/office/officeart/2005/8/layout/orgChart1"/>
    <dgm:cxn modelId="{98D2EBBF-AEE2-4F2D-9ACB-D294B5CD3401}" type="presOf" srcId="{269CD957-85D5-4FF6-B770-09B254EEE1EC}" destId="{D96FAA10-B464-48E3-A96B-CA49D89177D0}" srcOrd="1" destOrd="0" presId="urn:microsoft.com/office/officeart/2005/8/layout/orgChart1"/>
    <dgm:cxn modelId="{0544DEC1-08AA-4FD2-90EA-4101CB409235}" type="presOf" srcId="{38FC9558-F5E2-4510-A3D3-2F6D93A12B09}" destId="{0942785F-42B2-41CD-8E07-2A8C089B7F9C}" srcOrd="0" destOrd="0" presId="urn:microsoft.com/office/officeart/2005/8/layout/orgChart1"/>
    <dgm:cxn modelId="{CD5063CD-58EF-442A-B3F7-93C3995CDAD6}" type="presOf" srcId="{39E135F6-520D-4C9C-ADA2-C63F28230866}" destId="{01B4BE9E-E9DF-4398-84A6-1B6D7500EFE1}" srcOrd="0" destOrd="0" presId="urn:microsoft.com/office/officeart/2005/8/layout/orgChart1"/>
    <dgm:cxn modelId="{82293FE4-F0AA-46EA-B0F7-0C832085A670}" type="presOf" srcId="{7D68A7F2-E7EF-4A91-AB84-419598320773}" destId="{5017A34A-4B0D-430B-9A24-66727D9DC9DC}" srcOrd="0" destOrd="0" presId="urn:microsoft.com/office/officeart/2005/8/layout/orgChart1"/>
    <dgm:cxn modelId="{F521BFE6-F8E2-4E7C-A517-88E4F5C596CD}" type="presOf" srcId="{33C9F3B7-1DAE-48E0-ADD1-0D9ED602D816}" destId="{971E9B06-3B57-4440-9005-F262FBDD2B9B}" srcOrd="0" destOrd="0" presId="urn:microsoft.com/office/officeart/2005/8/layout/orgChart1"/>
    <dgm:cxn modelId="{D7F112E7-3CDA-4C0D-B937-18B1CCA0B2A8}" type="presOf" srcId="{DBD5BCE7-B00B-4E7F-BB67-9C07AAEC225D}" destId="{7DCA4A4C-8061-44B7-B482-2550B346095A}" srcOrd="1" destOrd="0" presId="urn:microsoft.com/office/officeart/2005/8/layout/orgChart1"/>
    <dgm:cxn modelId="{F9A196F5-20E5-41AE-99C0-A79A715A85C5}" type="presOf" srcId="{DBD5BCE7-B00B-4E7F-BB67-9C07AAEC225D}" destId="{CEE3B0DD-2265-4175-897A-A8A6FF0C594C}" srcOrd="0" destOrd="0" presId="urn:microsoft.com/office/officeart/2005/8/layout/orgChart1"/>
    <dgm:cxn modelId="{9B729838-D078-455C-A5FC-B5588F216A70}" type="presParOf" srcId="{AE59D19D-1329-41DE-8B34-3E4E53BB7D2C}" destId="{027552E4-458F-4369-8385-6E28B6C005F4}" srcOrd="0" destOrd="0" presId="urn:microsoft.com/office/officeart/2005/8/layout/orgChart1"/>
    <dgm:cxn modelId="{630F16A0-80F9-4C16-AFCD-BCB8FE3A799F}" type="presParOf" srcId="{027552E4-458F-4369-8385-6E28B6C005F4}" destId="{F8FF92B8-4BF4-410F-834D-3E3CD3BFE8F2}" srcOrd="0" destOrd="0" presId="urn:microsoft.com/office/officeart/2005/8/layout/orgChart1"/>
    <dgm:cxn modelId="{EA41DA5E-C077-4C40-BD20-C4AFEC34E62B}" type="presParOf" srcId="{F8FF92B8-4BF4-410F-834D-3E3CD3BFE8F2}" destId="{CEE3B0DD-2265-4175-897A-A8A6FF0C594C}" srcOrd="0" destOrd="0" presId="urn:microsoft.com/office/officeart/2005/8/layout/orgChart1"/>
    <dgm:cxn modelId="{671F9D61-5405-473C-A954-BE3DC47826EB}" type="presParOf" srcId="{F8FF92B8-4BF4-410F-834D-3E3CD3BFE8F2}" destId="{7DCA4A4C-8061-44B7-B482-2550B346095A}" srcOrd="1" destOrd="0" presId="urn:microsoft.com/office/officeart/2005/8/layout/orgChart1"/>
    <dgm:cxn modelId="{93BE9821-6696-4782-A8DE-4F73FA4CFB73}" type="presParOf" srcId="{027552E4-458F-4369-8385-6E28B6C005F4}" destId="{FDFE1569-5BD8-4EA2-91A0-354DDC7A2D36}" srcOrd="1" destOrd="0" presId="urn:microsoft.com/office/officeart/2005/8/layout/orgChart1"/>
    <dgm:cxn modelId="{525CFEFD-F716-4BFC-9DB9-3686B8695D3F}" type="presParOf" srcId="{FDFE1569-5BD8-4EA2-91A0-354DDC7A2D36}" destId="{B28D3250-FC85-4D55-A1EB-AA48B8D26B1B}" srcOrd="0" destOrd="0" presId="urn:microsoft.com/office/officeart/2005/8/layout/orgChart1"/>
    <dgm:cxn modelId="{0870E9BC-1AFF-499A-A59C-934CD215DA2F}" type="presParOf" srcId="{FDFE1569-5BD8-4EA2-91A0-354DDC7A2D36}" destId="{DB282798-17F1-41E4-BC44-673FABB11A2C}" srcOrd="1" destOrd="0" presId="urn:microsoft.com/office/officeart/2005/8/layout/orgChart1"/>
    <dgm:cxn modelId="{7D6B803D-E583-492A-A489-5BEC4F6FC35E}" type="presParOf" srcId="{DB282798-17F1-41E4-BC44-673FABB11A2C}" destId="{79BCFF81-D4F5-43AD-A44D-9CDFE2E72674}" srcOrd="0" destOrd="0" presId="urn:microsoft.com/office/officeart/2005/8/layout/orgChart1"/>
    <dgm:cxn modelId="{0A49401C-B35B-4046-A455-DF7453FA82AB}" type="presParOf" srcId="{79BCFF81-D4F5-43AD-A44D-9CDFE2E72674}" destId="{8AC7E3E9-35F5-4041-B9DA-E71BB1CDC0BD}" srcOrd="0" destOrd="0" presId="urn:microsoft.com/office/officeart/2005/8/layout/orgChart1"/>
    <dgm:cxn modelId="{81FE1546-A95C-4883-BF94-255C714B6511}" type="presParOf" srcId="{79BCFF81-D4F5-43AD-A44D-9CDFE2E72674}" destId="{6C4B08EE-29FA-40E6-A047-A10527EE11F2}" srcOrd="1" destOrd="0" presId="urn:microsoft.com/office/officeart/2005/8/layout/orgChart1"/>
    <dgm:cxn modelId="{60625D6F-5F1D-4DDD-92F8-AE8474D1D9A7}" type="presParOf" srcId="{DB282798-17F1-41E4-BC44-673FABB11A2C}" destId="{6B5FE984-923F-4463-9EA9-B46F7B6AA432}" srcOrd="1" destOrd="0" presId="urn:microsoft.com/office/officeart/2005/8/layout/orgChart1"/>
    <dgm:cxn modelId="{91B2778D-BA9B-46AB-9BDA-0851F21885BF}" type="presParOf" srcId="{DB282798-17F1-41E4-BC44-673FABB11A2C}" destId="{EDEE3BC3-58EE-4BE5-9E2C-2813EFB0BCD9}" srcOrd="2" destOrd="0" presId="urn:microsoft.com/office/officeart/2005/8/layout/orgChart1"/>
    <dgm:cxn modelId="{C1483557-70AC-4000-B395-A8BBA8752029}" type="presParOf" srcId="{FDFE1569-5BD8-4EA2-91A0-354DDC7A2D36}" destId="{0942785F-42B2-41CD-8E07-2A8C089B7F9C}" srcOrd="2" destOrd="0" presId="urn:microsoft.com/office/officeart/2005/8/layout/orgChart1"/>
    <dgm:cxn modelId="{8150ACD7-4B49-4472-8E2C-C019A6FE102A}" type="presParOf" srcId="{FDFE1569-5BD8-4EA2-91A0-354DDC7A2D36}" destId="{B19634AA-32CE-4DE4-8F2C-5F5AB038C179}" srcOrd="3" destOrd="0" presId="urn:microsoft.com/office/officeart/2005/8/layout/orgChart1"/>
    <dgm:cxn modelId="{9BA55E08-C490-414F-B4A7-A8C82B9F0B43}" type="presParOf" srcId="{B19634AA-32CE-4DE4-8F2C-5F5AB038C179}" destId="{2F3474E6-D9E0-4751-8B4C-C3FB92908394}" srcOrd="0" destOrd="0" presId="urn:microsoft.com/office/officeart/2005/8/layout/orgChart1"/>
    <dgm:cxn modelId="{A25909C5-7136-4613-8584-B689D240A969}" type="presParOf" srcId="{2F3474E6-D9E0-4751-8B4C-C3FB92908394}" destId="{971E9B06-3B57-4440-9005-F262FBDD2B9B}" srcOrd="0" destOrd="0" presId="urn:microsoft.com/office/officeart/2005/8/layout/orgChart1"/>
    <dgm:cxn modelId="{B186B4D6-95CD-4883-B665-39D44B8A3D37}" type="presParOf" srcId="{2F3474E6-D9E0-4751-8B4C-C3FB92908394}" destId="{39C26D8F-505D-459F-8FFC-7481865D40C5}" srcOrd="1" destOrd="0" presId="urn:microsoft.com/office/officeart/2005/8/layout/orgChart1"/>
    <dgm:cxn modelId="{E1CCF6F0-736B-483A-8740-1312EDC2D072}" type="presParOf" srcId="{B19634AA-32CE-4DE4-8F2C-5F5AB038C179}" destId="{53E137A5-3DF1-4C98-988F-11A055EDE9EA}" srcOrd="1" destOrd="0" presId="urn:microsoft.com/office/officeart/2005/8/layout/orgChart1"/>
    <dgm:cxn modelId="{F52A4CD6-BE8C-4AC2-98D6-42319F0D66FC}" type="presParOf" srcId="{B19634AA-32CE-4DE4-8F2C-5F5AB038C179}" destId="{EE632806-23A1-44C9-918D-91FAF90FDD31}" srcOrd="2" destOrd="0" presId="urn:microsoft.com/office/officeart/2005/8/layout/orgChart1"/>
    <dgm:cxn modelId="{66A90598-65DC-4374-803C-D7D5C4D631A0}" type="presParOf" srcId="{FDFE1569-5BD8-4EA2-91A0-354DDC7A2D36}" destId="{5017A34A-4B0D-430B-9A24-66727D9DC9DC}" srcOrd="4" destOrd="0" presId="urn:microsoft.com/office/officeart/2005/8/layout/orgChart1"/>
    <dgm:cxn modelId="{43E67DE3-01A8-4E69-88CE-D1FB7AB3F635}" type="presParOf" srcId="{FDFE1569-5BD8-4EA2-91A0-354DDC7A2D36}" destId="{0EE8C678-43F1-456A-B18C-2E1FE2B1094C}" srcOrd="5" destOrd="0" presId="urn:microsoft.com/office/officeart/2005/8/layout/orgChart1"/>
    <dgm:cxn modelId="{6502413C-1D14-48ED-8FAD-5CEAD7005BA3}" type="presParOf" srcId="{0EE8C678-43F1-456A-B18C-2E1FE2B1094C}" destId="{9CCAFDCE-6A28-4A04-A803-A20CC5D221A3}" srcOrd="0" destOrd="0" presId="urn:microsoft.com/office/officeart/2005/8/layout/orgChart1"/>
    <dgm:cxn modelId="{022306D1-98D8-42B7-B3F9-BBDF6150E831}" type="presParOf" srcId="{9CCAFDCE-6A28-4A04-A803-A20CC5D221A3}" destId="{01B4BE9E-E9DF-4398-84A6-1B6D7500EFE1}" srcOrd="0" destOrd="0" presId="urn:microsoft.com/office/officeart/2005/8/layout/orgChart1"/>
    <dgm:cxn modelId="{5AEC930F-3C80-40DF-AD56-2B1B312E6223}" type="presParOf" srcId="{9CCAFDCE-6A28-4A04-A803-A20CC5D221A3}" destId="{FB7CFBEB-037E-45F1-8D9D-BCC93822EC85}" srcOrd="1" destOrd="0" presId="urn:microsoft.com/office/officeart/2005/8/layout/orgChart1"/>
    <dgm:cxn modelId="{9D0DF0EB-6D22-42CD-826D-E36179B093D7}" type="presParOf" srcId="{0EE8C678-43F1-456A-B18C-2E1FE2B1094C}" destId="{7612D236-95B6-4CFF-8686-5FC80364DC6F}" srcOrd="1" destOrd="0" presId="urn:microsoft.com/office/officeart/2005/8/layout/orgChart1"/>
    <dgm:cxn modelId="{C4FDED27-3122-404B-8D5D-97CA7F5B4980}" type="presParOf" srcId="{0EE8C678-43F1-456A-B18C-2E1FE2B1094C}" destId="{E3A2531F-E7D0-4443-8FAE-8A26D36B9297}" srcOrd="2" destOrd="0" presId="urn:microsoft.com/office/officeart/2005/8/layout/orgChart1"/>
    <dgm:cxn modelId="{B2B97F84-423E-464B-9CDD-B7AA4AB2C65E}" type="presParOf" srcId="{FDFE1569-5BD8-4EA2-91A0-354DDC7A2D36}" destId="{48A344BE-2CB9-42A8-8A2E-C2AE28CB880F}" srcOrd="6" destOrd="0" presId="urn:microsoft.com/office/officeart/2005/8/layout/orgChart1"/>
    <dgm:cxn modelId="{6135C50F-912F-4D06-ADF7-64642DE2E0EB}" type="presParOf" srcId="{FDFE1569-5BD8-4EA2-91A0-354DDC7A2D36}" destId="{D3876CE2-FB64-4E63-B4E4-087348A48692}" srcOrd="7" destOrd="0" presId="urn:microsoft.com/office/officeart/2005/8/layout/orgChart1"/>
    <dgm:cxn modelId="{9C715BDD-F78B-4BDC-A3C5-151FF4AA0F1D}" type="presParOf" srcId="{D3876CE2-FB64-4E63-B4E4-087348A48692}" destId="{C4238EA6-B21B-4BB3-8E23-8A094F9E64C5}" srcOrd="0" destOrd="0" presId="urn:microsoft.com/office/officeart/2005/8/layout/orgChart1"/>
    <dgm:cxn modelId="{60E20F5B-DCB2-4315-9C87-E1333AFBD124}" type="presParOf" srcId="{C4238EA6-B21B-4BB3-8E23-8A094F9E64C5}" destId="{1CC5FDCB-5C2A-4D01-BE6E-6EBA214B95EA}" srcOrd="0" destOrd="0" presId="urn:microsoft.com/office/officeart/2005/8/layout/orgChart1"/>
    <dgm:cxn modelId="{4D226A1D-9762-499A-B682-AD0DA126E8CF}" type="presParOf" srcId="{C4238EA6-B21B-4BB3-8E23-8A094F9E64C5}" destId="{D96FAA10-B464-48E3-A96B-CA49D89177D0}" srcOrd="1" destOrd="0" presId="urn:microsoft.com/office/officeart/2005/8/layout/orgChart1"/>
    <dgm:cxn modelId="{109E3AEE-6F22-4D81-BBE1-30C0093D776B}" type="presParOf" srcId="{D3876CE2-FB64-4E63-B4E4-087348A48692}" destId="{E8F9E9AC-71A3-49C6-8AAB-1AEC3D471AD2}" srcOrd="1" destOrd="0" presId="urn:microsoft.com/office/officeart/2005/8/layout/orgChart1"/>
    <dgm:cxn modelId="{5E9AA02E-E84C-4BFE-9D75-918718DE9C9C}" type="presParOf" srcId="{D3876CE2-FB64-4E63-B4E4-087348A48692}" destId="{E3A7F8A0-9E51-4B9A-A2D9-7935A5B624C4}" srcOrd="2" destOrd="0" presId="urn:microsoft.com/office/officeart/2005/8/layout/orgChart1"/>
    <dgm:cxn modelId="{F8758D34-20E8-4413-90C8-C2AC965C7E94}" type="presParOf" srcId="{FDFE1569-5BD8-4EA2-91A0-354DDC7A2D36}" destId="{F843B776-6A8A-4CE5-A9D0-BCA17A41D7A2}" srcOrd="8" destOrd="0" presId="urn:microsoft.com/office/officeart/2005/8/layout/orgChart1"/>
    <dgm:cxn modelId="{F3136ABF-0AFA-41C1-94B9-E9440D091A39}" type="presParOf" srcId="{FDFE1569-5BD8-4EA2-91A0-354DDC7A2D36}" destId="{9490F5B0-CCCA-4DCE-94CF-5A7CCC146A88}" srcOrd="9" destOrd="0" presId="urn:microsoft.com/office/officeart/2005/8/layout/orgChart1"/>
    <dgm:cxn modelId="{6966397E-03CB-4E3F-BC65-16E20E81E400}" type="presParOf" srcId="{9490F5B0-CCCA-4DCE-94CF-5A7CCC146A88}" destId="{E3B3CD43-4D6E-42F4-B237-215CCDBCAED9}" srcOrd="0" destOrd="0" presId="urn:microsoft.com/office/officeart/2005/8/layout/orgChart1"/>
    <dgm:cxn modelId="{9F979BCB-11D5-4248-9081-B573E2001E4A}" type="presParOf" srcId="{E3B3CD43-4D6E-42F4-B237-215CCDBCAED9}" destId="{4109384B-A109-4FCE-8AEF-22AEE425E462}" srcOrd="0" destOrd="0" presId="urn:microsoft.com/office/officeart/2005/8/layout/orgChart1"/>
    <dgm:cxn modelId="{7CE30C74-7FA3-408D-AA2A-A00DDB8DA0DB}" type="presParOf" srcId="{E3B3CD43-4D6E-42F4-B237-215CCDBCAED9}" destId="{F2CC0F71-6108-487D-AC14-C7A88990D614}" srcOrd="1" destOrd="0" presId="urn:microsoft.com/office/officeart/2005/8/layout/orgChart1"/>
    <dgm:cxn modelId="{E45812D9-00ED-401A-BD5E-21329E7221C5}" type="presParOf" srcId="{9490F5B0-CCCA-4DCE-94CF-5A7CCC146A88}" destId="{C4469CEC-9174-417A-AED4-B5F120C9081B}" srcOrd="1" destOrd="0" presId="urn:microsoft.com/office/officeart/2005/8/layout/orgChart1"/>
    <dgm:cxn modelId="{582C5373-4DA0-43BD-9E76-E1E4BB043D47}" type="presParOf" srcId="{9490F5B0-CCCA-4DCE-94CF-5A7CCC146A88}" destId="{D7D5EF39-14DB-4CA1-8061-6EB1F43E8BA5}" srcOrd="2" destOrd="0" presId="urn:microsoft.com/office/officeart/2005/8/layout/orgChart1"/>
    <dgm:cxn modelId="{3063F891-FE94-4EB5-8E57-D5174D2C6C02}" type="presParOf" srcId="{027552E4-458F-4369-8385-6E28B6C005F4}" destId="{567289C2-CC24-4A9F-A647-294057D20F4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43BDC-7B2D-4D57-8BCA-E3B68B6A6586}">
      <dsp:nvSpPr>
        <dsp:cNvPr id="0" name=""/>
        <dsp:cNvSpPr/>
      </dsp:nvSpPr>
      <dsp:spPr>
        <a:xfrm>
          <a:off x="0" y="454366"/>
          <a:ext cx="10441577" cy="655200"/>
        </a:xfrm>
        <a:prstGeom prst="rect">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sp>
    <dsp:sp modelId="{0E7198FC-20B6-4A9C-9E20-5C6099346432}">
      <dsp:nvSpPr>
        <dsp:cNvPr id="0" name=""/>
        <dsp:cNvSpPr/>
      </dsp:nvSpPr>
      <dsp:spPr>
        <a:xfrm>
          <a:off x="522078" y="70606"/>
          <a:ext cx="8914402" cy="767520"/>
        </a:xfrm>
        <a:prstGeom prst="roundRect">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276267" tIns="0" rIns="276267" bIns="0" numCol="1" spcCol="1270" anchor="ctr" anchorCtr="0">
          <a:noAutofit/>
        </a:bodyPr>
        <a:lstStyle/>
        <a:p>
          <a:pPr marL="0" lvl="0" indent="0" algn="just" defTabSz="711200">
            <a:lnSpc>
              <a:spcPct val="90000"/>
            </a:lnSpc>
            <a:spcBef>
              <a:spcPct val="0"/>
            </a:spcBef>
            <a:spcAft>
              <a:spcPct val="35000"/>
            </a:spcAft>
            <a:buNone/>
          </a:pPr>
          <a:r>
            <a:rPr lang="en-IN" sz="1600" b="1" kern="1200" dirty="0">
              <a:solidFill>
                <a:schemeClr val="accent6"/>
              </a:solidFill>
              <a:latin typeface="Comic Sans MS" panose="030F0702030302020204" pitchFamily="66" charset="0"/>
            </a:rPr>
            <a:t>1. Explore the dataset to get a better picture of how the labels are distributed, how they correlate with each other, and what defines toxic or clean comments.</a:t>
          </a:r>
        </a:p>
      </dsp:txBody>
      <dsp:txXfrm>
        <a:off x="559545" y="108073"/>
        <a:ext cx="8839468" cy="692586"/>
      </dsp:txXfrm>
    </dsp:sp>
    <dsp:sp modelId="{F6C0FB2F-408F-4D4A-846D-5F5E0B5246BE}">
      <dsp:nvSpPr>
        <dsp:cNvPr id="0" name=""/>
        <dsp:cNvSpPr/>
      </dsp:nvSpPr>
      <dsp:spPr>
        <a:xfrm>
          <a:off x="0" y="1633726"/>
          <a:ext cx="10441577" cy="655200"/>
        </a:xfrm>
        <a:prstGeom prst="rect">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sp>
    <dsp:sp modelId="{15EAF177-EDE1-46F7-8063-FBF1062D8CBC}">
      <dsp:nvSpPr>
        <dsp:cNvPr id="0" name=""/>
        <dsp:cNvSpPr/>
      </dsp:nvSpPr>
      <dsp:spPr>
        <a:xfrm>
          <a:off x="522078" y="1249966"/>
          <a:ext cx="8937572" cy="767520"/>
        </a:xfrm>
        <a:prstGeom prst="roundRect">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276267" tIns="0" rIns="276267" bIns="0" numCol="1" spcCol="1270" anchor="ctr" anchorCtr="0">
          <a:noAutofit/>
        </a:bodyPr>
        <a:lstStyle/>
        <a:p>
          <a:pPr marL="0" lvl="0" indent="0" algn="just" defTabSz="711200">
            <a:lnSpc>
              <a:spcPct val="90000"/>
            </a:lnSpc>
            <a:spcBef>
              <a:spcPct val="0"/>
            </a:spcBef>
            <a:spcAft>
              <a:spcPct val="35000"/>
            </a:spcAft>
            <a:buNone/>
          </a:pPr>
          <a:r>
            <a:rPr lang="en-IN" sz="1600" b="1" kern="1200" dirty="0">
              <a:solidFill>
                <a:schemeClr val="accent6"/>
              </a:solidFill>
              <a:latin typeface="Comic Sans MS" panose="030F0702030302020204" pitchFamily="66" charset="0"/>
            </a:rPr>
            <a:t>2. Explore the effectiveness of multiple machine learning approaches and select the best for this problem.</a:t>
          </a:r>
        </a:p>
      </dsp:txBody>
      <dsp:txXfrm>
        <a:off x="559545" y="1287433"/>
        <a:ext cx="8862638" cy="692586"/>
      </dsp:txXfrm>
    </dsp:sp>
    <dsp:sp modelId="{E401E494-23BF-41CC-82B5-F6325AD2DE0C}">
      <dsp:nvSpPr>
        <dsp:cNvPr id="0" name=""/>
        <dsp:cNvSpPr/>
      </dsp:nvSpPr>
      <dsp:spPr>
        <a:xfrm>
          <a:off x="0" y="2813086"/>
          <a:ext cx="10441577" cy="655200"/>
        </a:xfrm>
        <a:prstGeom prst="rect">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sp>
    <dsp:sp modelId="{347E26AE-3A41-4BEF-A3E7-EFA128560070}">
      <dsp:nvSpPr>
        <dsp:cNvPr id="0" name=""/>
        <dsp:cNvSpPr/>
      </dsp:nvSpPr>
      <dsp:spPr>
        <a:xfrm>
          <a:off x="522078" y="2429326"/>
          <a:ext cx="8904973" cy="767520"/>
        </a:xfrm>
        <a:prstGeom prst="roundRect">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276267" tIns="0" rIns="276267" bIns="0" numCol="1" spcCol="1270" anchor="ctr" anchorCtr="0">
          <a:noAutofit/>
        </a:bodyPr>
        <a:lstStyle/>
        <a:p>
          <a:pPr marL="0" lvl="0" indent="0" algn="just" defTabSz="711200">
            <a:lnSpc>
              <a:spcPct val="90000"/>
            </a:lnSpc>
            <a:spcBef>
              <a:spcPct val="0"/>
            </a:spcBef>
            <a:spcAft>
              <a:spcPct val="35000"/>
            </a:spcAft>
            <a:buNone/>
          </a:pPr>
          <a:r>
            <a:rPr lang="en-IN" sz="1600" b="1" kern="1200" dirty="0">
              <a:solidFill>
                <a:schemeClr val="accent6"/>
              </a:solidFill>
              <a:latin typeface="Comic Sans MS" panose="030F0702030302020204" pitchFamily="66" charset="0"/>
            </a:rPr>
            <a:t>3. Select the best model and tune the parameters to maximize performance</a:t>
          </a:r>
          <a:r>
            <a:rPr lang="en-IN" sz="1600" b="0" kern="1200" dirty="0">
              <a:solidFill>
                <a:schemeClr val="accent6"/>
              </a:solidFill>
              <a:latin typeface="Comic Sans MS" panose="030F0702030302020204" pitchFamily="66" charset="0"/>
            </a:rPr>
            <a:t>.</a:t>
          </a:r>
        </a:p>
      </dsp:txBody>
      <dsp:txXfrm>
        <a:off x="559545" y="2466793"/>
        <a:ext cx="8830039" cy="692586"/>
      </dsp:txXfrm>
    </dsp:sp>
    <dsp:sp modelId="{D90AC2DB-97A0-45A8-81B3-BB76D80A744F}">
      <dsp:nvSpPr>
        <dsp:cNvPr id="0" name=""/>
        <dsp:cNvSpPr/>
      </dsp:nvSpPr>
      <dsp:spPr>
        <a:xfrm>
          <a:off x="0" y="3992446"/>
          <a:ext cx="10441577" cy="655200"/>
        </a:xfrm>
        <a:prstGeom prst="rect">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sp>
    <dsp:sp modelId="{B2952405-0CCE-4CF5-9758-290FC4469027}">
      <dsp:nvSpPr>
        <dsp:cNvPr id="0" name=""/>
        <dsp:cNvSpPr/>
      </dsp:nvSpPr>
      <dsp:spPr>
        <a:xfrm>
          <a:off x="522078" y="3608686"/>
          <a:ext cx="8937937" cy="767520"/>
        </a:xfrm>
        <a:prstGeom prst="roundRect">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276267" tIns="0" rIns="276267" bIns="0" numCol="1" spcCol="1270" anchor="ctr" anchorCtr="0">
          <a:noAutofit/>
        </a:bodyPr>
        <a:lstStyle/>
        <a:p>
          <a:pPr marL="0" lvl="0" indent="0" algn="just" defTabSz="711200">
            <a:lnSpc>
              <a:spcPct val="90000"/>
            </a:lnSpc>
            <a:spcBef>
              <a:spcPct val="0"/>
            </a:spcBef>
            <a:spcAft>
              <a:spcPct val="35000"/>
            </a:spcAft>
            <a:buNone/>
          </a:pPr>
          <a:r>
            <a:rPr lang="en-IN" sz="1600" b="1" kern="1200" dirty="0">
              <a:solidFill>
                <a:schemeClr val="accent6"/>
              </a:solidFill>
              <a:latin typeface="Comic Sans MS" panose="030F0702030302020204" pitchFamily="66" charset="0"/>
            </a:rPr>
            <a:t>4. Build the final model with the best performing algorithm and parameters and test it on a holdout subset of the data.</a:t>
          </a:r>
        </a:p>
      </dsp:txBody>
      <dsp:txXfrm>
        <a:off x="559545" y="3646153"/>
        <a:ext cx="8863003"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FB5C5-0930-4057-8FD2-B71D7BE492E3}">
      <dsp:nvSpPr>
        <dsp:cNvPr id="0" name=""/>
        <dsp:cNvSpPr/>
      </dsp:nvSpPr>
      <dsp:spPr>
        <a:xfrm>
          <a:off x="3426606" y="1834093"/>
          <a:ext cx="378666" cy="91440"/>
        </a:xfrm>
        <a:custGeom>
          <a:avLst/>
          <a:gdLst/>
          <a:ahLst/>
          <a:cxnLst/>
          <a:rect l="0" t="0" r="0" b="0"/>
          <a:pathLst>
            <a:path>
              <a:moveTo>
                <a:pt x="0" y="45720"/>
              </a:moveTo>
              <a:lnTo>
                <a:pt x="378666" y="45720"/>
              </a:lnTo>
            </a:path>
          </a:pathLst>
        </a:custGeom>
        <a:noFill/>
        <a:ln w="12700" cap="flat" cmpd="sng" algn="ctr">
          <a:solidFill>
            <a:srgbClr val="FF339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06472" y="1870346"/>
        <a:ext cx="18933" cy="18933"/>
      </dsp:txXfrm>
    </dsp:sp>
    <dsp:sp modelId="{B3C59E27-60FB-4292-91FC-9F18C051A5C1}">
      <dsp:nvSpPr>
        <dsp:cNvPr id="0" name=""/>
        <dsp:cNvSpPr/>
      </dsp:nvSpPr>
      <dsp:spPr>
        <a:xfrm>
          <a:off x="1154607" y="1519041"/>
          <a:ext cx="378666" cy="360772"/>
        </a:xfrm>
        <a:custGeom>
          <a:avLst/>
          <a:gdLst/>
          <a:ahLst/>
          <a:cxnLst/>
          <a:rect l="0" t="0" r="0" b="0"/>
          <a:pathLst>
            <a:path>
              <a:moveTo>
                <a:pt x="0" y="0"/>
              </a:moveTo>
              <a:lnTo>
                <a:pt x="189333" y="0"/>
              </a:lnTo>
              <a:lnTo>
                <a:pt x="189333" y="360772"/>
              </a:lnTo>
              <a:lnTo>
                <a:pt x="378666" y="36077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30864" y="1686351"/>
        <a:ext cx="26150" cy="26150"/>
      </dsp:txXfrm>
    </dsp:sp>
    <dsp:sp modelId="{022D634D-F8B1-4FA2-A288-4777B9F48227}">
      <dsp:nvSpPr>
        <dsp:cNvPr id="0" name=""/>
        <dsp:cNvSpPr/>
      </dsp:nvSpPr>
      <dsp:spPr>
        <a:xfrm>
          <a:off x="3426606" y="1112548"/>
          <a:ext cx="378666" cy="91440"/>
        </a:xfrm>
        <a:custGeom>
          <a:avLst/>
          <a:gdLst/>
          <a:ahLst/>
          <a:cxnLst/>
          <a:rect l="0" t="0" r="0" b="0"/>
          <a:pathLst>
            <a:path>
              <a:moveTo>
                <a:pt x="0" y="45720"/>
              </a:moveTo>
              <a:lnTo>
                <a:pt x="378666" y="45720"/>
              </a:lnTo>
            </a:path>
          </a:pathLst>
        </a:custGeom>
        <a:noFill/>
        <a:ln w="12700" cap="flat" cmpd="sng" algn="ctr">
          <a:solidFill>
            <a:srgbClr val="FF339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06472" y="1148802"/>
        <a:ext cx="18933" cy="18933"/>
      </dsp:txXfrm>
    </dsp:sp>
    <dsp:sp modelId="{A37434AE-B0A9-47CA-80D9-51518A0A5C78}">
      <dsp:nvSpPr>
        <dsp:cNvPr id="0" name=""/>
        <dsp:cNvSpPr/>
      </dsp:nvSpPr>
      <dsp:spPr>
        <a:xfrm>
          <a:off x="1154607" y="1158268"/>
          <a:ext cx="378666" cy="360772"/>
        </a:xfrm>
        <a:custGeom>
          <a:avLst/>
          <a:gdLst/>
          <a:ahLst/>
          <a:cxnLst/>
          <a:rect l="0" t="0" r="0" b="0"/>
          <a:pathLst>
            <a:path>
              <a:moveTo>
                <a:pt x="0" y="360772"/>
              </a:moveTo>
              <a:lnTo>
                <a:pt x="189333" y="360772"/>
              </a:lnTo>
              <a:lnTo>
                <a:pt x="189333" y="0"/>
              </a:lnTo>
              <a:lnTo>
                <a:pt x="378666"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30864" y="1325579"/>
        <a:ext cx="26150" cy="26150"/>
      </dsp:txXfrm>
    </dsp:sp>
    <dsp:sp modelId="{E692199A-3F58-4887-BF18-9CD64D2D9AD7}">
      <dsp:nvSpPr>
        <dsp:cNvPr id="0" name=""/>
        <dsp:cNvSpPr/>
      </dsp:nvSpPr>
      <dsp:spPr>
        <a:xfrm rot="16200000">
          <a:off x="-653051" y="1230423"/>
          <a:ext cx="3038082" cy="5772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N" sz="3700" kern="1200" dirty="0"/>
            <a:t>DATASET </a:t>
          </a:r>
        </a:p>
      </dsp:txBody>
      <dsp:txXfrm>
        <a:off x="-653051" y="1230423"/>
        <a:ext cx="3038082" cy="577235"/>
      </dsp:txXfrm>
    </dsp:sp>
    <dsp:sp modelId="{D3AACA3C-3E41-4D30-8FBE-C4BB2AB91B29}">
      <dsp:nvSpPr>
        <dsp:cNvPr id="0" name=""/>
        <dsp:cNvSpPr/>
      </dsp:nvSpPr>
      <dsp:spPr>
        <a:xfrm>
          <a:off x="1533273" y="869650"/>
          <a:ext cx="1893332" cy="57723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N" sz="3700" kern="1200" dirty="0"/>
            <a:t>TRAIN</a:t>
          </a:r>
        </a:p>
      </dsp:txBody>
      <dsp:txXfrm>
        <a:off x="1533273" y="869650"/>
        <a:ext cx="1893332" cy="577235"/>
      </dsp:txXfrm>
    </dsp:sp>
    <dsp:sp modelId="{2B8B7D6B-480F-4953-BA64-2305A29BADCC}">
      <dsp:nvSpPr>
        <dsp:cNvPr id="0" name=""/>
        <dsp:cNvSpPr/>
      </dsp:nvSpPr>
      <dsp:spPr>
        <a:xfrm>
          <a:off x="3805272" y="869650"/>
          <a:ext cx="1893332" cy="577235"/>
        </a:xfrm>
        <a:prstGeom prst="rect">
          <a:avLst/>
        </a:prstGeom>
        <a:solidFill>
          <a:srgbClr val="FF33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N" sz="3700" kern="1200" dirty="0"/>
            <a:t>1,59,571</a:t>
          </a:r>
        </a:p>
      </dsp:txBody>
      <dsp:txXfrm>
        <a:off x="3805272" y="869650"/>
        <a:ext cx="1893332" cy="577235"/>
      </dsp:txXfrm>
    </dsp:sp>
    <dsp:sp modelId="{9690879B-9D85-45AF-8843-36C173B1AA15}">
      <dsp:nvSpPr>
        <dsp:cNvPr id="0" name=""/>
        <dsp:cNvSpPr/>
      </dsp:nvSpPr>
      <dsp:spPr>
        <a:xfrm>
          <a:off x="1533273" y="1591195"/>
          <a:ext cx="1893332" cy="57723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N" sz="3700" kern="1200" dirty="0"/>
            <a:t>TEST</a:t>
          </a:r>
        </a:p>
      </dsp:txBody>
      <dsp:txXfrm>
        <a:off x="1533273" y="1591195"/>
        <a:ext cx="1893332" cy="577235"/>
      </dsp:txXfrm>
    </dsp:sp>
    <dsp:sp modelId="{E84B26A7-A7F7-4E6D-9775-750A71D7EC69}">
      <dsp:nvSpPr>
        <dsp:cNvPr id="0" name=""/>
        <dsp:cNvSpPr/>
      </dsp:nvSpPr>
      <dsp:spPr>
        <a:xfrm>
          <a:off x="3805272" y="1591195"/>
          <a:ext cx="1893332" cy="577235"/>
        </a:xfrm>
        <a:prstGeom prst="rect">
          <a:avLst/>
        </a:prstGeom>
        <a:solidFill>
          <a:srgbClr val="FF33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N" sz="3700" kern="1200" dirty="0"/>
            <a:t>63,978</a:t>
          </a:r>
        </a:p>
      </dsp:txBody>
      <dsp:txXfrm>
        <a:off x="3805272" y="1591195"/>
        <a:ext cx="1893332" cy="577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73C8C-AE19-4843-AA0D-724AF9CD82B1}">
      <dsp:nvSpPr>
        <dsp:cNvPr id="0" name=""/>
        <dsp:cNvSpPr/>
      </dsp:nvSpPr>
      <dsp:spPr>
        <a:xfrm rot="5400000">
          <a:off x="320502" y="2810565"/>
          <a:ext cx="945709" cy="1573640"/>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41E48E-A450-4219-BA6F-A1A553D601C9}">
      <dsp:nvSpPr>
        <dsp:cNvPr id="0" name=""/>
        <dsp:cNvSpPr/>
      </dsp:nvSpPr>
      <dsp:spPr>
        <a:xfrm>
          <a:off x="162639" y="3280744"/>
          <a:ext cx="1420691" cy="124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Comic Sans MS" panose="030F0702030302020204" pitchFamily="66" charset="0"/>
            </a:rPr>
            <a:t>Tokenize text and return a non-unique list of tokenized words found in the text</a:t>
          </a:r>
          <a:endParaRPr lang="en-IN" sz="1500" kern="1200" dirty="0"/>
        </a:p>
      </dsp:txBody>
      <dsp:txXfrm>
        <a:off x="162639" y="3280744"/>
        <a:ext cx="1420691" cy="1245319"/>
      </dsp:txXfrm>
    </dsp:sp>
    <dsp:sp modelId="{9CFF833B-218C-429C-87F0-7DD8B66F85EA}">
      <dsp:nvSpPr>
        <dsp:cNvPr id="0" name=""/>
        <dsp:cNvSpPr/>
      </dsp:nvSpPr>
      <dsp:spPr>
        <a:xfrm>
          <a:off x="1315275" y="2694712"/>
          <a:ext cx="268054" cy="268054"/>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B63210-0388-4BCF-B104-940E48308C4C}">
      <dsp:nvSpPr>
        <dsp:cNvPr id="0" name=""/>
        <dsp:cNvSpPr/>
      </dsp:nvSpPr>
      <dsp:spPr>
        <a:xfrm rot="5400000">
          <a:off x="2059705" y="2380197"/>
          <a:ext cx="945709" cy="1573640"/>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092C7-6D42-4762-9FAF-7ACF8025EDB4}">
      <dsp:nvSpPr>
        <dsp:cNvPr id="0" name=""/>
        <dsp:cNvSpPr/>
      </dsp:nvSpPr>
      <dsp:spPr>
        <a:xfrm>
          <a:off x="1901842" y="2850377"/>
          <a:ext cx="1420691" cy="124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Comic Sans MS" panose="030F0702030302020204" pitchFamily="66" charset="0"/>
            </a:rPr>
            <a:t>Normalize to lowercase</a:t>
          </a:r>
          <a:endParaRPr lang="en-IN" sz="1500" kern="1200" dirty="0"/>
        </a:p>
      </dsp:txBody>
      <dsp:txXfrm>
        <a:off x="1901842" y="2850377"/>
        <a:ext cx="1420691" cy="1245319"/>
      </dsp:txXfrm>
    </dsp:sp>
    <dsp:sp modelId="{9AD0DEB8-1D87-4489-8905-443AADBD8C34}">
      <dsp:nvSpPr>
        <dsp:cNvPr id="0" name=""/>
        <dsp:cNvSpPr/>
      </dsp:nvSpPr>
      <dsp:spPr>
        <a:xfrm>
          <a:off x="3054479" y="2264344"/>
          <a:ext cx="268054" cy="268054"/>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C16FDD-AE4E-4D96-92B7-2741EC89CB05}">
      <dsp:nvSpPr>
        <dsp:cNvPr id="0" name=""/>
        <dsp:cNvSpPr/>
      </dsp:nvSpPr>
      <dsp:spPr>
        <a:xfrm rot="5400000">
          <a:off x="3798908" y="1949830"/>
          <a:ext cx="945709" cy="1573640"/>
        </a:xfrm>
        <a:prstGeom prst="corner">
          <a:avLst>
            <a:gd name="adj1" fmla="val 16120"/>
            <a:gd name="adj2" fmla="val 161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31835-CF51-4CDC-A1C6-C8D5129126FB}">
      <dsp:nvSpPr>
        <dsp:cNvPr id="0" name=""/>
        <dsp:cNvSpPr/>
      </dsp:nvSpPr>
      <dsp:spPr>
        <a:xfrm>
          <a:off x="3641046" y="2420009"/>
          <a:ext cx="1420691" cy="124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Comic Sans MS" panose="030F0702030302020204" pitchFamily="66" charset="0"/>
            </a:rPr>
            <a:t>Strip punctuation</a:t>
          </a:r>
          <a:endParaRPr lang="en-IN" sz="1500" kern="1200" dirty="0"/>
        </a:p>
      </dsp:txBody>
      <dsp:txXfrm>
        <a:off x="3641046" y="2420009"/>
        <a:ext cx="1420691" cy="1245319"/>
      </dsp:txXfrm>
    </dsp:sp>
    <dsp:sp modelId="{2114B41F-9188-42AC-918F-A5827E82C3E9}">
      <dsp:nvSpPr>
        <dsp:cNvPr id="0" name=""/>
        <dsp:cNvSpPr/>
      </dsp:nvSpPr>
      <dsp:spPr>
        <a:xfrm>
          <a:off x="4793682" y="1833977"/>
          <a:ext cx="268054" cy="268054"/>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0E8D2-FF4A-4C38-854B-3A65AD68E729}">
      <dsp:nvSpPr>
        <dsp:cNvPr id="0" name=""/>
        <dsp:cNvSpPr/>
      </dsp:nvSpPr>
      <dsp:spPr>
        <a:xfrm rot="5400000">
          <a:off x="5538112" y="1519462"/>
          <a:ext cx="945709" cy="1573640"/>
        </a:xfrm>
        <a:prstGeom prst="corner">
          <a:avLst>
            <a:gd name="adj1" fmla="val 16120"/>
            <a:gd name="adj2" fmla="val 161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A8D16A-4085-4F47-AD3F-27225D4061E5}">
      <dsp:nvSpPr>
        <dsp:cNvPr id="0" name=""/>
        <dsp:cNvSpPr/>
      </dsp:nvSpPr>
      <dsp:spPr>
        <a:xfrm>
          <a:off x="5380249" y="1989642"/>
          <a:ext cx="1420691" cy="124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marL="0" lvl="0" indent="0" algn="l" defTabSz="2533650">
            <a:lnSpc>
              <a:spcPct val="90000"/>
            </a:lnSpc>
            <a:spcBef>
              <a:spcPct val="0"/>
            </a:spcBef>
            <a:spcAft>
              <a:spcPct val="35000"/>
            </a:spcAft>
            <a:buNone/>
          </a:pPr>
          <a:endParaRPr lang="en-IN" sz="5700" kern="1200"/>
        </a:p>
      </dsp:txBody>
      <dsp:txXfrm>
        <a:off x="5380249" y="1989642"/>
        <a:ext cx="1420691" cy="1245319"/>
      </dsp:txXfrm>
    </dsp:sp>
    <dsp:sp modelId="{4A3E4BD3-C354-4491-8D9E-372D33DA250C}">
      <dsp:nvSpPr>
        <dsp:cNvPr id="0" name=""/>
        <dsp:cNvSpPr/>
      </dsp:nvSpPr>
      <dsp:spPr>
        <a:xfrm>
          <a:off x="6532885" y="1403609"/>
          <a:ext cx="268054" cy="268054"/>
        </a:xfrm>
        <a:prstGeom prst="triangle">
          <a:avLst>
            <a:gd name="adj" fmla="val 10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E0CB26-2453-438B-B0A4-0B35D5752C17}">
      <dsp:nvSpPr>
        <dsp:cNvPr id="0" name=""/>
        <dsp:cNvSpPr/>
      </dsp:nvSpPr>
      <dsp:spPr>
        <a:xfrm rot="5400000">
          <a:off x="7277315" y="1089095"/>
          <a:ext cx="945709" cy="1573640"/>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68F7FF-6774-420B-8406-D802AD3AF590}">
      <dsp:nvSpPr>
        <dsp:cNvPr id="0" name=""/>
        <dsp:cNvSpPr/>
      </dsp:nvSpPr>
      <dsp:spPr>
        <a:xfrm>
          <a:off x="7119453" y="1559274"/>
          <a:ext cx="1420691" cy="124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marL="0" lvl="0" indent="0" algn="l" defTabSz="2533650">
            <a:lnSpc>
              <a:spcPct val="90000"/>
            </a:lnSpc>
            <a:spcBef>
              <a:spcPct val="0"/>
            </a:spcBef>
            <a:spcAft>
              <a:spcPct val="35000"/>
            </a:spcAft>
            <a:buNone/>
          </a:pPr>
          <a:endParaRPr lang="en-IN" sz="5700" kern="1200"/>
        </a:p>
      </dsp:txBody>
      <dsp:txXfrm>
        <a:off x="7119453" y="1559274"/>
        <a:ext cx="1420691" cy="1245319"/>
      </dsp:txXfrm>
    </dsp:sp>
    <dsp:sp modelId="{A822DE06-FE0E-450C-9EA8-2F665C1F09E3}">
      <dsp:nvSpPr>
        <dsp:cNvPr id="0" name=""/>
        <dsp:cNvSpPr/>
      </dsp:nvSpPr>
      <dsp:spPr>
        <a:xfrm>
          <a:off x="8272089" y="973242"/>
          <a:ext cx="268054" cy="268054"/>
        </a:xfrm>
        <a:prstGeom prst="triangle">
          <a:avLst>
            <a:gd name="adj" fmla="val 100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1D45E5-7E45-4BA6-8729-C35DF4A8A17E}">
      <dsp:nvSpPr>
        <dsp:cNvPr id="0" name=""/>
        <dsp:cNvSpPr/>
      </dsp:nvSpPr>
      <dsp:spPr>
        <a:xfrm rot="5400000">
          <a:off x="9016519" y="658727"/>
          <a:ext cx="945709" cy="1573640"/>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9BF1B1-B749-48EF-BDF8-5DA5E1F9A6C2}">
      <dsp:nvSpPr>
        <dsp:cNvPr id="0" name=""/>
        <dsp:cNvSpPr/>
      </dsp:nvSpPr>
      <dsp:spPr>
        <a:xfrm>
          <a:off x="8858656" y="1128906"/>
          <a:ext cx="1420691" cy="124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marL="0" lvl="0" indent="0" algn="l" defTabSz="2533650">
            <a:lnSpc>
              <a:spcPct val="90000"/>
            </a:lnSpc>
            <a:spcBef>
              <a:spcPct val="0"/>
            </a:spcBef>
            <a:spcAft>
              <a:spcPct val="35000"/>
            </a:spcAft>
            <a:buNone/>
          </a:pPr>
          <a:endParaRPr lang="en-IN" sz="5700" kern="1200"/>
        </a:p>
      </dsp:txBody>
      <dsp:txXfrm>
        <a:off x="8858656" y="1128906"/>
        <a:ext cx="1420691" cy="1245319"/>
      </dsp:txXfrm>
    </dsp:sp>
    <dsp:sp modelId="{34671AEB-1295-4997-9AE4-1988C504D32D}">
      <dsp:nvSpPr>
        <dsp:cNvPr id="0" name=""/>
        <dsp:cNvSpPr/>
      </dsp:nvSpPr>
      <dsp:spPr>
        <a:xfrm>
          <a:off x="10011292" y="542874"/>
          <a:ext cx="268054" cy="268054"/>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7A8890-04A9-4115-8BFE-01B27E582ED2}">
      <dsp:nvSpPr>
        <dsp:cNvPr id="0" name=""/>
        <dsp:cNvSpPr/>
      </dsp:nvSpPr>
      <dsp:spPr>
        <a:xfrm rot="5400000">
          <a:off x="10755722" y="228359"/>
          <a:ext cx="945709" cy="1573640"/>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3DC18A-9EC0-4AE2-B5AA-00A7FB7786C1}">
      <dsp:nvSpPr>
        <dsp:cNvPr id="0" name=""/>
        <dsp:cNvSpPr/>
      </dsp:nvSpPr>
      <dsp:spPr>
        <a:xfrm>
          <a:off x="10597859" y="698539"/>
          <a:ext cx="1420691" cy="124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marL="0" lvl="0" indent="0" algn="l" defTabSz="2533650">
            <a:lnSpc>
              <a:spcPct val="90000"/>
            </a:lnSpc>
            <a:spcBef>
              <a:spcPct val="0"/>
            </a:spcBef>
            <a:spcAft>
              <a:spcPct val="35000"/>
            </a:spcAft>
            <a:buNone/>
          </a:pPr>
          <a:endParaRPr lang="en-IN" sz="5700" kern="1200"/>
        </a:p>
      </dsp:txBody>
      <dsp:txXfrm>
        <a:off x="10597859" y="698539"/>
        <a:ext cx="1420691" cy="12453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2492D-E0E5-4BD6-9876-F95FC33835B2}">
      <dsp:nvSpPr>
        <dsp:cNvPr id="0" name=""/>
        <dsp:cNvSpPr/>
      </dsp:nvSpPr>
      <dsp:spPr>
        <a:xfrm>
          <a:off x="1351303" y="2783961"/>
          <a:ext cx="693985" cy="661190"/>
        </a:xfrm>
        <a:custGeom>
          <a:avLst/>
          <a:gdLst/>
          <a:ahLst/>
          <a:cxnLst/>
          <a:rect l="0" t="0" r="0" b="0"/>
          <a:pathLst>
            <a:path>
              <a:moveTo>
                <a:pt x="0" y="0"/>
              </a:moveTo>
              <a:lnTo>
                <a:pt x="346992" y="0"/>
              </a:lnTo>
              <a:lnTo>
                <a:pt x="346992" y="661190"/>
              </a:lnTo>
              <a:lnTo>
                <a:pt x="693985" y="661190"/>
              </a:lnTo>
            </a:path>
          </a:pathLst>
        </a:custGeom>
        <a:noFill/>
        <a:ln w="12700" cap="flat" cmpd="sng" algn="ctr">
          <a:solidFill>
            <a:srgbClr val="FF993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rgbClr val="FF3399"/>
            </a:solidFill>
          </a:endParaRPr>
        </a:p>
      </dsp:txBody>
      <dsp:txXfrm>
        <a:off x="1674332" y="3090593"/>
        <a:ext cx="47926" cy="47926"/>
      </dsp:txXfrm>
    </dsp:sp>
    <dsp:sp modelId="{C902327C-E64F-4DB5-B920-C1198D0B534D}">
      <dsp:nvSpPr>
        <dsp:cNvPr id="0" name=""/>
        <dsp:cNvSpPr/>
      </dsp:nvSpPr>
      <dsp:spPr>
        <a:xfrm>
          <a:off x="1351303" y="2122770"/>
          <a:ext cx="693985" cy="661190"/>
        </a:xfrm>
        <a:custGeom>
          <a:avLst/>
          <a:gdLst/>
          <a:ahLst/>
          <a:cxnLst/>
          <a:rect l="0" t="0" r="0" b="0"/>
          <a:pathLst>
            <a:path>
              <a:moveTo>
                <a:pt x="0" y="661190"/>
              </a:moveTo>
              <a:lnTo>
                <a:pt x="346992" y="661190"/>
              </a:lnTo>
              <a:lnTo>
                <a:pt x="346992" y="0"/>
              </a:lnTo>
              <a:lnTo>
                <a:pt x="693985" y="0"/>
              </a:lnTo>
            </a:path>
          </a:pathLst>
        </a:custGeom>
        <a:noFill/>
        <a:ln w="12700" cap="flat" cmpd="sng" algn="ctr">
          <a:solidFill>
            <a:srgbClr val="FF993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674332" y="2429402"/>
        <a:ext cx="47926" cy="47926"/>
      </dsp:txXfrm>
    </dsp:sp>
    <dsp:sp modelId="{F6F850E1-DF6C-4B5F-B1E7-10A6FF91C460}">
      <dsp:nvSpPr>
        <dsp:cNvPr id="0" name=""/>
        <dsp:cNvSpPr/>
      </dsp:nvSpPr>
      <dsp:spPr>
        <a:xfrm rot="16200000">
          <a:off x="-1961610" y="2255008"/>
          <a:ext cx="5567923" cy="1057905"/>
        </a:xfrm>
        <a:prstGeom prst="rect">
          <a:avLst/>
        </a:prstGeom>
        <a:solidFill>
          <a:srgbClr val="FF33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IN" sz="3800" b="1" kern="1200" dirty="0">
              <a:latin typeface="Comic Sans MS" panose="030F0702030302020204" pitchFamily="66" charset="0"/>
            </a:rPr>
            <a:t>EVALUATION METRIC</a:t>
          </a:r>
        </a:p>
      </dsp:txBody>
      <dsp:txXfrm>
        <a:off x="-1961610" y="2255008"/>
        <a:ext cx="5567923" cy="1057905"/>
      </dsp:txXfrm>
    </dsp:sp>
    <dsp:sp modelId="{A7701753-9855-48E8-8E82-822118D4E705}">
      <dsp:nvSpPr>
        <dsp:cNvPr id="0" name=""/>
        <dsp:cNvSpPr/>
      </dsp:nvSpPr>
      <dsp:spPr>
        <a:xfrm>
          <a:off x="2045289" y="1593817"/>
          <a:ext cx="3469929" cy="1057905"/>
        </a:xfrm>
        <a:prstGeom prst="rect">
          <a:avLst/>
        </a:prstGeom>
        <a:solidFill>
          <a:srgbClr val="FF99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IN" sz="3800" b="1" kern="1200" dirty="0">
              <a:latin typeface="Comic Sans MS" panose="030F0702030302020204" pitchFamily="66" charset="0"/>
            </a:rPr>
            <a:t>F1 SCORE</a:t>
          </a:r>
        </a:p>
      </dsp:txBody>
      <dsp:txXfrm>
        <a:off x="2045289" y="1593817"/>
        <a:ext cx="3469929" cy="1057905"/>
      </dsp:txXfrm>
    </dsp:sp>
    <dsp:sp modelId="{3E0C6E8E-CA00-431C-80D0-81A795E96892}">
      <dsp:nvSpPr>
        <dsp:cNvPr id="0" name=""/>
        <dsp:cNvSpPr/>
      </dsp:nvSpPr>
      <dsp:spPr>
        <a:xfrm>
          <a:off x="2045289" y="2916199"/>
          <a:ext cx="3469929" cy="1057905"/>
        </a:xfrm>
        <a:prstGeom prst="rect">
          <a:avLst/>
        </a:prstGeom>
        <a:solidFill>
          <a:srgbClr val="FF99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IN" sz="3800" b="1" kern="1200" dirty="0">
              <a:latin typeface="Comic Sans MS" panose="030F0702030302020204" pitchFamily="66" charset="0"/>
            </a:rPr>
            <a:t>RECALL</a:t>
          </a:r>
        </a:p>
      </dsp:txBody>
      <dsp:txXfrm>
        <a:off x="2045289" y="2916199"/>
        <a:ext cx="3469929" cy="10579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3B776-6A8A-4CE5-A9D0-BCA17A41D7A2}">
      <dsp:nvSpPr>
        <dsp:cNvPr id="0" name=""/>
        <dsp:cNvSpPr/>
      </dsp:nvSpPr>
      <dsp:spPr>
        <a:xfrm>
          <a:off x="5908766" y="1991766"/>
          <a:ext cx="4896154" cy="1362941"/>
        </a:xfrm>
        <a:custGeom>
          <a:avLst/>
          <a:gdLst/>
          <a:ahLst/>
          <a:cxnLst/>
          <a:rect l="0" t="0" r="0" b="0"/>
          <a:pathLst>
            <a:path>
              <a:moveTo>
                <a:pt x="0" y="0"/>
              </a:moveTo>
              <a:lnTo>
                <a:pt x="0" y="1150505"/>
              </a:lnTo>
              <a:lnTo>
                <a:pt x="4896154" y="1150505"/>
              </a:lnTo>
              <a:lnTo>
                <a:pt x="4896154" y="136294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A344BE-2CB9-42A8-8A2E-C2AE28CB880F}">
      <dsp:nvSpPr>
        <dsp:cNvPr id="0" name=""/>
        <dsp:cNvSpPr/>
      </dsp:nvSpPr>
      <dsp:spPr>
        <a:xfrm>
          <a:off x="5908766" y="1991766"/>
          <a:ext cx="2448077" cy="1362941"/>
        </a:xfrm>
        <a:custGeom>
          <a:avLst/>
          <a:gdLst/>
          <a:ahLst/>
          <a:cxnLst/>
          <a:rect l="0" t="0" r="0" b="0"/>
          <a:pathLst>
            <a:path>
              <a:moveTo>
                <a:pt x="0" y="0"/>
              </a:moveTo>
              <a:lnTo>
                <a:pt x="0" y="1150505"/>
              </a:lnTo>
              <a:lnTo>
                <a:pt x="2448077" y="1150505"/>
              </a:lnTo>
              <a:lnTo>
                <a:pt x="2448077" y="136294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17A34A-4B0D-430B-9A24-66727D9DC9DC}">
      <dsp:nvSpPr>
        <dsp:cNvPr id="0" name=""/>
        <dsp:cNvSpPr/>
      </dsp:nvSpPr>
      <dsp:spPr>
        <a:xfrm>
          <a:off x="5863046" y="1991766"/>
          <a:ext cx="91440" cy="1362941"/>
        </a:xfrm>
        <a:custGeom>
          <a:avLst/>
          <a:gdLst/>
          <a:ahLst/>
          <a:cxnLst/>
          <a:rect l="0" t="0" r="0" b="0"/>
          <a:pathLst>
            <a:path>
              <a:moveTo>
                <a:pt x="45720" y="0"/>
              </a:moveTo>
              <a:lnTo>
                <a:pt x="45720" y="136294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42785F-42B2-41CD-8E07-2A8C089B7F9C}">
      <dsp:nvSpPr>
        <dsp:cNvPr id="0" name=""/>
        <dsp:cNvSpPr/>
      </dsp:nvSpPr>
      <dsp:spPr>
        <a:xfrm>
          <a:off x="3460689" y="1991766"/>
          <a:ext cx="2448077" cy="1362941"/>
        </a:xfrm>
        <a:custGeom>
          <a:avLst/>
          <a:gdLst/>
          <a:ahLst/>
          <a:cxnLst/>
          <a:rect l="0" t="0" r="0" b="0"/>
          <a:pathLst>
            <a:path>
              <a:moveTo>
                <a:pt x="2448077" y="0"/>
              </a:moveTo>
              <a:lnTo>
                <a:pt x="2448077" y="1150505"/>
              </a:lnTo>
              <a:lnTo>
                <a:pt x="0" y="1150505"/>
              </a:lnTo>
              <a:lnTo>
                <a:pt x="0" y="136294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8D3250-FC85-4D55-A1EB-AA48B8D26B1B}">
      <dsp:nvSpPr>
        <dsp:cNvPr id="0" name=""/>
        <dsp:cNvSpPr/>
      </dsp:nvSpPr>
      <dsp:spPr>
        <a:xfrm>
          <a:off x="1012611" y="1991766"/>
          <a:ext cx="4896154" cy="1362941"/>
        </a:xfrm>
        <a:custGeom>
          <a:avLst/>
          <a:gdLst/>
          <a:ahLst/>
          <a:cxnLst/>
          <a:rect l="0" t="0" r="0" b="0"/>
          <a:pathLst>
            <a:path>
              <a:moveTo>
                <a:pt x="4896154" y="0"/>
              </a:moveTo>
              <a:lnTo>
                <a:pt x="4896154" y="1150505"/>
              </a:lnTo>
              <a:lnTo>
                <a:pt x="0" y="1150505"/>
              </a:lnTo>
              <a:lnTo>
                <a:pt x="0" y="136294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E3B0DD-2265-4175-897A-A8A6FF0C594C}">
      <dsp:nvSpPr>
        <dsp:cNvPr id="0" name=""/>
        <dsp:cNvSpPr/>
      </dsp:nvSpPr>
      <dsp:spPr>
        <a:xfrm>
          <a:off x="3518269" y="581411"/>
          <a:ext cx="4780993" cy="141035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2400300">
            <a:lnSpc>
              <a:spcPct val="90000"/>
            </a:lnSpc>
            <a:spcBef>
              <a:spcPct val="0"/>
            </a:spcBef>
            <a:spcAft>
              <a:spcPct val="35000"/>
            </a:spcAft>
            <a:buNone/>
          </a:pPr>
          <a:r>
            <a:rPr lang="en-IN" sz="5400" b="1" kern="1200" dirty="0">
              <a:latin typeface="Comic Sans MS" panose="030F0702030302020204" pitchFamily="66" charset="0"/>
            </a:rPr>
            <a:t>MODELLING</a:t>
          </a:r>
        </a:p>
      </dsp:txBody>
      <dsp:txXfrm>
        <a:off x="3518269" y="581411"/>
        <a:ext cx="4780993" cy="1410355"/>
      </dsp:txXfrm>
    </dsp:sp>
    <dsp:sp modelId="{8AC7E3E9-35F5-4041-B9DA-E71BB1CDC0BD}">
      <dsp:nvSpPr>
        <dsp:cNvPr id="0" name=""/>
        <dsp:cNvSpPr/>
      </dsp:nvSpPr>
      <dsp:spPr>
        <a:xfrm>
          <a:off x="1009" y="3354708"/>
          <a:ext cx="2023204" cy="10116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N" sz="2900" kern="1200" dirty="0"/>
            <a:t>NAÏVE BAYES</a:t>
          </a:r>
        </a:p>
      </dsp:txBody>
      <dsp:txXfrm>
        <a:off x="1009" y="3354708"/>
        <a:ext cx="2023204" cy="1011602"/>
      </dsp:txXfrm>
    </dsp:sp>
    <dsp:sp modelId="{971E9B06-3B57-4440-9005-F262FBDD2B9B}">
      <dsp:nvSpPr>
        <dsp:cNvPr id="0" name=""/>
        <dsp:cNvSpPr/>
      </dsp:nvSpPr>
      <dsp:spPr>
        <a:xfrm>
          <a:off x="2449087" y="3354708"/>
          <a:ext cx="2023204" cy="10116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N" sz="2900" kern="1200" dirty="0"/>
            <a:t>LOGISTIC</a:t>
          </a:r>
        </a:p>
        <a:p>
          <a:pPr marL="0" lvl="0" indent="0" algn="ctr" defTabSz="1289050">
            <a:lnSpc>
              <a:spcPct val="90000"/>
            </a:lnSpc>
            <a:spcBef>
              <a:spcPct val="0"/>
            </a:spcBef>
            <a:spcAft>
              <a:spcPct val="35000"/>
            </a:spcAft>
            <a:buNone/>
          </a:pPr>
          <a:r>
            <a:rPr lang="en-IN" sz="2900" kern="1200" dirty="0"/>
            <a:t>REGRESSION</a:t>
          </a:r>
        </a:p>
      </dsp:txBody>
      <dsp:txXfrm>
        <a:off x="2449087" y="3354708"/>
        <a:ext cx="2023204" cy="1011602"/>
      </dsp:txXfrm>
    </dsp:sp>
    <dsp:sp modelId="{01B4BE9E-E9DF-4398-84A6-1B6D7500EFE1}">
      <dsp:nvSpPr>
        <dsp:cNvPr id="0" name=""/>
        <dsp:cNvSpPr/>
      </dsp:nvSpPr>
      <dsp:spPr>
        <a:xfrm>
          <a:off x="4897164" y="3354708"/>
          <a:ext cx="2023204" cy="10116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N" sz="2900" kern="1200" dirty="0"/>
            <a:t>LSVM</a:t>
          </a:r>
        </a:p>
      </dsp:txBody>
      <dsp:txXfrm>
        <a:off x="4897164" y="3354708"/>
        <a:ext cx="2023204" cy="1011602"/>
      </dsp:txXfrm>
    </dsp:sp>
    <dsp:sp modelId="{1CC5FDCB-5C2A-4D01-BE6E-6EBA214B95EA}">
      <dsp:nvSpPr>
        <dsp:cNvPr id="0" name=""/>
        <dsp:cNvSpPr/>
      </dsp:nvSpPr>
      <dsp:spPr>
        <a:xfrm>
          <a:off x="7345241" y="3354708"/>
          <a:ext cx="2023204" cy="10116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N" sz="2900" kern="1200" dirty="0"/>
            <a:t>NB-SVM</a:t>
          </a:r>
        </a:p>
      </dsp:txBody>
      <dsp:txXfrm>
        <a:off x="7345241" y="3354708"/>
        <a:ext cx="2023204" cy="1011602"/>
      </dsp:txXfrm>
    </dsp:sp>
    <dsp:sp modelId="{4109384B-A109-4FCE-8AEF-22AEE425E462}">
      <dsp:nvSpPr>
        <dsp:cNvPr id="0" name=""/>
        <dsp:cNvSpPr/>
      </dsp:nvSpPr>
      <dsp:spPr>
        <a:xfrm>
          <a:off x="9793318" y="3354708"/>
          <a:ext cx="2023204" cy="10116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N" sz="2900" kern="1200" dirty="0"/>
            <a:t>LSTM</a:t>
          </a:r>
        </a:p>
      </dsp:txBody>
      <dsp:txXfrm>
        <a:off x="9793318" y="3354708"/>
        <a:ext cx="2023204" cy="101160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7FD987-19FC-438D-8F51-33E2073C7789}"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E4088-FF7A-43D9-B7A2-37F85427511E}" type="slidenum">
              <a:rPr lang="en-IN" smtClean="0"/>
              <a:t>‹#›</a:t>
            </a:fld>
            <a:endParaRPr lang="en-IN"/>
          </a:p>
        </p:txBody>
      </p:sp>
    </p:spTree>
    <p:extLst>
      <p:ext uri="{BB962C8B-B14F-4D97-AF65-F5344CB8AC3E}">
        <p14:creationId xmlns:p14="http://schemas.microsoft.com/office/powerpoint/2010/main" val="218682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FD987-19FC-438D-8F51-33E2073C7789}"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E4088-FF7A-43D9-B7A2-37F85427511E}" type="slidenum">
              <a:rPr lang="en-IN" smtClean="0"/>
              <a:t>‹#›</a:t>
            </a:fld>
            <a:endParaRPr lang="en-IN"/>
          </a:p>
        </p:txBody>
      </p:sp>
    </p:spTree>
    <p:extLst>
      <p:ext uri="{BB962C8B-B14F-4D97-AF65-F5344CB8AC3E}">
        <p14:creationId xmlns:p14="http://schemas.microsoft.com/office/powerpoint/2010/main" val="2094672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FD987-19FC-438D-8F51-33E2073C7789}"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E4088-FF7A-43D9-B7A2-37F85427511E}" type="slidenum">
              <a:rPr lang="en-IN" smtClean="0"/>
              <a:t>‹#›</a:t>
            </a:fld>
            <a:endParaRPr lang="en-IN"/>
          </a:p>
        </p:txBody>
      </p:sp>
    </p:spTree>
    <p:extLst>
      <p:ext uri="{BB962C8B-B14F-4D97-AF65-F5344CB8AC3E}">
        <p14:creationId xmlns:p14="http://schemas.microsoft.com/office/powerpoint/2010/main" val="256685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FD987-19FC-438D-8F51-33E2073C7789}"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E4088-FF7A-43D9-B7A2-37F85427511E}" type="slidenum">
              <a:rPr lang="en-IN" smtClean="0"/>
              <a:t>‹#›</a:t>
            </a:fld>
            <a:endParaRPr lang="en-IN"/>
          </a:p>
        </p:txBody>
      </p:sp>
    </p:spTree>
    <p:extLst>
      <p:ext uri="{BB962C8B-B14F-4D97-AF65-F5344CB8AC3E}">
        <p14:creationId xmlns:p14="http://schemas.microsoft.com/office/powerpoint/2010/main" val="386764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FD987-19FC-438D-8F51-33E2073C7789}"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E4088-FF7A-43D9-B7A2-37F85427511E}" type="slidenum">
              <a:rPr lang="en-IN" smtClean="0"/>
              <a:t>‹#›</a:t>
            </a:fld>
            <a:endParaRPr lang="en-IN"/>
          </a:p>
        </p:txBody>
      </p:sp>
    </p:spTree>
    <p:extLst>
      <p:ext uri="{BB962C8B-B14F-4D97-AF65-F5344CB8AC3E}">
        <p14:creationId xmlns:p14="http://schemas.microsoft.com/office/powerpoint/2010/main" val="2154631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FD987-19FC-438D-8F51-33E2073C7789}"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E4088-FF7A-43D9-B7A2-37F85427511E}" type="slidenum">
              <a:rPr lang="en-IN" smtClean="0"/>
              <a:t>‹#›</a:t>
            </a:fld>
            <a:endParaRPr lang="en-IN"/>
          </a:p>
        </p:txBody>
      </p:sp>
    </p:spTree>
    <p:extLst>
      <p:ext uri="{BB962C8B-B14F-4D97-AF65-F5344CB8AC3E}">
        <p14:creationId xmlns:p14="http://schemas.microsoft.com/office/powerpoint/2010/main" val="156635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FD987-19FC-438D-8F51-33E2073C7789}" type="datetimeFigureOut">
              <a:rPr lang="en-IN" smtClean="0"/>
              <a:t>21-05-2020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5E4088-FF7A-43D9-B7A2-37F85427511E}" type="slidenum">
              <a:rPr lang="en-IN" smtClean="0"/>
              <a:t>‹#›</a:t>
            </a:fld>
            <a:endParaRPr lang="en-IN"/>
          </a:p>
        </p:txBody>
      </p:sp>
    </p:spTree>
    <p:extLst>
      <p:ext uri="{BB962C8B-B14F-4D97-AF65-F5344CB8AC3E}">
        <p14:creationId xmlns:p14="http://schemas.microsoft.com/office/powerpoint/2010/main" val="183220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FD987-19FC-438D-8F51-33E2073C7789}" type="datetimeFigureOut">
              <a:rPr lang="en-IN" smtClean="0"/>
              <a:t>21-05-2020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5E4088-FF7A-43D9-B7A2-37F85427511E}" type="slidenum">
              <a:rPr lang="en-IN" smtClean="0"/>
              <a:t>‹#›</a:t>
            </a:fld>
            <a:endParaRPr lang="en-IN"/>
          </a:p>
        </p:txBody>
      </p:sp>
    </p:spTree>
    <p:extLst>
      <p:ext uri="{BB962C8B-B14F-4D97-AF65-F5344CB8AC3E}">
        <p14:creationId xmlns:p14="http://schemas.microsoft.com/office/powerpoint/2010/main" val="3413533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FD987-19FC-438D-8F51-33E2073C7789}" type="datetimeFigureOut">
              <a:rPr lang="en-IN" smtClean="0"/>
              <a:t>21-05-2020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5E4088-FF7A-43D9-B7A2-37F85427511E}" type="slidenum">
              <a:rPr lang="en-IN" smtClean="0"/>
              <a:t>‹#›</a:t>
            </a:fld>
            <a:endParaRPr lang="en-IN"/>
          </a:p>
        </p:txBody>
      </p:sp>
    </p:spTree>
    <p:extLst>
      <p:ext uri="{BB962C8B-B14F-4D97-AF65-F5344CB8AC3E}">
        <p14:creationId xmlns:p14="http://schemas.microsoft.com/office/powerpoint/2010/main" val="1429230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7FD987-19FC-438D-8F51-33E2073C7789}"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E4088-FF7A-43D9-B7A2-37F85427511E}" type="slidenum">
              <a:rPr lang="en-IN" smtClean="0"/>
              <a:t>‹#›</a:t>
            </a:fld>
            <a:endParaRPr lang="en-IN"/>
          </a:p>
        </p:txBody>
      </p:sp>
    </p:spTree>
    <p:extLst>
      <p:ext uri="{BB962C8B-B14F-4D97-AF65-F5344CB8AC3E}">
        <p14:creationId xmlns:p14="http://schemas.microsoft.com/office/powerpoint/2010/main" val="161256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7FD987-19FC-438D-8F51-33E2073C7789}"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E4088-FF7A-43D9-B7A2-37F85427511E}" type="slidenum">
              <a:rPr lang="en-IN" smtClean="0"/>
              <a:t>‹#›</a:t>
            </a:fld>
            <a:endParaRPr lang="en-IN"/>
          </a:p>
        </p:txBody>
      </p:sp>
    </p:spTree>
    <p:extLst>
      <p:ext uri="{BB962C8B-B14F-4D97-AF65-F5344CB8AC3E}">
        <p14:creationId xmlns:p14="http://schemas.microsoft.com/office/powerpoint/2010/main" val="23096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FD987-19FC-438D-8F51-33E2073C7789}" type="datetimeFigureOut">
              <a:rPr lang="en-IN" smtClean="0"/>
              <a:t>21-05-2020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E4088-FF7A-43D9-B7A2-37F85427511E}" type="slidenum">
              <a:rPr lang="en-IN" smtClean="0"/>
              <a:t>‹#›</a:t>
            </a:fld>
            <a:endParaRPr lang="en-IN"/>
          </a:p>
        </p:txBody>
      </p:sp>
    </p:spTree>
    <p:extLst>
      <p:ext uri="{BB962C8B-B14F-4D97-AF65-F5344CB8AC3E}">
        <p14:creationId xmlns:p14="http://schemas.microsoft.com/office/powerpoint/2010/main" val="180516624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2.jpe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5" Type="http://schemas.openxmlformats.org/officeDocument/2006/relationships/image" Target="../media/image29.jpeg"/><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gif"/><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C4A6F8-2D8B-4E68-AFEA-6789F9C2CF09}"/>
              </a:ext>
            </a:extLst>
          </p:cNvPr>
          <p:cNvSpPr/>
          <p:nvPr/>
        </p:nvSpPr>
        <p:spPr>
          <a:xfrm>
            <a:off x="-1" y="520226"/>
            <a:ext cx="11808823" cy="6894195"/>
          </a:xfrm>
          <a:prstGeom prst="rect">
            <a:avLst/>
          </a:prstGeom>
          <a:noFill/>
          <a:effectLst>
            <a:glow rad="228600">
              <a:schemeClr val="accent4">
                <a:satMod val="175000"/>
                <a:alpha val="40000"/>
              </a:schemeClr>
            </a:glow>
          </a:effectLst>
        </p:spPr>
        <p:txBody>
          <a:bodyPr wrap="square" lIns="91440" tIns="45720" rIns="91440" bIns="45720">
            <a:spAutoFit/>
          </a:bodyPr>
          <a:lstStyle/>
          <a:p>
            <a:pPr algn="ctr"/>
            <a:r>
              <a:rPr lang="en-IN" sz="5400" b="1" cap="none" spc="0" dirty="0">
                <a:ln w="12700" cmpd="sng">
                  <a:solidFill>
                    <a:schemeClr val="accent4"/>
                  </a:solidFill>
                  <a:prstDash val="solid"/>
                </a:ln>
                <a:solidFill>
                  <a:srgbClr val="FFC000"/>
                </a:solidFill>
                <a:effectLst/>
                <a:latin typeface="Comic Sans MS" panose="030F0702030302020204" pitchFamily="66" charset="0"/>
              </a:rPr>
              <a:t>TEXT CLASSIFICATION</a:t>
            </a:r>
            <a:endParaRPr lang="en-IN" sz="4000" b="1" dirty="0">
              <a:ln w="12700" cmpd="sng">
                <a:solidFill>
                  <a:schemeClr val="accent4"/>
                </a:solidFill>
                <a:prstDash val="solid"/>
              </a:ln>
              <a:solidFill>
                <a:srgbClr val="FFC000"/>
              </a:solidFill>
              <a:latin typeface="Comic Sans MS" panose="030F0702030302020204" pitchFamily="66" charset="0"/>
            </a:endParaRPr>
          </a:p>
          <a:p>
            <a:pPr algn="ctr"/>
            <a:r>
              <a:rPr lang="en-IN" sz="4400" b="1" dirty="0">
                <a:ln w="12700" cmpd="sng">
                  <a:solidFill>
                    <a:schemeClr val="accent4"/>
                  </a:solidFill>
                  <a:prstDash val="solid"/>
                </a:ln>
                <a:solidFill>
                  <a:srgbClr val="FFC000"/>
                </a:solidFill>
                <a:latin typeface="Comic Sans MS" panose="030F0702030302020204" pitchFamily="66" charset="0"/>
              </a:rPr>
              <a:t>BY</a:t>
            </a:r>
          </a:p>
          <a:p>
            <a:pPr algn="ctr"/>
            <a:r>
              <a:rPr lang="en-IN" sz="4400" b="1" cap="none" spc="0" dirty="0">
                <a:ln w="12700" cmpd="sng">
                  <a:solidFill>
                    <a:schemeClr val="accent4"/>
                  </a:solidFill>
                  <a:prstDash val="solid"/>
                </a:ln>
                <a:solidFill>
                  <a:srgbClr val="FFC000"/>
                </a:solidFill>
                <a:effectLst/>
                <a:latin typeface="Comic Sans MS" panose="030F0702030302020204" pitchFamily="66" charset="0"/>
              </a:rPr>
              <a:t>TEAM TECH CONNECT</a:t>
            </a:r>
          </a:p>
          <a:p>
            <a:pPr algn="ctr"/>
            <a:endParaRPr lang="en-IN" sz="4000" b="1" dirty="0">
              <a:ln w="12700" cmpd="sng">
                <a:solidFill>
                  <a:schemeClr val="accent4"/>
                </a:solidFill>
                <a:prstDash val="solid"/>
              </a:ln>
              <a:solidFill>
                <a:srgbClr val="FFC000"/>
              </a:solidFill>
              <a:latin typeface="Comic Sans MS" panose="030F0702030302020204" pitchFamily="66" charset="0"/>
            </a:endParaRPr>
          </a:p>
          <a:p>
            <a:pPr algn="r"/>
            <a:endParaRPr lang="en-IN" sz="2000" b="1" cap="none" spc="0" dirty="0">
              <a:ln w="12700" cmpd="sng">
                <a:solidFill>
                  <a:schemeClr val="accent4"/>
                </a:solidFill>
                <a:prstDash val="solid"/>
              </a:ln>
              <a:solidFill>
                <a:srgbClr val="FFC000"/>
              </a:solidFill>
              <a:effectLst/>
              <a:latin typeface="Comic Sans MS" panose="030F0702030302020204" pitchFamily="66" charset="0"/>
            </a:endParaRPr>
          </a:p>
          <a:p>
            <a:pPr algn="r"/>
            <a:r>
              <a:rPr lang="en-IN" sz="2000" b="1" cap="none" spc="0" dirty="0">
                <a:ln w="12700" cmpd="sng">
                  <a:solidFill>
                    <a:schemeClr val="accent4"/>
                  </a:solidFill>
                  <a:prstDash val="solid"/>
                </a:ln>
                <a:solidFill>
                  <a:srgbClr val="FFC000"/>
                </a:solidFill>
                <a:effectLst/>
                <a:latin typeface="Comic Sans MS" panose="030F0702030302020204" pitchFamily="66" charset="0"/>
              </a:rPr>
              <a:t>SIDAK</a:t>
            </a:r>
          </a:p>
          <a:p>
            <a:pPr algn="r"/>
            <a:r>
              <a:rPr lang="en-IN" sz="2000" b="1" dirty="0">
                <a:ln w="12700" cmpd="sng">
                  <a:solidFill>
                    <a:schemeClr val="accent4"/>
                  </a:solidFill>
                  <a:prstDash val="solid"/>
                </a:ln>
                <a:solidFill>
                  <a:srgbClr val="FFC000"/>
                </a:solidFill>
                <a:latin typeface="Comic Sans MS" panose="030F0702030302020204" pitchFamily="66" charset="0"/>
              </a:rPr>
              <a:t>SUDHAKAR</a:t>
            </a:r>
          </a:p>
          <a:p>
            <a:pPr algn="r"/>
            <a:r>
              <a:rPr lang="en-IN" sz="2000" b="1" cap="none" spc="0">
                <a:ln w="12700" cmpd="sng">
                  <a:solidFill>
                    <a:schemeClr val="accent4"/>
                  </a:solidFill>
                  <a:prstDash val="solid"/>
                </a:ln>
                <a:solidFill>
                  <a:srgbClr val="FFC000"/>
                </a:solidFill>
                <a:effectLst/>
                <a:latin typeface="Comic Sans MS" panose="030F0702030302020204" pitchFamily="66" charset="0"/>
              </a:rPr>
              <a:t>SOURAV</a:t>
            </a:r>
            <a:endParaRPr lang="en-IN" sz="2000" b="1" cap="none" spc="0" dirty="0">
              <a:ln w="12700" cmpd="sng">
                <a:solidFill>
                  <a:schemeClr val="accent4"/>
                </a:solidFill>
                <a:prstDash val="solid"/>
              </a:ln>
              <a:solidFill>
                <a:srgbClr val="FFC000"/>
              </a:solidFill>
              <a:effectLst/>
              <a:latin typeface="Comic Sans MS" panose="030F0702030302020204" pitchFamily="66" charset="0"/>
            </a:endParaRPr>
          </a:p>
          <a:p>
            <a:pPr algn="r"/>
            <a:r>
              <a:rPr lang="en-IN" sz="2000" b="1" dirty="0">
                <a:ln w="12700" cmpd="sng">
                  <a:solidFill>
                    <a:schemeClr val="accent4"/>
                  </a:solidFill>
                  <a:prstDash val="solid"/>
                </a:ln>
                <a:solidFill>
                  <a:srgbClr val="FFC000"/>
                </a:solidFill>
                <a:latin typeface="Comic Sans MS" panose="030F0702030302020204" pitchFamily="66" charset="0"/>
              </a:rPr>
              <a:t>SAMIKSHA</a:t>
            </a:r>
          </a:p>
          <a:p>
            <a:pPr algn="r"/>
            <a:r>
              <a:rPr lang="en-IN" sz="2000" b="1" cap="none" spc="0" dirty="0">
                <a:ln w="12700" cmpd="sng">
                  <a:solidFill>
                    <a:schemeClr val="accent4"/>
                  </a:solidFill>
                  <a:prstDash val="solid"/>
                </a:ln>
                <a:solidFill>
                  <a:srgbClr val="FFC000"/>
                </a:solidFill>
                <a:effectLst/>
                <a:latin typeface="Comic Sans MS" panose="030F0702030302020204" pitchFamily="66" charset="0"/>
              </a:rPr>
              <a:t>KOMAL</a:t>
            </a:r>
          </a:p>
          <a:p>
            <a:pPr algn="r"/>
            <a:r>
              <a:rPr lang="en-IN" sz="2000" b="1" dirty="0">
                <a:ln w="12700" cmpd="sng">
                  <a:solidFill>
                    <a:schemeClr val="accent4"/>
                  </a:solidFill>
                  <a:prstDash val="solid"/>
                </a:ln>
                <a:solidFill>
                  <a:srgbClr val="FFC000"/>
                </a:solidFill>
                <a:latin typeface="Comic Sans MS" panose="030F0702030302020204" pitchFamily="66" charset="0"/>
              </a:rPr>
              <a:t>TAVLEEN</a:t>
            </a:r>
            <a:endParaRPr lang="en-IN" sz="2000" b="1" cap="none" spc="0" dirty="0">
              <a:ln w="12700" cmpd="sng">
                <a:solidFill>
                  <a:schemeClr val="accent4"/>
                </a:solidFill>
                <a:prstDash val="solid"/>
              </a:ln>
              <a:solidFill>
                <a:srgbClr val="FFC000"/>
              </a:solidFill>
              <a:effectLst/>
              <a:latin typeface="Comic Sans MS" panose="030F0702030302020204" pitchFamily="66" charset="0"/>
            </a:endParaRPr>
          </a:p>
          <a:p>
            <a:pPr algn="ctr"/>
            <a:endParaRPr lang="en-IN" sz="4000" b="1" dirty="0">
              <a:ln w="12700" cmpd="sng">
                <a:solidFill>
                  <a:schemeClr val="accent4"/>
                </a:solidFill>
                <a:prstDash val="solid"/>
              </a:ln>
              <a:solidFill>
                <a:srgbClr val="FFC000"/>
              </a:solidFill>
              <a:latin typeface="Comic Sans MS" panose="030F0702030302020204" pitchFamily="66" charset="0"/>
            </a:endParaRPr>
          </a:p>
          <a:p>
            <a:pPr algn="ctr"/>
            <a:endParaRPr lang="en-IN" sz="4000" b="1" cap="none" spc="0" dirty="0">
              <a:ln w="12700" cmpd="sng">
                <a:solidFill>
                  <a:schemeClr val="accent4"/>
                </a:solidFill>
                <a:prstDash val="solid"/>
              </a:ln>
              <a:solidFill>
                <a:srgbClr val="FFC000"/>
              </a:solidFill>
              <a:effectLst/>
              <a:latin typeface="Comic Sans MS" panose="030F0702030302020204" pitchFamily="66" charset="0"/>
            </a:endParaRPr>
          </a:p>
          <a:p>
            <a:pPr algn="ctr"/>
            <a:endParaRPr lang="en-IN" sz="4000" b="1" cap="none" spc="0" dirty="0">
              <a:ln w="12700" cmpd="sng">
                <a:solidFill>
                  <a:schemeClr val="accent4"/>
                </a:solidFill>
                <a:prstDash val="solid"/>
              </a:ln>
              <a:solidFill>
                <a:srgbClr val="FFC000"/>
              </a:solidFill>
              <a:effectLst/>
            </a:endParaRPr>
          </a:p>
        </p:txBody>
      </p:sp>
      <p:pic>
        <p:nvPicPr>
          <p:cNvPr id="4" name="Picture 3">
            <a:extLst>
              <a:ext uri="{FF2B5EF4-FFF2-40B4-BE49-F238E27FC236}">
                <a16:creationId xmlns:a16="http://schemas.microsoft.com/office/drawing/2014/main" id="{6D6FBF3B-6111-48D4-AD92-335204F2F91B}"/>
              </a:ext>
            </a:extLst>
          </p:cNvPr>
          <p:cNvPicPr>
            <a:picLocks noChangeAspect="1"/>
          </p:cNvPicPr>
          <p:nvPr/>
        </p:nvPicPr>
        <p:blipFill>
          <a:blip r:embed="rId2"/>
          <a:stretch>
            <a:fillRect/>
          </a:stretch>
        </p:blipFill>
        <p:spPr>
          <a:xfrm>
            <a:off x="2751908" y="3650988"/>
            <a:ext cx="6688183" cy="2686786"/>
          </a:xfrm>
          <a:prstGeom prst="rect">
            <a:avLst/>
          </a:prstGeom>
        </p:spPr>
      </p:pic>
    </p:spTree>
    <p:extLst>
      <p:ext uri="{BB962C8B-B14F-4D97-AF65-F5344CB8AC3E}">
        <p14:creationId xmlns:p14="http://schemas.microsoft.com/office/powerpoint/2010/main" val="2456390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5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D70F06-8CB2-4C67-A693-DE5F3FAA203A}"/>
              </a:ext>
            </a:extLst>
          </p:cNvPr>
          <p:cNvPicPr>
            <a:picLocks noChangeAspect="1"/>
          </p:cNvPicPr>
          <p:nvPr/>
        </p:nvPicPr>
        <p:blipFill rotWithShape="1">
          <a:blip r:embed="rId2">
            <a:extLst>
              <a:ext uri="{28A0092B-C50C-407E-A947-70E740481C1C}">
                <a14:useLocalDpi xmlns:a14="http://schemas.microsoft.com/office/drawing/2010/main" val="0"/>
              </a:ext>
            </a:extLst>
          </a:blip>
          <a:srcRect t="11628"/>
          <a:stretch/>
        </p:blipFill>
        <p:spPr>
          <a:xfrm>
            <a:off x="1793965" y="2177143"/>
            <a:ext cx="8604069" cy="4551156"/>
          </a:xfrm>
          <a:prstGeom prst="rect">
            <a:avLst/>
          </a:prstGeom>
        </p:spPr>
      </p:pic>
      <p:sp>
        <p:nvSpPr>
          <p:cNvPr id="2" name="TextBox 1">
            <a:extLst>
              <a:ext uri="{FF2B5EF4-FFF2-40B4-BE49-F238E27FC236}">
                <a16:creationId xmlns:a16="http://schemas.microsoft.com/office/drawing/2014/main" id="{6C555FD8-91C5-4420-A349-73D1C2F9884E}"/>
              </a:ext>
            </a:extLst>
          </p:cNvPr>
          <p:cNvSpPr txBox="1"/>
          <p:nvPr/>
        </p:nvSpPr>
        <p:spPr>
          <a:xfrm>
            <a:off x="418012" y="157935"/>
            <a:ext cx="11669486" cy="1446550"/>
          </a:xfrm>
          <a:prstGeom prst="rect">
            <a:avLst/>
          </a:prstGeom>
          <a:noFill/>
        </p:spPr>
        <p:txBody>
          <a:bodyPr wrap="square" rtlCol="0">
            <a:spAutoFit/>
          </a:bodyPr>
          <a:lstStyle/>
          <a:p>
            <a:pPr algn="ctr"/>
            <a:r>
              <a:rPr lang="en-IN" sz="4400" b="1" dirty="0">
                <a:solidFill>
                  <a:srgbClr val="D60093"/>
                </a:solidFill>
                <a:latin typeface="Comic Sans MS" panose="030F0702030302020204" pitchFamily="66" charset="0"/>
              </a:rPr>
              <a:t>ARE LONGER COMMENTS MORE TOXIC?</a:t>
            </a:r>
          </a:p>
        </p:txBody>
      </p:sp>
    </p:spTree>
    <p:extLst>
      <p:ext uri="{BB962C8B-B14F-4D97-AF65-F5344CB8AC3E}">
        <p14:creationId xmlns:p14="http://schemas.microsoft.com/office/powerpoint/2010/main" val="1310915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C338BD-AA2A-45FA-A402-D8F002320367}"/>
              </a:ext>
            </a:extLst>
          </p:cNvPr>
          <p:cNvSpPr txBox="1"/>
          <p:nvPr/>
        </p:nvSpPr>
        <p:spPr>
          <a:xfrm>
            <a:off x="2386149" y="609600"/>
            <a:ext cx="7262948" cy="923330"/>
          </a:xfrm>
          <a:prstGeom prst="rect">
            <a:avLst/>
          </a:prstGeom>
          <a:noFill/>
        </p:spPr>
        <p:txBody>
          <a:bodyPr wrap="square" rtlCol="0">
            <a:spAutoFit/>
          </a:bodyPr>
          <a:lstStyle/>
          <a:p>
            <a:pPr algn="ctr"/>
            <a:r>
              <a:rPr lang="en-IN" sz="5400" b="1" dirty="0">
                <a:solidFill>
                  <a:srgbClr val="7030A0"/>
                </a:solidFill>
                <a:latin typeface="Comic Sans MS" panose="030F0702030302020204" pitchFamily="66" charset="0"/>
              </a:rPr>
              <a:t>PRE-PROCESSING</a:t>
            </a:r>
            <a:endParaRPr lang="en-IN" b="1" dirty="0">
              <a:solidFill>
                <a:srgbClr val="7030A0"/>
              </a:solidFill>
              <a:latin typeface="Comic Sans MS" panose="030F0702030302020204" pitchFamily="66" charset="0"/>
            </a:endParaRPr>
          </a:p>
        </p:txBody>
      </p:sp>
      <p:graphicFrame>
        <p:nvGraphicFramePr>
          <p:cNvPr id="4" name="Diagram 3">
            <a:extLst>
              <a:ext uri="{FF2B5EF4-FFF2-40B4-BE49-F238E27FC236}">
                <a16:creationId xmlns:a16="http://schemas.microsoft.com/office/drawing/2014/main" id="{3DB34BF8-5C64-4DF4-940E-AC8297C9E933}"/>
              </a:ext>
            </a:extLst>
          </p:cNvPr>
          <p:cNvGraphicFramePr/>
          <p:nvPr>
            <p:extLst>
              <p:ext uri="{D42A27DB-BD31-4B8C-83A1-F6EECF244321}">
                <p14:modId xmlns:p14="http://schemas.microsoft.com/office/powerpoint/2010/main" val="2897505587"/>
              </p:ext>
            </p:extLst>
          </p:nvPr>
        </p:nvGraphicFramePr>
        <p:xfrm>
          <a:off x="83456" y="1475541"/>
          <a:ext cx="12025088" cy="5068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7E6B43A-D03F-4CFC-A716-00058D5973DE}"/>
              </a:ext>
            </a:extLst>
          </p:cNvPr>
          <p:cNvSpPr txBox="1"/>
          <p:nvPr/>
        </p:nvSpPr>
        <p:spPr>
          <a:xfrm>
            <a:off x="5477691" y="3484432"/>
            <a:ext cx="1236617" cy="553998"/>
          </a:xfrm>
          <a:prstGeom prst="rect">
            <a:avLst/>
          </a:prstGeom>
          <a:noFill/>
        </p:spPr>
        <p:txBody>
          <a:bodyPr wrap="square" rtlCol="0">
            <a:spAutoFit/>
          </a:bodyPr>
          <a:lstStyle/>
          <a:p>
            <a:r>
              <a:rPr lang="en-US" sz="1500" b="1" dirty="0">
                <a:latin typeface="Comic Sans MS" panose="030F0702030302020204" pitchFamily="66" charset="0"/>
              </a:rPr>
              <a:t>Remove stop-words</a:t>
            </a:r>
            <a:endParaRPr lang="en-IN" sz="1500" dirty="0"/>
          </a:p>
        </p:txBody>
      </p:sp>
      <p:sp>
        <p:nvSpPr>
          <p:cNvPr id="6" name="TextBox 5">
            <a:extLst>
              <a:ext uri="{FF2B5EF4-FFF2-40B4-BE49-F238E27FC236}">
                <a16:creationId xmlns:a16="http://schemas.microsoft.com/office/drawing/2014/main" id="{6A140F19-00E3-4D7F-9F91-38DBDBB73FA7}"/>
              </a:ext>
            </a:extLst>
          </p:cNvPr>
          <p:cNvSpPr txBox="1"/>
          <p:nvPr/>
        </p:nvSpPr>
        <p:spPr>
          <a:xfrm>
            <a:off x="7224484" y="3092017"/>
            <a:ext cx="1236617" cy="784830"/>
          </a:xfrm>
          <a:prstGeom prst="rect">
            <a:avLst/>
          </a:prstGeom>
          <a:noFill/>
        </p:spPr>
        <p:txBody>
          <a:bodyPr wrap="square" rtlCol="0">
            <a:spAutoFit/>
          </a:bodyPr>
          <a:lstStyle/>
          <a:p>
            <a:r>
              <a:rPr lang="en-US" sz="1500" b="1" dirty="0">
                <a:latin typeface="Comic Sans MS" panose="030F0702030302020204" pitchFamily="66" charset="0"/>
              </a:rPr>
              <a:t>Filter non-ascii characters</a:t>
            </a:r>
            <a:endParaRPr lang="en-IN" sz="1500" dirty="0"/>
          </a:p>
        </p:txBody>
      </p:sp>
      <p:sp>
        <p:nvSpPr>
          <p:cNvPr id="7" name="TextBox 6">
            <a:extLst>
              <a:ext uri="{FF2B5EF4-FFF2-40B4-BE49-F238E27FC236}">
                <a16:creationId xmlns:a16="http://schemas.microsoft.com/office/drawing/2014/main" id="{A3FFAFD6-FE3E-42B7-AE18-D546C03BC2A7}"/>
              </a:ext>
            </a:extLst>
          </p:cNvPr>
          <p:cNvSpPr txBox="1"/>
          <p:nvPr/>
        </p:nvSpPr>
        <p:spPr>
          <a:xfrm>
            <a:off x="8971277" y="2667252"/>
            <a:ext cx="1156792" cy="553998"/>
          </a:xfrm>
          <a:prstGeom prst="rect">
            <a:avLst/>
          </a:prstGeom>
          <a:noFill/>
        </p:spPr>
        <p:txBody>
          <a:bodyPr wrap="square" rtlCol="0">
            <a:spAutoFit/>
          </a:bodyPr>
          <a:lstStyle/>
          <a:p>
            <a:r>
              <a:rPr lang="en-US" sz="1500" b="1" dirty="0">
                <a:latin typeface="Comic Sans MS" panose="030F0702030302020204" pitchFamily="66" charset="0"/>
              </a:rPr>
              <a:t>Lemmatize the words</a:t>
            </a:r>
            <a:endParaRPr lang="en-IN" sz="1500" dirty="0"/>
          </a:p>
        </p:txBody>
      </p:sp>
      <p:sp>
        <p:nvSpPr>
          <p:cNvPr id="8" name="TextBox 7">
            <a:extLst>
              <a:ext uri="{FF2B5EF4-FFF2-40B4-BE49-F238E27FC236}">
                <a16:creationId xmlns:a16="http://schemas.microsoft.com/office/drawing/2014/main" id="{C13A663F-712E-4799-8F50-82EC6511B2C8}"/>
              </a:ext>
            </a:extLst>
          </p:cNvPr>
          <p:cNvSpPr txBox="1"/>
          <p:nvPr/>
        </p:nvSpPr>
        <p:spPr>
          <a:xfrm>
            <a:off x="10755085" y="2203438"/>
            <a:ext cx="1353459" cy="784830"/>
          </a:xfrm>
          <a:prstGeom prst="rect">
            <a:avLst/>
          </a:prstGeom>
          <a:noFill/>
        </p:spPr>
        <p:txBody>
          <a:bodyPr wrap="square" rtlCol="0">
            <a:spAutoFit/>
          </a:bodyPr>
          <a:lstStyle/>
          <a:p>
            <a:r>
              <a:rPr lang="en-US" sz="1500" b="1" dirty="0">
                <a:latin typeface="Comic Sans MS" panose="030F0702030302020204" pitchFamily="66" charset="0"/>
              </a:rPr>
              <a:t>Lastly drop words of length &lt; 2</a:t>
            </a:r>
            <a:endParaRPr lang="en-IN" sz="1500" dirty="0"/>
          </a:p>
        </p:txBody>
      </p:sp>
      <p:pic>
        <p:nvPicPr>
          <p:cNvPr id="4102" name="Picture 6" descr="Superhero callouts png, Picture #859987 superhero callouts png">
            <a:extLst>
              <a:ext uri="{FF2B5EF4-FFF2-40B4-BE49-F238E27FC236}">
                <a16:creationId xmlns:a16="http://schemas.microsoft.com/office/drawing/2014/main" id="{AF82B6A1-A005-4EA7-AB90-06F885008A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9666284">
            <a:off x="332895" y="538858"/>
            <a:ext cx="2466975" cy="19611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8B3A6DE-CD09-4886-AD68-462CC64EBAD7}"/>
              </a:ext>
            </a:extLst>
          </p:cNvPr>
          <p:cNvSpPr txBox="1"/>
          <p:nvPr/>
        </p:nvSpPr>
        <p:spPr>
          <a:xfrm rot="19433830">
            <a:off x="375123" y="826939"/>
            <a:ext cx="2382518" cy="1384995"/>
          </a:xfrm>
          <a:prstGeom prst="rect">
            <a:avLst/>
          </a:prstGeom>
          <a:noFill/>
        </p:spPr>
        <p:txBody>
          <a:bodyPr wrap="square" rtlCol="0">
            <a:spAutoFit/>
          </a:bodyPr>
          <a:lstStyle/>
          <a:p>
            <a:pPr algn="ctr"/>
            <a:r>
              <a:rPr lang="en-US" sz="1400" b="1" dirty="0">
                <a:latin typeface="Comic Sans MS" panose="030F0702030302020204" pitchFamily="66" charset="0"/>
              </a:rPr>
              <a:t>Data preprocessing is a data mining technique which is used to transform the raw data in a useful and efficient format.</a:t>
            </a:r>
            <a:endParaRPr lang="en-IN" sz="1400" b="1" dirty="0">
              <a:latin typeface="Comic Sans MS" panose="030F0702030302020204" pitchFamily="66" charset="0"/>
            </a:endParaRPr>
          </a:p>
        </p:txBody>
      </p:sp>
    </p:spTree>
    <p:extLst>
      <p:ext uri="{BB962C8B-B14F-4D97-AF65-F5344CB8AC3E}">
        <p14:creationId xmlns:p14="http://schemas.microsoft.com/office/powerpoint/2010/main" val="3127438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3D4BEC-EA36-4FB0-A1B0-D1403A0EF55F}"/>
              </a:ext>
            </a:extLst>
          </p:cNvPr>
          <p:cNvSpPr/>
          <p:nvPr/>
        </p:nvSpPr>
        <p:spPr>
          <a:xfrm>
            <a:off x="2381781" y="303183"/>
            <a:ext cx="6527749" cy="923330"/>
          </a:xfrm>
          <a:prstGeom prst="rect">
            <a:avLst/>
          </a:prstGeom>
        </p:spPr>
        <p:txBody>
          <a:bodyPr wrap="none">
            <a:spAutoFit/>
          </a:bodyPr>
          <a:lstStyle/>
          <a:p>
            <a:pPr algn="ctr"/>
            <a:r>
              <a:rPr lang="en-IN" sz="5400" b="1" dirty="0">
                <a:solidFill>
                  <a:srgbClr val="FF9933"/>
                </a:solidFill>
                <a:latin typeface="Comic Sans MS" panose="030F0702030302020204" pitchFamily="66" charset="0"/>
              </a:rPr>
              <a:t>TEXT TO VECTOR</a:t>
            </a:r>
          </a:p>
        </p:txBody>
      </p:sp>
      <p:pic>
        <p:nvPicPr>
          <p:cNvPr id="3" name="Picture 8" descr="66,551 Signpost Stock Illustrations, Cliparts And Royalty Free ...">
            <a:extLst>
              <a:ext uri="{FF2B5EF4-FFF2-40B4-BE49-F238E27FC236}">
                <a16:creationId xmlns:a16="http://schemas.microsoft.com/office/drawing/2014/main" id="{02BA1A14-FDF5-4D75-87AF-38F9C21D29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555"/>
          <a:stretch/>
        </p:blipFill>
        <p:spPr bwMode="auto">
          <a:xfrm>
            <a:off x="3436619" y="2532202"/>
            <a:ext cx="5318760" cy="43257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E595D2-1345-4F42-BCCE-2AB024907D10}"/>
              </a:ext>
            </a:extLst>
          </p:cNvPr>
          <p:cNvSpPr txBox="1"/>
          <p:nvPr/>
        </p:nvSpPr>
        <p:spPr>
          <a:xfrm>
            <a:off x="5161434" y="3264852"/>
            <a:ext cx="1889760" cy="523220"/>
          </a:xfrm>
          <a:prstGeom prst="rect">
            <a:avLst/>
          </a:prstGeom>
          <a:noFill/>
        </p:spPr>
        <p:txBody>
          <a:bodyPr wrap="square" rtlCol="0">
            <a:spAutoFit/>
          </a:bodyPr>
          <a:lstStyle/>
          <a:p>
            <a:r>
              <a:rPr lang="en-IN" sz="2800" b="1" dirty="0">
                <a:latin typeface="Comic Sans MS" panose="030F0702030302020204" pitchFamily="66" charset="0"/>
              </a:rPr>
              <a:t>TF-IDF</a:t>
            </a:r>
          </a:p>
        </p:txBody>
      </p:sp>
      <p:sp>
        <p:nvSpPr>
          <p:cNvPr id="5" name="TextBox 4">
            <a:extLst>
              <a:ext uri="{FF2B5EF4-FFF2-40B4-BE49-F238E27FC236}">
                <a16:creationId xmlns:a16="http://schemas.microsoft.com/office/drawing/2014/main" id="{6CF221A2-F0EF-43C0-8864-E903CF6D11C8}"/>
              </a:ext>
            </a:extLst>
          </p:cNvPr>
          <p:cNvSpPr txBox="1"/>
          <p:nvPr/>
        </p:nvSpPr>
        <p:spPr>
          <a:xfrm>
            <a:off x="4684978" y="4112857"/>
            <a:ext cx="4145280" cy="523220"/>
          </a:xfrm>
          <a:prstGeom prst="rect">
            <a:avLst/>
          </a:prstGeom>
          <a:noFill/>
        </p:spPr>
        <p:txBody>
          <a:bodyPr wrap="square" rtlCol="0">
            <a:spAutoFit/>
          </a:bodyPr>
          <a:lstStyle/>
          <a:p>
            <a:r>
              <a:rPr lang="en-IN" sz="2800" b="1" dirty="0">
                <a:latin typeface="Comic Sans MS" panose="030F0702030302020204" pitchFamily="66" charset="0"/>
              </a:rPr>
              <a:t>Word Embeddings</a:t>
            </a:r>
          </a:p>
        </p:txBody>
      </p:sp>
      <p:pic>
        <p:nvPicPr>
          <p:cNvPr id="2050" name="Picture 2" descr="Bulletin board stock vector. Illustration of vector, white - 58347958">
            <a:extLst>
              <a:ext uri="{FF2B5EF4-FFF2-40B4-BE49-F238E27FC236}">
                <a16:creationId xmlns:a16="http://schemas.microsoft.com/office/drawing/2014/main" id="{DDF59F57-52F7-499C-8AE8-F6F761749E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328"/>
          <a:stretch/>
        </p:blipFill>
        <p:spPr bwMode="auto">
          <a:xfrm>
            <a:off x="30952" y="2159020"/>
            <a:ext cx="3600522" cy="46989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lletin board stock vector. Illustration of vector, white - 58347958">
            <a:extLst>
              <a:ext uri="{FF2B5EF4-FFF2-40B4-BE49-F238E27FC236}">
                <a16:creationId xmlns:a16="http://schemas.microsoft.com/office/drawing/2014/main" id="{8713F338-A994-40F2-9C2E-9287C659E7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353"/>
          <a:stretch/>
        </p:blipFill>
        <p:spPr bwMode="auto">
          <a:xfrm>
            <a:off x="8474763" y="2159020"/>
            <a:ext cx="3600522" cy="469898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C25686F-4AA2-4773-830F-8DCBFEBF4A5D}"/>
              </a:ext>
            </a:extLst>
          </p:cNvPr>
          <p:cNvSpPr/>
          <p:nvPr/>
        </p:nvSpPr>
        <p:spPr>
          <a:xfrm>
            <a:off x="339562" y="2963317"/>
            <a:ext cx="3097058" cy="3416320"/>
          </a:xfrm>
          <a:prstGeom prst="rect">
            <a:avLst/>
          </a:prstGeom>
        </p:spPr>
        <p:txBody>
          <a:bodyPr wrap="square">
            <a:spAutoFit/>
          </a:bodyPr>
          <a:lstStyle/>
          <a:p>
            <a:pPr algn="ctr"/>
            <a:r>
              <a:rPr lang="en-US" b="1" dirty="0">
                <a:latin typeface="Comic Sans MS" panose="030F0702030302020204" pitchFamily="66" charset="0"/>
              </a:rPr>
              <a:t>We are determined to use TF-IDF to scale down the impact of tokens that occur very frequently in a given corpus and that are hence empirically less informative than features that occur in a small fraction of the training corpus</a:t>
            </a:r>
            <a:endParaRPr lang="en-IN" b="1" dirty="0">
              <a:latin typeface="Comic Sans MS" panose="030F0702030302020204" pitchFamily="66" charset="0"/>
            </a:endParaRPr>
          </a:p>
          <a:p>
            <a:pPr algn="ctr"/>
            <a:endParaRPr lang="en-IN" dirty="0">
              <a:ln>
                <a:solidFill>
                  <a:schemeClr val="tx1"/>
                </a:solidFill>
              </a:ln>
            </a:endParaRPr>
          </a:p>
        </p:txBody>
      </p:sp>
      <p:sp>
        <p:nvSpPr>
          <p:cNvPr id="8" name="Rectangle 7">
            <a:extLst>
              <a:ext uri="{FF2B5EF4-FFF2-40B4-BE49-F238E27FC236}">
                <a16:creationId xmlns:a16="http://schemas.microsoft.com/office/drawing/2014/main" id="{BB3764A4-709D-48F9-BEC8-3A2CACC89566}"/>
              </a:ext>
            </a:extLst>
          </p:cNvPr>
          <p:cNvSpPr/>
          <p:nvPr/>
        </p:nvSpPr>
        <p:spPr>
          <a:xfrm>
            <a:off x="8905137" y="3100705"/>
            <a:ext cx="1889760" cy="1128514"/>
          </a:xfrm>
          <a:prstGeom prst="rect">
            <a:avLst/>
          </a:prstGeom>
        </p:spPr>
        <p:txBody>
          <a:bodyPr wrap="square">
            <a:spAutoFit/>
          </a:bodyPr>
          <a:lstStyle/>
          <a:p>
            <a:pPr fontAlgn="base">
              <a:spcAft>
                <a:spcPts val="1600"/>
              </a:spcAft>
              <a:buFont typeface="+mj-lt"/>
              <a:buAutoNum type="arabicPeriod"/>
            </a:pPr>
            <a:r>
              <a:rPr lang="en-IN" b="1" dirty="0">
                <a:solidFill>
                  <a:srgbClr val="24292E"/>
                </a:solidFill>
                <a:latin typeface="Comic Sans MS" panose="030F0702030302020204" pitchFamily="66" charset="0"/>
              </a:rPr>
              <a:t>Word2vec</a:t>
            </a:r>
          </a:p>
          <a:p>
            <a:pPr fontAlgn="base">
              <a:buFont typeface="+mj-lt"/>
              <a:buAutoNum type="arabicPeriod"/>
            </a:pPr>
            <a:r>
              <a:rPr lang="en-IN" b="1" dirty="0">
                <a:solidFill>
                  <a:srgbClr val="24292E"/>
                </a:solidFill>
                <a:latin typeface="Comic Sans MS" panose="030F0702030302020204" pitchFamily="66" charset="0"/>
              </a:rPr>
              <a:t>Glove</a:t>
            </a:r>
          </a:p>
          <a:p>
            <a:pPr fontAlgn="base"/>
            <a:endParaRPr lang="en-IN" b="1" dirty="0">
              <a:solidFill>
                <a:srgbClr val="24292E"/>
              </a:solidFill>
              <a:latin typeface="Comic Sans MS" panose="030F0702030302020204" pitchFamily="66" charset="0"/>
            </a:endParaRPr>
          </a:p>
        </p:txBody>
      </p:sp>
      <p:pic>
        <p:nvPicPr>
          <p:cNvPr id="11" name="Picture 8" descr="66,551 Signpost Stock Illustrations, Cliparts And Royalty Free ...">
            <a:extLst>
              <a:ext uri="{FF2B5EF4-FFF2-40B4-BE49-F238E27FC236}">
                <a16:creationId xmlns:a16="http://schemas.microsoft.com/office/drawing/2014/main" id="{B6995BEF-9A1E-4075-B869-87F00F9D30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06" t="14203" r="22063" b="74600"/>
          <a:stretch/>
        </p:blipFill>
        <p:spPr bwMode="auto">
          <a:xfrm>
            <a:off x="4284782" y="1982530"/>
            <a:ext cx="3536673" cy="8214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12FAFCC-963A-4892-B912-0B093C5D7EFC}"/>
              </a:ext>
            </a:extLst>
          </p:cNvPr>
          <p:cNvSpPr txBox="1"/>
          <p:nvPr/>
        </p:nvSpPr>
        <p:spPr>
          <a:xfrm>
            <a:off x="4407752" y="2111763"/>
            <a:ext cx="3290731" cy="584775"/>
          </a:xfrm>
          <a:prstGeom prst="rect">
            <a:avLst/>
          </a:prstGeom>
          <a:noFill/>
        </p:spPr>
        <p:txBody>
          <a:bodyPr wrap="square" rtlCol="0">
            <a:spAutoFit/>
          </a:bodyPr>
          <a:lstStyle/>
          <a:p>
            <a:pPr algn="ctr"/>
            <a:r>
              <a:rPr lang="en-IN" sz="1600" b="1" dirty="0">
                <a:latin typeface="Comic Sans MS" panose="030F0702030302020204" pitchFamily="66" charset="0"/>
              </a:rPr>
              <a:t>Two approaches have been used to prepare the data</a:t>
            </a:r>
          </a:p>
        </p:txBody>
      </p:sp>
      <p:sp>
        <p:nvSpPr>
          <p:cNvPr id="10" name="TextBox 9">
            <a:extLst>
              <a:ext uri="{FF2B5EF4-FFF2-40B4-BE49-F238E27FC236}">
                <a16:creationId xmlns:a16="http://schemas.microsoft.com/office/drawing/2014/main" id="{1784C8FD-3F17-4675-B6BA-B7CC178E4E7F}"/>
              </a:ext>
            </a:extLst>
          </p:cNvPr>
          <p:cNvSpPr txBox="1"/>
          <p:nvPr/>
        </p:nvSpPr>
        <p:spPr>
          <a:xfrm>
            <a:off x="9553303" y="518626"/>
            <a:ext cx="2159725" cy="1169551"/>
          </a:xfrm>
          <a:prstGeom prst="rect">
            <a:avLst/>
          </a:prstGeom>
          <a:noFill/>
        </p:spPr>
        <p:txBody>
          <a:bodyPr wrap="square" rtlCol="0">
            <a:spAutoFit/>
          </a:bodyPr>
          <a:lstStyle/>
          <a:p>
            <a:pPr algn="ctr"/>
            <a:r>
              <a:rPr lang="en-US" sz="1400" b="1" dirty="0">
                <a:solidFill>
                  <a:schemeClr val="bg1"/>
                </a:solidFill>
                <a:latin typeface="Comic Sans MS" panose="030F0702030302020204" pitchFamily="66" charset="0"/>
              </a:rPr>
              <a:t>Process of using domain knowledge to extract features from raw data via data mining techniques. </a:t>
            </a:r>
            <a:endParaRPr lang="en-IN" sz="1400" b="1"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3801468879"/>
      </p:ext>
    </p:extLst>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58FC94-008D-4D30-93D6-FC7357406BEF}"/>
              </a:ext>
            </a:extLst>
          </p:cNvPr>
          <p:cNvSpPr txBox="1"/>
          <p:nvPr/>
        </p:nvSpPr>
        <p:spPr>
          <a:xfrm>
            <a:off x="2255521" y="528141"/>
            <a:ext cx="4632960" cy="923330"/>
          </a:xfrm>
          <a:prstGeom prst="rect">
            <a:avLst/>
          </a:prstGeom>
          <a:noFill/>
        </p:spPr>
        <p:txBody>
          <a:bodyPr wrap="square" rtlCol="0">
            <a:spAutoFit/>
          </a:bodyPr>
          <a:lstStyle/>
          <a:p>
            <a:pPr algn="ctr"/>
            <a:r>
              <a:rPr lang="en-IN" sz="5400" b="1" dirty="0">
                <a:solidFill>
                  <a:srgbClr val="339933"/>
                </a:solidFill>
                <a:latin typeface="Comic Sans MS" panose="030F0702030302020204" pitchFamily="66" charset="0"/>
              </a:rPr>
              <a:t>N-GRAMS</a:t>
            </a:r>
          </a:p>
        </p:txBody>
      </p:sp>
      <p:pic>
        <p:nvPicPr>
          <p:cNvPr id="1026" name="Picture 2" descr="123 Stock Illustrations – 2,546 123 Stock Illustrations, Vectors ...">
            <a:extLst>
              <a:ext uri="{FF2B5EF4-FFF2-40B4-BE49-F238E27FC236}">
                <a16:creationId xmlns:a16="http://schemas.microsoft.com/office/drawing/2014/main" id="{C4EFCB3E-2370-4C52-A8D0-4676F46D9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52" y="2604085"/>
            <a:ext cx="3302725" cy="34115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6FA6FB4-E16A-44E2-81E3-0BF10F46A2AB}"/>
              </a:ext>
            </a:extLst>
          </p:cNvPr>
          <p:cNvSpPr txBox="1"/>
          <p:nvPr/>
        </p:nvSpPr>
        <p:spPr>
          <a:xfrm>
            <a:off x="1693817" y="2796142"/>
            <a:ext cx="2394857" cy="523220"/>
          </a:xfrm>
          <a:prstGeom prst="rect">
            <a:avLst/>
          </a:prstGeom>
          <a:noFill/>
        </p:spPr>
        <p:txBody>
          <a:bodyPr wrap="square" rtlCol="0">
            <a:spAutoFit/>
          </a:bodyPr>
          <a:lstStyle/>
          <a:p>
            <a:r>
              <a:rPr lang="en-IN" sz="2800" b="1" dirty="0">
                <a:latin typeface="Comic Sans MS" panose="030F0702030302020204" pitchFamily="66" charset="0"/>
              </a:rPr>
              <a:t>UNIGRAMS</a:t>
            </a:r>
          </a:p>
        </p:txBody>
      </p:sp>
      <p:sp>
        <p:nvSpPr>
          <p:cNvPr id="6" name="TextBox 5">
            <a:extLst>
              <a:ext uri="{FF2B5EF4-FFF2-40B4-BE49-F238E27FC236}">
                <a16:creationId xmlns:a16="http://schemas.microsoft.com/office/drawing/2014/main" id="{553F7778-46B9-492F-938B-4ECC28257A56}"/>
              </a:ext>
            </a:extLst>
          </p:cNvPr>
          <p:cNvSpPr txBox="1"/>
          <p:nvPr/>
        </p:nvSpPr>
        <p:spPr>
          <a:xfrm>
            <a:off x="2717074" y="3786657"/>
            <a:ext cx="2037806" cy="523220"/>
          </a:xfrm>
          <a:prstGeom prst="rect">
            <a:avLst/>
          </a:prstGeom>
          <a:noFill/>
        </p:spPr>
        <p:txBody>
          <a:bodyPr wrap="square" rtlCol="0">
            <a:spAutoFit/>
          </a:bodyPr>
          <a:lstStyle/>
          <a:p>
            <a:r>
              <a:rPr lang="en-IN" sz="2800" b="1" dirty="0">
                <a:latin typeface="Comic Sans MS" panose="030F0702030302020204" pitchFamily="66" charset="0"/>
              </a:rPr>
              <a:t>BIGRAMS</a:t>
            </a:r>
            <a:endParaRPr lang="en-IN" sz="2400" b="1" dirty="0">
              <a:latin typeface="Comic Sans MS" panose="030F0702030302020204" pitchFamily="66" charset="0"/>
            </a:endParaRPr>
          </a:p>
        </p:txBody>
      </p:sp>
      <p:pic>
        <p:nvPicPr>
          <p:cNvPr id="1028" name="Picture 4" descr="Explosion clip art chadholtz - ClipartBarn">
            <a:extLst>
              <a:ext uri="{FF2B5EF4-FFF2-40B4-BE49-F238E27FC236}">
                <a16:creationId xmlns:a16="http://schemas.microsoft.com/office/drawing/2014/main" id="{1C98F1B4-0241-4C84-98E3-D35AEA55C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611" y="-17197"/>
            <a:ext cx="4754880" cy="38038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0CDDFB-0A6D-43ED-9ED8-4823F215DCF0}"/>
              </a:ext>
            </a:extLst>
          </p:cNvPr>
          <p:cNvSpPr txBox="1"/>
          <p:nvPr/>
        </p:nvSpPr>
        <p:spPr>
          <a:xfrm>
            <a:off x="8223612" y="1566226"/>
            <a:ext cx="2554878" cy="1354217"/>
          </a:xfrm>
          <a:prstGeom prst="rect">
            <a:avLst/>
          </a:prstGeom>
          <a:noFill/>
        </p:spPr>
        <p:txBody>
          <a:bodyPr wrap="square" rtlCol="0">
            <a:spAutoFit/>
          </a:bodyPr>
          <a:lstStyle/>
          <a:p>
            <a:pPr algn="ctr"/>
            <a:r>
              <a:rPr lang="en-US" sz="1600" b="1" dirty="0">
                <a:solidFill>
                  <a:schemeClr val="bg1"/>
                </a:solidFill>
                <a:latin typeface="Comic Sans MS" panose="030F0702030302020204" pitchFamily="66" charset="0"/>
              </a:rPr>
              <a:t>An n-gram is a contiguous sequence of n items from a given sample of text or speech</a:t>
            </a:r>
            <a:r>
              <a:rPr lang="en-US" b="1" dirty="0">
                <a:solidFill>
                  <a:schemeClr val="bg1"/>
                </a:solidFill>
                <a:latin typeface="Comic Sans MS" panose="030F0702030302020204" pitchFamily="66" charset="0"/>
              </a:rPr>
              <a:t>.</a:t>
            </a:r>
            <a:endParaRPr lang="en-IN" b="1" dirty="0">
              <a:solidFill>
                <a:schemeClr val="bg1"/>
              </a:solidFill>
              <a:latin typeface="Comic Sans MS" panose="030F0702030302020204" pitchFamily="66" charset="0"/>
            </a:endParaRPr>
          </a:p>
        </p:txBody>
      </p:sp>
      <p:sp>
        <p:nvSpPr>
          <p:cNvPr id="7" name="TextBox 6">
            <a:extLst>
              <a:ext uri="{FF2B5EF4-FFF2-40B4-BE49-F238E27FC236}">
                <a16:creationId xmlns:a16="http://schemas.microsoft.com/office/drawing/2014/main" id="{5A65043E-374E-42DE-AF97-79EA3A419525}"/>
              </a:ext>
            </a:extLst>
          </p:cNvPr>
          <p:cNvSpPr txBox="1"/>
          <p:nvPr/>
        </p:nvSpPr>
        <p:spPr>
          <a:xfrm>
            <a:off x="3509554" y="4997149"/>
            <a:ext cx="5886993" cy="523220"/>
          </a:xfrm>
          <a:prstGeom prst="rect">
            <a:avLst/>
          </a:prstGeom>
          <a:noFill/>
        </p:spPr>
        <p:txBody>
          <a:bodyPr wrap="square" rtlCol="0">
            <a:spAutoFit/>
          </a:bodyPr>
          <a:lstStyle/>
          <a:p>
            <a:r>
              <a:rPr lang="en-IN" sz="2800" b="1" dirty="0">
                <a:latin typeface="Comic Sans MS" panose="030F0702030302020204" pitchFamily="66" charset="0"/>
              </a:rPr>
              <a:t>UNIGRAMS AND BIGRAMS</a:t>
            </a:r>
          </a:p>
        </p:txBody>
      </p:sp>
    </p:spTree>
    <p:extLst>
      <p:ext uri="{BB962C8B-B14F-4D97-AF65-F5344CB8AC3E}">
        <p14:creationId xmlns:p14="http://schemas.microsoft.com/office/powerpoint/2010/main" val="1355566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59AC28A-34AB-4E2C-84B2-261E1EF30698}"/>
              </a:ext>
            </a:extLst>
          </p:cNvPr>
          <p:cNvGraphicFramePr/>
          <p:nvPr>
            <p:extLst>
              <p:ext uri="{D42A27DB-BD31-4B8C-83A1-F6EECF244321}">
                <p14:modId xmlns:p14="http://schemas.microsoft.com/office/powerpoint/2010/main" val="658361266"/>
              </p:ext>
            </p:extLst>
          </p:nvPr>
        </p:nvGraphicFramePr>
        <p:xfrm>
          <a:off x="6566263" y="645038"/>
          <a:ext cx="5808617" cy="5567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In The Teacher Transparent &amp; PNG Clipart Free Download - YWD">
            <a:extLst>
              <a:ext uri="{FF2B5EF4-FFF2-40B4-BE49-F238E27FC236}">
                <a16:creationId xmlns:a16="http://schemas.microsoft.com/office/drawing/2014/main" id="{817FDCD6-2A5A-4D1F-ACBC-0E4EECBE0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77" y="104503"/>
            <a:ext cx="5947954" cy="67534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AB8F61F-59A9-462B-A8AB-4795EFF9157F}"/>
              </a:ext>
            </a:extLst>
          </p:cNvPr>
          <p:cNvSpPr txBox="1"/>
          <p:nvPr/>
        </p:nvSpPr>
        <p:spPr>
          <a:xfrm>
            <a:off x="1881051" y="296092"/>
            <a:ext cx="4075612" cy="2585323"/>
          </a:xfrm>
          <a:prstGeom prst="rect">
            <a:avLst/>
          </a:prstGeom>
          <a:noFill/>
        </p:spPr>
        <p:txBody>
          <a:bodyPr wrap="square" rtlCol="0">
            <a:spAutoFit/>
          </a:bodyPr>
          <a:lstStyle/>
          <a:p>
            <a:pPr algn="ctr"/>
            <a:r>
              <a:rPr lang="en-US" b="1" dirty="0">
                <a:solidFill>
                  <a:schemeClr val="bg1"/>
                </a:solidFill>
                <a:latin typeface="Comic Sans MS" panose="030F0702030302020204" pitchFamily="66" charset="0"/>
              </a:rPr>
              <a:t>Our main metric for measuring model performance is F1-score. Since we have 6 labels, the F1-score would be the average of 6 labels. We will also take other metrics into consideration while evaluating models, e.g., Recall</a:t>
            </a:r>
          </a:p>
          <a:p>
            <a:pPr algn="ctr"/>
            <a:endParaRPr lang="en-IN" b="1" dirty="0">
              <a:solidFill>
                <a:schemeClr val="bg1"/>
              </a:solidFill>
              <a:latin typeface="Comic Sans MS" panose="030F0702030302020204" pitchFamily="66" charset="0"/>
            </a:endParaRPr>
          </a:p>
          <a:p>
            <a:pPr algn="ctr"/>
            <a:endParaRPr lang="en-US" b="1"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2849956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261D1F1-3481-42E0-A953-BB7FF5E04E34}"/>
              </a:ext>
            </a:extLst>
          </p:cNvPr>
          <p:cNvGraphicFramePr/>
          <p:nvPr>
            <p:extLst>
              <p:ext uri="{D42A27DB-BD31-4B8C-83A1-F6EECF244321}">
                <p14:modId xmlns:p14="http://schemas.microsoft.com/office/powerpoint/2010/main" val="3038116909"/>
              </p:ext>
            </p:extLst>
          </p:nvPr>
        </p:nvGraphicFramePr>
        <p:xfrm>
          <a:off x="187233" y="8709"/>
          <a:ext cx="11817533" cy="5885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Frame 9">
            <a:extLst>
              <a:ext uri="{FF2B5EF4-FFF2-40B4-BE49-F238E27FC236}">
                <a16:creationId xmlns:a16="http://schemas.microsoft.com/office/drawing/2014/main" id="{2AEEB0CF-2032-4265-B6EF-D1486A95774A}"/>
              </a:ext>
            </a:extLst>
          </p:cNvPr>
          <p:cNvSpPr/>
          <p:nvPr/>
        </p:nvSpPr>
        <p:spPr>
          <a:xfrm>
            <a:off x="1537063" y="5128234"/>
            <a:ext cx="4093025" cy="515006"/>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1" name="Arrow: Down 10">
            <a:extLst>
              <a:ext uri="{FF2B5EF4-FFF2-40B4-BE49-F238E27FC236}">
                <a16:creationId xmlns:a16="http://schemas.microsoft.com/office/drawing/2014/main" id="{FB9BAA43-99C4-4309-8A1E-06614208C15A}"/>
              </a:ext>
            </a:extLst>
          </p:cNvPr>
          <p:cNvSpPr/>
          <p:nvPr/>
        </p:nvSpPr>
        <p:spPr>
          <a:xfrm>
            <a:off x="6030684" y="2046514"/>
            <a:ext cx="130630" cy="107986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6A3E37DC-7BE1-4949-8499-848298C38EC3}"/>
              </a:ext>
            </a:extLst>
          </p:cNvPr>
          <p:cNvSpPr txBox="1"/>
          <p:nvPr/>
        </p:nvSpPr>
        <p:spPr>
          <a:xfrm>
            <a:off x="1127766" y="5165965"/>
            <a:ext cx="4902918" cy="369332"/>
          </a:xfrm>
          <a:prstGeom prst="rect">
            <a:avLst/>
          </a:prstGeom>
          <a:noFill/>
        </p:spPr>
        <p:txBody>
          <a:bodyPr wrap="square" rtlCol="0">
            <a:spAutoFit/>
          </a:bodyPr>
          <a:lstStyle/>
          <a:p>
            <a:pPr algn="ctr"/>
            <a:r>
              <a:rPr lang="en-IN" b="1" dirty="0">
                <a:latin typeface="Comic Sans MS" panose="030F0702030302020204" pitchFamily="66" charset="0"/>
              </a:rPr>
              <a:t>Using these three as basic models</a:t>
            </a:r>
          </a:p>
        </p:txBody>
      </p:sp>
      <p:cxnSp>
        <p:nvCxnSpPr>
          <p:cNvPr id="6" name="Straight Connector 5">
            <a:extLst>
              <a:ext uri="{FF2B5EF4-FFF2-40B4-BE49-F238E27FC236}">
                <a16:creationId xmlns:a16="http://schemas.microsoft.com/office/drawing/2014/main" id="{F6D93999-9853-4D62-BCB6-A38CB9BA4A69}"/>
              </a:ext>
            </a:extLst>
          </p:cNvPr>
          <p:cNvCxnSpPr>
            <a:cxnSpLocks/>
            <a:endCxn id="10" idx="0"/>
          </p:cNvCxnSpPr>
          <p:nvPr/>
        </p:nvCxnSpPr>
        <p:spPr>
          <a:xfrm>
            <a:off x="1428206" y="4389120"/>
            <a:ext cx="2155370" cy="739114"/>
          </a:xfrm>
          <a:prstGeom prst="line">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E0A2E138-B853-4730-841B-5673214F90EE}"/>
              </a:ext>
            </a:extLst>
          </p:cNvPr>
          <p:cNvCxnSpPr>
            <a:cxnSpLocks/>
          </p:cNvCxnSpPr>
          <p:nvPr/>
        </p:nvCxnSpPr>
        <p:spPr>
          <a:xfrm flipV="1">
            <a:off x="3740329" y="4389121"/>
            <a:ext cx="2355670" cy="739113"/>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7D3FFDD3-FB95-490D-9A11-5EC18DDFD7CC}"/>
              </a:ext>
            </a:extLst>
          </p:cNvPr>
          <p:cNvCxnSpPr>
            <a:cxnSpLocks/>
          </p:cNvCxnSpPr>
          <p:nvPr/>
        </p:nvCxnSpPr>
        <p:spPr>
          <a:xfrm>
            <a:off x="3661952" y="4389120"/>
            <a:ext cx="0" cy="739114"/>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51603881"/>
      </p:ext>
    </p:extLst>
  </p:cSld>
  <p:clrMapOvr>
    <a:masterClrMapping/>
  </p:clrMapOvr>
  <mc:AlternateContent xmlns:mc="http://schemas.openxmlformats.org/markup-compatibility/2006" xmlns:p14="http://schemas.microsoft.com/office/powerpoint/2010/main">
    <mc:Choice Requires="p14">
      <p:transition spd="slow" p14:dur="2000">
        <p:comb/>
      </p:transition>
    </mc:Choice>
    <mc:Fallback xmlns="">
      <p:transition spd="slow">
        <p:comb/>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3DD641-907F-4AC4-BE42-495E1A028EB1}"/>
              </a:ext>
            </a:extLst>
          </p:cNvPr>
          <p:cNvSpPr txBox="1"/>
          <p:nvPr/>
        </p:nvSpPr>
        <p:spPr>
          <a:xfrm>
            <a:off x="301536" y="457187"/>
            <a:ext cx="8625840" cy="923330"/>
          </a:xfrm>
          <a:prstGeom prst="rect">
            <a:avLst/>
          </a:prstGeom>
          <a:noFill/>
        </p:spPr>
        <p:txBody>
          <a:bodyPr wrap="square" rtlCol="0">
            <a:spAutoFit/>
          </a:bodyPr>
          <a:lstStyle/>
          <a:p>
            <a:pPr algn="ctr"/>
            <a:r>
              <a:rPr lang="en-IN" sz="5400" b="1" dirty="0">
                <a:solidFill>
                  <a:srgbClr val="D60093"/>
                </a:solidFill>
                <a:latin typeface="Comic Sans MS" panose="030F0702030302020204" pitchFamily="66" charset="0"/>
              </a:rPr>
              <a:t>CROSS VALIDATION</a:t>
            </a:r>
          </a:p>
        </p:txBody>
      </p:sp>
      <p:pic>
        <p:nvPicPr>
          <p:cNvPr id="2054" name="Picture 6">
            <a:extLst>
              <a:ext uri="{FF2B5EF4-FFF2-40B4-BE49-F238E27FC236}">
                <a16:creationId xmlns:a16="http://schemas.microsoft.com/office/drawing/2014/main" id="{B2E61623-68ED-4F34-92A8-A2CE19509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1872343"/>
            <a:ext cx="5745480" cy="498565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etermining ROI and Benefits of a SaaS Product Based on a Free Trial">
            <a:extLst>
              <a:ext uri="{FF2B5EF4-FFF2-40B4-BE49-F238E27FC236}">
                <a16:creationId xmlns:a16="http://schemas.microsoft.com/office/drawing/2014/main" id="{4FA21C4E-E655-4A63-B431-982233049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667" y="3891643"/>
            <a:ext cx="4036422" cy="17678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0300A0-F9F8-464A-AFD7-889023BF2559}"/>
              </a:ext>
            </a:extLst>
          </p:cNvPr>
          <p:cNvSpPr txBox="1"/>
          <p:nvPr/>
        </p:nvSpPr>
        <p:spPr>
          <a:xfrm>
            <a:off x="5760720" y="3921484"/>
            <a:ext cx="1937657" cy="1754326"/>
          </a:xfrm>
          <a:prstGeom prst="rect">
            <a:avLst/>
          </a:prstGeom>
          <a:noFill/>
        </p:spPr>
        <p:txBody>
          <a:bodyPr wrap="square" rtlCol="0">
            <a:spAutoFit/>
          </a:bodyPr>
          <a:lstStyle/>
          <a:p>
            <a:pPr algn="ctr"/>
            <a:r>
              <a:rPr lang="en-US" b="1" dirty="0">
                <a:latin typeface="Comic Sans MS" panose="030F0702030302020204" pitchFamily="66" charset="0"/>
              </a:rPr>
              <a:t>The Linear SVC model and Logistic Regression model perform better</a:t>
            </a:r>
            <a:endParaRPr lang="en-IN" b="1" dirty="0">
              <a:latin typeface="Comic Sans MS" panose="030F0702030302020204" pitchFamily="66" charset="0"/>
            </a:endParaRPr>
          </a:p>
        </p:txBody>
      </p:sp>
      <p:sp>
        <p:nvSpPr>
          <p:cNvPr id="6" name="TextBox 5">
            <a:extLst>
              <a:ext uri="{FF2B5EF4-FFF2-40B4-BE49-F238E27FC236}">
                <a16:creationId xmlns:a16="http://schemas.microsoft.com/office/drawing/2014/main" id="{3FCE1CA6-2A6A-47EC-BAAE-AC9E9AF93E6B}"/>
              </a:ext>
            </a:extLst>
          </p:cNvPr>
          <p:cNvSpPr txBox="1"/>
          <p:nvPr/>
        </p:nvSpPr>
        <p:spPr>
          <a:xfrm>
            <a:off x="9579428" y="3299017"/>
            <a:ext cx="2720339" cy="3693319"/>
          </a:xfrm>
          <a:prstGeom prst="rect">
            <a:avLst/>
          </a:prstGeom>
          <a:noFill/>
        </p:spPr>
        <p:txBody>
          <a:bodyPr wrap="square" rtlCol="0">
            <a:spAutoFit/>
          </a:bodyPr>
          <a:lstStyle/>
          <a:p>
            <a:pPr algn="ctr"/>
            <a:r>
              <a:rPr lang="en-US" dirty="0"/>
              <a:t> </a:t>
            </a:r>
            <a:r>
              <a:rPr lang="en-US" b="1" dirty="0">
                <a:latin typeface="Comic Sans MS" panose="030F0702030302020204" pitchFamily="66" charset="0"/>
              </a:rPr>
              <a:t>As a baseline model, Multinomial Naive Bayes does not perform well, especially for the threat label and identity-hate label because these two labels have the least number of observations.</a:t>
            </a:r>
          </a:p>
          <a:p>
            <a:br>
              <a:rPr lang="en-US" dirty="0"/>
            </a:br>
            <a:endParaRPr lang="en-IN" dirty="0"/>
          </a:p>
        </p:txBody>
      </p:sp>
      <p:pic>
        <p:nvPicPr>
          <p:cNvPr id="2064" name="Picture 16" descr="Free Clipboard Cliparts, Download Free Clip Art, Free Clip Art on ...">
            <a:extLst>
              <a:ext uri="{FF2B5EF4-FFF2-40B4-BE49-F238E27FC236}">
                <a16:creationId xmlns:a16="http://schemas.microsoft.com/office/drawing/2014/main" id="{969DEA10-F44A-4FF5-82E9-DD46B57AD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7800" y="85244"/>
            <a:ext cx="2936552" cy="25817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3DD0B6E-A24F-4B7E-A999-03FE5DB85D87}"/>
              </a:ext>
            </a:extLst>
          </p:cNvPr>
          <p:cNvSpPr txBox="1"/>
          <p:nvPr/>
        </p:nvSpPr>
        <p:spPr>
          <a:xfrm>
            <a:off x="9389538" y="798765"/>
            <a:ext cx="2293076" cy="1938992"/>
          </a:xfrm>
          <a:prstGeom prst="rect">
            <a:avLst/>
          </a:prstGeom>
          <a:noFill/>
        </p:spPr>
        <p:txBody>
          <a:bodyPr wrap="square" rtlCol="0">
            <a:spAutoFit/>
          </a:bodyPr>
          <a:lstStyle/>
          <a:p>
            <a:pPr algn="ctr"/>
            <a:r>
              <a:rPr lang="en-US" sz="1400" b="1" dirty="0">
                <a:latin typeface="Comic Sans MS" panose="030F0702030302020204" pitchFamily="66" charset="0"/>
              </a:rPr>
              <a:t>We have used cross Validation to compare Naive Bayes, Logistic Regression and LinearSVC on train dataset</a:t>
            </a:r>
          </a:p>
          <a:p>
            <a:br>
              <a:rPr lang="en-US" dirty="0"/>
            </a:br>
            <a:endParaRPr lang="en-IN" dirty="0"/>
          </a:p>
        </p:txBody>
      </p:sp>
    </p:spTree>
    <p:extLst>
      <p:ext uri="{BB962C8B-B14F-4D97-AF65-F5344CB8AC3E}">
        <p14:creationId xmlns:p14="http://schemas.microsoft.com/office/powerpoint/2010/main" val="2038354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B5304A-21A2-4D45-904C-EC7B45DBF1A4}"/>
              </a:ext>
            </a:extLst>
          </p:cNvPr>
          <p:cNvSpPr txBox="1"/>
          <p:nvPr/>
        </p:nvSpPr>
        <p:spPr>
          <a:xfrm>
            <a:off x="1988820" y="563880"/>
            <a:ext cx="8214360" cy="923330"/>
          </a:xfrm>
          <a:prstGeom prst="rect">
            <a:avLst/>
          </a:prstGeom>
          <a:noFill/>
        </p:spPr>
        <p:txBody>
          <a:bodyPr wrap="square" rtlCol="0">
            <a:spAutoFit/>
          </a:bodyPr>
          <a:lstStyle/>
          <a:p>
            <a:pPr algn="ctr"/>
            <a:r>
              <a:rPr lang="en-IN" sz="5400" b="1" dirty="0">
                <a:solidFill>
                  <a:schemeClr val="accent6">
                    <a:lumMod val="75000"/>
                  </a:schemeClr>
                </a:solidFill>
                <a:latin typeface="Comic Sans MS" panose="030F0702030302020204" pitchFamily="66" charset="0"/>
              </a:rPr>
              <a:t>CONFUSION MATRIX</a:t>
            </a:r>
          </a:p>
        </p:txBody>
      </p:sp>
      <p:pic>
        <p:nvPicPr>
          <p:cNvPr id="4098" name="Picture 2">
            <a:extLst>
              <a:ext uri="{FF2B5EF4-FFF2-40B4-BE49-F238E27FC236}">
                <a16:creationId xmlns:a16="http://schemas.microsoft.com/office/drawing/2014/main" id="{B31B1550-EBD1-4497-B1FA-ECBE31C1B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6" y="2659380"/>
            <a:ext cx="35433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E6A9859-05CC-46C0-A1DA-1103F4D55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559" y="265938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2FC337B-95E5-4FDE-A870-06E7FE034A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685" y="2659380"/>
            <a:ext cx="363855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AD7D85-418D-41D4-8624-CE91127C799E}"/>
              </a:ext>
            </a:extLst>
          </p:cNvPr>
          <p:cNvSpPr txBox="1"/>
          <p:nvPr/>
        </p:nvSpPr>
        <p:spPr>
          <a:xfrm>
            <a:off x="3429000" y="5867400"/>
            <a:ext cx="5730240" cy="830997"/>
          </a:xfrm>
          <a:prstGeom prst="rect">
            <a:avLst/>
          </a:prstGeom>
          <a:noFill/>
        </p:spPr>
        <p:txBody>
          <a:bodyPr wrap="square" rtlCol="0">
            <a:spAutoFit/>
          </a:bodyPr>
          <a:lstStyle/>
          <a:p>
            <a:pPr algn="ctr"/>
            <a:r>
              <a:rPr lang="en-US" sz="2400" b="1" dirty="0" err="1">
                <a:solidFill>
                  <a:schemeClr val="accent6">
                    <a:lumMod val="75000"/>
                  </a:schemeClr>
                </a:solidFill>
                <a:latin typeface="Comic Sans MS" panose="030F0702030302020204" pitchFamily="66" charset="0"/>
              </a:rPr>
              <a:t>LinearSVC</a:t>
            </a:r>
            <a:r>
              <a:rPr lang="en-US" sz="2400" b="1" dirty="0">
                <a:solidFill>
                  <a:schemeClr val="accent6">
                    <a:lumMod val="75000"/>
                  </a:schemeClr>
                </a:solidFill>
                <a:latin typeface="Comic Sans MS" panose="030F0702030302020204" pitchFamily="66" charset="0"/>
              </a:rPr>
              <a:t> performs better than any other model for 'toxic' label</a:t>
            </a:r>
            <a:endParaRPr lang="en-IN" sz="2400" b="1" dirty="0">
              <a:solidFill>
                <a:schemeClr val="accent6">
                  <a:lumMod val="75000"/>
                </a:schemeClr>
              </a:solidFill>
              <a:latin typeface="Comic Sans MS" panose="030F0702030302020204" pitchFamily="66" charset="0"/>
            </a:endParaRPr>
          </a:p>
        </p:txBody>
      </p:sp>
      <p:pic>
        <p:nvPicPr>
          <p:cNvPr id="4106" name="Picture 10" descr="Realistic of shiny golden metal king crown Vector Image">
            <a:extLst>
              <a:ext uri="{FF2B5EF4-FFF2-40B4-BE49-F238E27FC236}">
                <a16:creationId xmlns:a16="http://schemas.microsoft.com/office/drawing/2014/main" id="{E81E5C3E-2759-4EC6-ADC4-FAE7BD92570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090" t="10392" r="10604" b="18067"/>
          <a:stretch/>
        </p:blipFill>
        <p:spPr bwMode="auto">
          <a:xfrm rot="20042296">
            <a:off x="2996049" y="5370628"/>
            <a:ext cx="865901" cy="64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215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4A788B-5155-4F07-9FFF-633905CC561B}"/>
              </a:ext>
            </a:extLst>
          </p:cNvPr>
          <p:cNvSpPr txBox="1"/>
          <p:nvPr/>
        </p:nvSpPr>
        <p:spPr>
          <a:xfrm>
            <a:off x="630758" y="455882"/>
            <a:ext cx="10231347" cy="923330"/>
          </a:xfrm>
          <a:prstGeom prst="rect">
            <a:avLst/>
          </a:prstGeom>
          <a:noFill/>
        </p:spPr>
        <p:txBody>
          <a:bodyPr wrap="square" rtlCol="0">
            <a:spAutoFit/>
          </a:bodyPr>
          <a:lstStyle/>
          <a:p>
            <a:pPr algn="ctr"/>
            <a:r>
              <a:rPr lang="en-IN" sz="5400" b="1" dirty="0">
                <a:latin typeface="Comic Sans MS" panose="030F0702030302020204" pitchFamily="66" charset="0"/>
              </a:rPr>
              <a:t>HYPERPARAMETER TUNING</a:t>
            </a:r>
          </a:p>
        </p:txBody>
      </p:sp>
      <p:pic>
        <p:nvPicPr>
          <p:cNvPr id="6146" name="Picture 2" descr="Pan Balance Clipart">
            <a:extLst>
              <a:ext uri="{FF2B5EF4-FFF2-40B4-BE49-F238E27FC236}">
                <a16:creationId xmlns:a16="http://schemas.microsoft.com/office/drawing/2014/main" id="{4D9445EF-FEAF-4C57-949E-85247E8FB2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71" t="4222" r="2143" b="20822"/>
          <a:stretch/>
        </p:blipFill>
        <p:spPr bwMode="auto">
          <a:xfrm>
            <a:off x="993703" y="2225083"/>
            <a:ext cx="10702834" cy="40625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3D264ED-BCC1-4807-BFDB-698FFDC31FCB}"/>
              </a:ext>
            </a:extLst>
          </p:cNvPr>
          <p:cNvSpPr txBox="1"/>
          <p:nvPr/>
        </p:nvSpPr>
        <p:spPr>
          <a:xfrm>
            <a:off x="6549618" y="2853738"/>
            <a:ext cx="4848225" cy="707886"/>
          </a:xfrm>
          <a:prstGeom prst="rect">
            <a:avLst/>
          </a:prstGeom>
          <a:noFill/>
        </p:spPr>
        <p:txBody>
          <a:bodyPr wrap="square" rtlCol="0">
            <a:spAutoFit/>
          </a:bodyPr>
          <a:lstStyle/>
          <a:p>
            <a:pPr algn="ctr"/>
            <a:r>
              <a:rPr lang="en-IN" sz="2000" b="1" dirty="0">
                <a:solidFill>
                  <a:schemeClr val="accent5">
                    <a:lumMod val="75000"/>
                  </a:schemeClr>
                </a:solidFill>
                <a:latin typeface="Comic Sans MS" panose="030F0702030302020204" pitchFamily="66" charset="0"/>
              </a:rPr>
              <a:t>HYPERPARAMETER TUNING WITH GRID SEARCH </a:t>
            </a:r>
          </a:p>
        </p:txBody>
      </p:sp>
      <p:pic>
        <p:nvPicPr>
          <p:cNvPr id="6148" name="Picture 4">
            <a:extLst>
              <a:ext uri="{FF2B5EF4-FFF2-40B4-BE49-F238E27FC236}">
                <a16:creationId xmlns:a16="http://schemas.microsoft.com/office/drawing/2014/main" id="{E593CB78-9384-4CCE-9321-825EA9D954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3347"/>
          <a:stretch/>
        </p:blipFill>
        <p:spPr bwMode="auto">
          <a:xfrm>
            <a:off x="1826795" y="3672042"/>
            <a:ext cx="2708885" cy="8477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87A8844-3E43-4E1E-BFD5-4EDDD5860A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7858"/>
          <a:stretch/>
        </p:blipFill>
        <p:spPr bwMode="auto">
          <a:xfrm>
            <a:off x="7582257" y="3652992"/>
            <a:ext cx="2782948" cy="866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97821B6-EE97-4912-B7F4-209B5E301140}"/>
              </a:ext>
            </a:extLst>
          </p:cNvPr>
          <p:cNvSpPr txBox="1"/>
          <p:nvPr/>
        </p:nvSpPr>
        <p:spPr>
          <a:xfrm>
            <a:off x="719978" y="5254023"/>
            <a:ext cx="4434840" cy="1477328"/>
          </a:xfrm>
          <a:prstGeom prst="rect">
            <a:avLst/>
          </a:prstGeom>
          <a:noFill/>
        </p:spPr>
        <p:txBody>
          <a:bodyPr wrap="square" rtlCol="0">
            <a:spAutoFit/>
          </a:bodyPr>
          <a:lstStyle/>
          <a:p>
            <a:pPr algn="ctr"/>
            <a:r>
              <a:rPr lang="en-US" b="1" dirty="0">
                <a:solidFill>
                  <a:schemeClr val="accent5">
                    <a:lumMod val="75000"/>
                  </a:schemeClr>
                </a:solidFill>
                <a:latin typeface="Comic Sans MS" panose="030F0702030302020204" pitchFamily="66" charset="0"/>
              </a:rPr>
              <a:t>The greatest concern is the imbalanced data, we decide to manually adjust class-weight for the models to see if we can achieve better results.</a:t>
            </a:r>
            <a:endParaRPr lang="en-IN" b="1" dirty="0">
              <a:solidFill>
                <a:schemeClr val="accent5">
                  <a:lumMod val="75000"/>
                </a:schemeClr>
              </a:solidFill>
              <a:latin typeface="Comic Sans MS" panose="030F0702030302020204" pitchFamily="66" charset="0"/>
            </a:endParaRPr>
          </a:p>
        </p:txBody>
      </p:sp>
      <p:sp>
        <p:nvSpPr>
          <p:cNvPr id="5" name="TextBox 4">
            <a:extLst>
              <a:ext uri="{FF2B5EF4-FFF2-40B4-BE49-F238E27FC236}">
                <a16:creationId xmlns:a16="http://schemas.microsoft.com/office/drawing/2014/main" id="{FF0C2FD4-AE6B-49F4-8A1F-123EA47B2350}"/>
              </a:ext>
            </a:extLst>
          </p:cNvPr>
          <p:cNvSpPr txBox="1"/>
          <p:nvPr/>
        </p:nvSpPr>
        <p:spPr>
          <a:xfrm>
            <a:off x="2316481" y="1413862"/>
            <a:ext cx="7811588" cy="923330"/>
          </a:xfrm>
          <a:prstGeom prst="rect">
            <a:avLst/>
          </a:prstGeom>
          <a:noFill/>
        </p:spPr>
        <p:txBody>
          <a:bodyPr wrap="square" rtlCol="0">
            <a:spAutoFit/>
          </a:bodyPr>
          <a:lstStyle/>
          <a:p>
            <a:pPr algn="ctr"/>
            <a:r>
              <a:rPr lang="en-US" b="1" dirty="0">
                <a:solidFill>
                  <a:schemeClr val="accent5">
                    <a:lumMod val="75000"/>
                  </a:schemeClr>
                </a:solidFill>
                <a:latin typeface="Comic Sans MS" panose="030F0702030302020204" pitchFamily="66" charset="0"/>
              </a:rPr>
              <a:t>Since we have 6 different labels, tuning models for each label would be time expensive, so we will use the most common label "Toxic" to tune hyperparameters.</a:t>
            </a:r>
            <a:endParaRPr lang="en-IN" b="1" dirty="0">
              <a:solidFill>
                <a:schemeClr val="accent5">
                  <a:lumMod val="75000"/>
                </a:schemeClr>
              </a:solidFill>
              <a:latin typeface="Comic Sans MS" panose="030F0702030302020204" pitchFamily="66" charset="0"/>
            </a:endParaRPr>
          </a:p>
        </p:txBody>
      </p:sp>
      <p:sp>
        <p:nvSpPr>
          <p:cNvPr id="10" name="TextBox 9">
            <a:extLst>
              <a:ext uri="{FF2B5EF4-FFF2-40B4-BE49-F238E27FC236}">
                <a16:creationId xmlns:a16="http://schemas.microsoft.com/office/drawing/2014/main" id="{CE336D1C-EB4A-4727-AFEB-825DB66EF89E}"/>
              </a:ext>
            </a:extLst>
          </p:cNvPr>
          <p:cNvSpPr txBox="1"/>
          <p:nvPr/>
        </p:nvSpPr>
        <p:spPr>
          <a:xfrm>
            <a:off x="898207" y="2854394"/>
            <a:ext cx="4848225" cy="707886"/>
          </a:xfrm>
          <a:prstGeom prst="rect">
            <a:avLst/>
          </a:prstGeom>
          <a:noFill/>
        </p:spPr>
        <p:txBody>
          <a:bodyPr wrap="square" rtlCol="0">
            <a:spAutoFit/>
          </a:bodyPr>
          <a:lstStyle/>
          <a:p>
            <a:pPr algn="ctr"/>
            <a:r>
              <a:rPr lang="en-IN" sz="2000" b="1" dirty="0">
                <a:solidFill>
                  <a:schemeClr val="accent5">
                    <a:lumMod val="75000"/>
                  </a:schemeClr>
                </a:solidFill>
                <a:latin typeface="Comic Sans MS" panose="030F0702030302020204" pitchFamily="66" charset="0"/>
              </a:rPr>
              <a:t>HYPERPARAMETER TUNING WITH CLASS-WEIGHT </a:t>
            </a:r>
          </a:p>
        </p:txBody>
      </p:sp>
    </p:spTree>
    <p:extLst>
      <p:ext uri="{BB962C8B-B14F-4D97-AF65-F5344CB8AC3E}">
        <p14:creationId xmlns:p14="http://schemas.microsoft.com/office/powerpoint/2010/main" val="3862359520"/>
      </p:ext>
    </p:extLst>
  </p:cSld>
  <p:clrMapOvr>
    <a:masterClrMapping/>
  </p:clrMapOvr>
  <mc:AlternateContent xmlns:mc="http://schemas.openxmlformats.org/markup-compatibility/2006" xmlns:p14="http://schemas.microsoft.com/office/powerpoint/2010/main">
    <mc:Choice Requires="p14">
      <p:transition spd="slow" p14:dur="2000">
        <p14:doors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0C34C-8CE0-41B9-9D41-9272A46C87FF}"/>
              </a:ext>
            </a:extLst>
          </p:cNvPr>
          <p:cNvSpPr txBox="1"/>
          <p:nvPr/>
        </p:nvSpPr>
        <p:spPr>
          <a:xfrm>
            <a:off x="875211" y="391886"/>
            <a:ext cx="10441577" cy="2123658"/>
          </a:xfrm>
          <a:prstGeom prst="rect">
            <a:avLst/>
          </a:prstGeom>
          <a:noFill/>
        </p:spPr>
        <p:txBody>
          <a:bodyPr wrap="square" rtlCol="0">
            <a:spAutoFit/>
          </a:bodyPr>
          <a:lstStyle/>
          <a:p>
            <a:pPr algn="ctr"/>
            <a:r>
              <a:rPr lang="en-IN" sz="6600" b="1" dirty="0">
                <a:solidFill>
                  <a:srgbClr val="D60093"/>
                </a:solidFill>
                <a:latin typeface="Comic Sans MS" panose="030F0702030302020204" pitchFamily="66" charset="0"/>
              </a:rPr>
              <a:t>BINARY CLASSIFICATION</a:t>
            </a:r>
          </a:p>
        </p:txBody>
      </p:sp>
      <p:sp>
        <p:nvSpPr>
          <p:cNvPr id="3" name="TextBox 2">
            <a:extLst>
              <a:ext uri="{FF2B5EF4-FFF2-40B4-BE49-F238E27FC236}">
                <a16:creationId xmlns:a16="http://schemas.microsoft.com/office/drawing/2014/main" id="{36FC629E-4E4D-4500-B123-285DABC33019}"/>
              </a:ext>
            </a:extLst>
          </p:cNvPr>
          <p:cNvSpPr txBox="1"/>
          <p:nvPr/>
        </p:nvSpPr>
        <p:spPr>
          <a:xfrm>
            <a:off x="1683543" y="3834625"/>
            <a:ext cx="9108282" cy="1015663"/>
          </a:xfrm>
          <a:prstGeom prst="rect">
            <a:avLst/>
          </a:prstGeom>
          <a:noFill/>
        </p:spPr>
        <p:txBody>
          <a:bodyPr wrap="square" rtlCol="0">
            <a:spAutoFit/>
          </a:bodyPr>
          <a:lstStyle/>
          <a:p>
            <a:pPr algn="ctr"/>
            <a:r>
              <a:rPr lang="en-US" sz="2000" dirty="0"/>
              <a:t>We wanted to focus more on finding the toxic comments instead of classifying them under different labels so we decided to convert our problem into Binary Classification of comments into Toxic and Non Toxic.</a:t>
            </a:r>
            <a:endParaRPr lang="en-IN" sz="2000" dirty="0"/>
          </a:p>
        </p:txBody>
      </p:sp>
    </p:spTree>
    <p:extLst>
      <p:ext uri="{BB962C8B-B14F-4D97-AF65-F5344CB8AC3E}">
        <p14:creationId xmlns:p14="http://schemas.microsoft.com/office/powerpoint/2010/main" val="416736727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53EF0C-E7FC-4600-8901-CC4F668CD721}"/>
              </a:ext>
            </a:extLst>
          </p:cNvPr>
          <p:cNvSpPr txBox="1"/>
          <p:nvPr/>
        </p:nvSpPr>
        <p:spPr>
          <a:xfrm>
            <a:off x="3844834" y="409303"/>
            <a:ext cx="4502331" cy="923330"/>
          </a:xfrm>
          <a:prstGeom prst="rect">
            <a:avLst/>
          </a:prstGeom>
          <a:noFill/>
        </p:spPr>
        <p:txBody>
          <a:bodyPr wrap="square" rtlCol="0">
            <a:spAutoFit/>
          </a:bodyPr>
          <a:lstStyle/>
          <a:p>
            <a:r>
              <a:rPr lang="en-IN" sz="5400" b="1" dirty="0">
                <a:latin typeface="Comic Sans MS" panose="030F0702030302020204" pitchFamily="66" charset="0"/>
              </a:rPr>
              <a:t>OVERVIEW</a:t>
            </a:r>
          </a:p>
        </p:txBody>
      </p:sp>
      <p:pic>
        <p:nvPicPr>
          <p:cNvPr id="1026" name="Picture 2" descr="Sad Boy Suffering From Cyberbullying Vector Isolated. Teenager ...">
            <a:extLst>
              <a:ext uri="{FF2B5EF4-FFF2-40B4-BE49-F238E27FC236}">
                <a16:creationId xmlns:a16="http://schemas.microsoft.com/office/drawing/2014/main" id="{85185248-A09A-4712-A1A8-3AF78A4D7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1920" y="3901440"/>
            <a:ext cx="4023360" cy="2956560"/>
          </a:xfrm>
          <a:prstGeom prst="rect">
            <a:avLst/>
          </a:prstGeom>
          <a:noFill/>
          <a:extLst>
            <a:ext uri="{909E8E84-426E-40DD-AFC4-6F175D3DCCD1}">
              <a14:hiddenFill xmlns:a14="http://schemas.microsoft.com/office/drawing/2010/main">
                <a:solidFill>
                  <a:srgbClr val="FFFFFF"/>
                </a:solidFill>
              </a14:hiddenFill>
            </a:ext>
          </a:extLst>
        </p:spPr>
      </p:pic>
      <p:sp>
        <p:nvSpPr>
          <p:cNvPr id="5" name="Thought Bubble: Cloud 4">
            <a:extLst>
              <a:ext uri="{FF2B5EF4-FFF2-40B4-BE49-F238E27FC236}">
                <a16:creationId xmlns:a16="http://schemas.microsoft.com/office/drawing/2014/main" id="{D61415B7-2021-4AB7-85E0-2C5D4F56A312}"/>
              </a:ext>
            </a:extLst>
          </p:cNvPr>
          <p:cNvSpPr/>
          <p:nvPr/>
        </p:nvSpPr>
        <p:spPr>
          <a:xfrm>
            <a:off x="9074333" y="1558834"/>
            <a:ext cx="3117668" cy="2342606"/>
          </a:xfrm>
          <a:prstGeom prst="cloud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b="1" dirty="0">
                <a:latin typeface="Comic Sans MS" panose="030F0702030302020204" pitchFamily="66" charset="0"/>
              </a:rPr>
              <a:t>Words can harm, or words can heal. Unmeant words spoken can have devastating effect in someone's existence.</a:t>
            </a:r>
          </a:p>
          <a:p>
            <a:pPr algn="ctr"/>
            <a:endParaRPr lang="en-IN" dirty="0"/>
          </a:p>
        </p:txBody>
      </p:sp>
      <p:sp>
        <p:nvSpPr>
          <p:cNvPr id="4" name="Rectangle: Rounded Corners 3">
            <a:extLst>
              <a:ext uri="{FF2B5EF4-FFF2-40B4-BE49-F238E27FC236}">
                <a16:creationId xmlns:a16="http://schemas.microsoft.com/office/drawing/2014/main" id="{1D6ADD13-AEC4-4943-9756-E65D5E81CA67}"/>
              </a:ext>
            </a:extLst>
          </p:cNvPr>
          <p:cNvSpPr/>
          <p:nvPr/>
        </p:nvSpPr>
        <p:spPr>
          <a:xfrm>
            <a:off x="235132" y="1911517"/>
            <a:ext cx="2647406" cy="368375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b="1" dirty="0">
                <a:latin typeface="Comic Sans MS" panose="030F0702030302020204" pitchFamily="66" charset="0"/>
              </a:rPr>
              <a:t>The advancement in technology has exposed people to serious risk of abuse online. Not </a:t>
            </a:r>
            <a:r>
              <a:rPr lang="en-US" sz="1600" b="1" dirty="0">
                <a:latin typeface="Comic Sans MS" panose="030F0702030302020204" pitchFamily="66" charset="0"/>
              </a:rPr>
              <a:t>all people on the Internet are interested in participating nicely, some perceive it as an avenue to vent their rage, insecurity, and prejudices</a:t>
            </a:r>
            <a:r>
              <a:rPr lang="en-US" sz="1600" dirty="0"/>
              <a:t>.</a:t>
            </a:r>
            <a:endParaRPr lang="en-IN" sz="1600" dirty="0">
              <a:ln>
                <a:solidFill>
                  <a:srgbClr val="D60093"/>
                </a:solidFill>
              </a:ln>
              <a:solidFill>
                <a:srgbClr val="D60093"/>
              </a:solidFill>
            </a:endParaRPr>
          </a:p>
        </p:txBody>
      </p:sp>
      <p:sp>
        <p:nvSpPr>
          <p:cNvPr id="7" name="Rectangle: Rounded Corners 6">
            <a:extLst>
              <a:ext uri="{FF2B5EF4-FFF2-40B4-BE49-F238E27FC236}">
                <a16:creationId xmlns:a16="http://schemas.microsoft.com/office/drawing/2014/main" id="{84441071-12F4-49C7-AFB4-48B532712398}"/>
              </a:ext>
            </a:extLst>
          </p:cNvPr>
          <p:cNvSpPr/>
          <p:nvPr/>
        </p:nvSpPr>
        <p:spPr>
          <a:xfrm>
            <a:off x="3309259" y="2915188"/>
            <a:ext cx="1813556" cy="16415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a:latin typeface="Comic Sans MS" panose="030F0702030302020204" pitchFamily="66" charset="0"/>
              </a:rPr>
              <a:t>The cases of cyber-bullying are an area of concern</a:t>
            </a:r>
            <a:endParaRPr lang="en-IN" sz="1600" b="1" dirty="0">
              <a:latin typeface="Comic Sans MS" panose="030F0702030302020204" pitchFamily="66" charset="0"/>
            </a:endParaRPr>
          </a:p>
        </p:txBody>
      </p:sp>
      <p:sp>
        <p:nvSpPr>
          <p:cNvPr id="8" name="Rectangle: Rounded Corners 7">
            <a:extLst>
              <a:ext uri="{FF2B5EF4-FFF2-40B4-BE49-F238E27FC236}">
                <a16:creationId xmlns:a16="http://schemas.microsoft.com/office/drawing/2014/main" id="{7CC9FA7C-11B8-44DB-8283-93F03E7EDDD3}"/>
              </a:ext>
            </a:extLst>
          </p:cNvPr>
          <p:cNvSpPr/>
          <p:nvPr/>
        </p:nvSpPr>
        <p:spPr>
          <a:xfrm>
            <a:off x="5521236" y="2564668"/>
            <a:ext cx="2373088" cy="234260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b="1" dirty="0">
                <a:latin typeface="Comic Sans MS" panose="030F0702030302020204" pitchFamily="66" charset="0"/>
              </a:rPr>
              <a:t>Cyber-bullying causes significant emotional and psychological distress, leading to anxiety, fear, depression, and low self-esteem. </a:t>
            </a:r>
          </a:p>
          <a:p>
            <a:pPr algn="ctr"/>
            <a:endParaRPr lang="en-IN" dirty="0"/>
          </a:p>
        </p:txBody>
      </p:sp>
      <p:sp>
        <p:nvSpPr>
          <p:cNvPr id="9" name="Arrow: Right 8">
            <a:extLst>
              <a:ext uri="{FF2B5EF4-FFF2-40B4-BE49-F238E27FC236}">
                <a16:creationId xmlns:a16="http://schemas.microsoft.com/office/drawing/2014/main" id="{11FE2548-B30E-4F22-8F7F-F1DCA38F05EF}"/>
              </a:ext>
            </a:extLst>
          </p:cNvPr>
          <p:cNvSpPr/>
          <p:nvPr/>
        </p:nvSpPr>
        <p:spPr>
          <a:xfrm>
            <a:off x="2882538" y="3605349"/>
            <a:ext cx="426721" cy="2960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Equals 9">
            <a:extLst>
              <a:ext uri="{FF2B5EF4-FFF2-40B4-BE49-F238E27FC236}">
                <a16:creationId xmlns:a16="http://schemas.microsoft.com/office/drawing/2014/main" id="{796CF729-7C21-4330-BDC2-048B08FD4B4B}"/>
              </a:ext>
            </a:extLst>
          </p:cNvPr>
          <p:cNvSpPr/>
          <p:nvPr/>
        </p:nvSpPr>
        <p:spPr>
          <a:xfrm>
            <a:off x="5122815" y="3587928"/>
            <a:ext cx="398421" cy="45284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2" name="Scroll: Horizontal 11">
            <a:extLst>
              <a:ext uri="{FF2B5EF4-FFF2-40B4-BE49-F238E27FC236}">
                <a16:creationId xmlns:a16="http://schemas.microsoft.com/office/drawing/2014/main" id="{AB211445-9486-4E51-B344-32D8F76C175C}"/>
              </a:ext>
            </a:extLst>
          </p:cNvPr>
          <p:cNvSpPr/>
          <p:nvPr/>
        </p:nvSpPr>
        <p:spPr>
          <a:xfrm>
            <a:off x="2946222" y="5442854"/>
            <a:ext cx="3805102" cy="1046976"/>
          </a:xfrm>
          <a:prstGeom prst="horizontalScrol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b="1" dirty="0">
                <a:latin typeface="Comic Sans MS" panose="030F0702030302020204" pitchFamily="66" charset="0"/>
              </a:rPr>
              <a:t>The need for a safe platform has increased all the more amidst this pandemic situation </a:t>
            </a:r>
          </a:p>
        </p:txBody>
      </p:sp>
    </p:spTree>
    <p:extLst>
      <p:ext uri="{BB962C8B-B14F-4D97-AF65-F5344CB8AC3E}">
        <p14:creationId xmlns:p14="http://schemas.microsoft.com/office/powerpoint/2010/main" val="569646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C49C8-2233-4D4E-9E80-38FA91F2FECE}"/>
              </a:ext>
            </a:extLst>
          </p:cNvPr>
          <p:cNvSpPr txBox="1"/>
          <p:nvPr/>
        </p:nvSpPr>
        <p:spPr>
          <a:xfrm>
            <a:off x="0" y="400594"/>
            <a:ext cx="12191999" cy="1538883"/>
          </a:xfrm>
          <a:prstGeom prst="rect">
            <a:avLst/>
          </a:prstGeom>
          <a:noFill/>
        </p:spPr>
        <p:txBody>
          <a:bodyPr wrap="square" rtlCol="0">
            <a:spAutoFit/>
          </a:bodyPr>
          <a:lstStyle/>
          <a:p>
            <a:pPr algn="ctr"/>
            <a:r>
              <a:rPr lang="en-IN" sz="5400" b="1" dirty="0">
                <a:solidFill>
                  <a:srgbClr val="0070C0"/>
                </a:solidFill>
                <a:latin typeface="Comic Sans MS" panose="030F0702030302020204" pitchFamily="66" charset="0"/>
              </a:rPr>
              <a:t>RESULTS AFTER TF-IDF</a:t>
            </a:r>
          </a:p>
          <a:p>
            <a:pPr algn="ctr"/>
            <a:r>
              <a:rPr lang="en-IN" sz="4000" b="1" dirty="0">
                <a:solidFill>
                  <a:srgbClr val="0070C0"/>
                </a:solidFill>
                <a:latin typeface="Comic Sans MS" panose="030F0702030302020204" pitchFamily="66" charset="0"/>
              </a:rPr>
              <a:t>(UNIGRAM)</a:t>
            </a:r>
          </a:p>
        </p:txBody>
      </p:sp>
      <p:pic>
        <p:nvPicPr>
          <p:cNvPr id="4" name="Picture 3">
            <a:extLst>
              <a:ext uri="{FF2B5EF4-FFF2-40B4-BE49-F238E27FC236}">
                <a16:creationId xmlns:a16="http://schemas.microsoft.com/office/drawing/2014/main" id="{FEDB0C1F-65EF-4C36-A328-300F59744288}"/>
              </a:ext>
            </a:extLst>
          </p:cNvPr>
          <p:cNvPicPr>
            <a:picLocks noChangeAspect="1"/>
          </p:cNvPicPr>
          <p:nvPr/>
        </p:nvPicPr>
        <p:blipFill rotWithShape="1">
          <a:blip r:embed="rId2">
            <a:extLst>
              <a:ext uri="{28A0092B-C50C-407E-A947-70E740481C1C}">
                <a14:useLocalDpi xmlns:a14="http://schemas.microsoft.com/office/drawing/2010/main" val="0"/>
              </a:ext>
            </a:extLst>
          </a:blip>
          <a:srcRect t="7892"/>
          <a:stretch/>
        </p:blipFill>
        <p:spPr>
          <a:xfrm>
            <a:off x="625842" y="3022952"/>
            <a:ext cx="5600787" cy="3366347"/>
          </a:xfrm>
          <a:prstGeom prst="rect">
            <a:avLst/>
          </a:prstGeom>
          <a:effectLst>
            <a:glow rad="101600">
              <a:schemeClr val="accent2">
                <a:satMod val="175000"/>
                <a:alpha val="40000"/>
              </a:schemeClr>
            </a:glow>
          </a:effectLst>
        </p:spPr>
      </p:pic>
      <p:sp>
        <p:nvSpPr>
          <p:cNvPr id="7" name="Frame 6">
            <a:extLst>
              <a:ext uri="{FF2B5EF4-FFF2-40B4-BE49-F238E27FC236}">
                <a16:creationId xmlns:a16="http://schemas.microsoft.com/office/drawing/2014/main" id="{704A7595-CC89-48B0-B86A-EF7AB8A5460A}"/>
              </a:ext>
            </a:extLst>
          </p:cNvPr>
          <p:cNvSpPr/>
          <p:nvPr/>
        </p:nvSpPr>
        <p:spPr>
          <a:xfrm>
            <a:off x="975360" y="2343256"/>
            <a:ext cx="4837073" cy="513806"/>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393D3391-EC36-4C5D-A45E-D731F4F01B39}"/>
              </a:ext>
            </a:extLst>
          </p:cNvPr>
          <p:cNvSpPr txBox="1"/>
          <p:nvPr/>
        </p:nvSpPr>
        <p:spPr>
          <a:xfrm>
            <a:off x="1306288" y="2430882"/>
            <a:ext cx="4049486" cy="338554"/>
          </a:xfrm>
          <a:prstGeom prst="rect">
            <a:avLst/>
          </a:prstGeom>
          <a:noFill/>
        </p:spPr>
        <p:txBody>
          <a:bodyPr wrap="square" rtlCol="0">
            <a:spAutoFit/>
          </a:bodyPr>
          <a:lstStyle/>
          <a:p>
            <a:r>
              <a:rPr lang="en-IN" sz="1600" b="1" dirty="0">
                <a:latin typeface="Comic Sans MS" panose="030F0702030302020204" pitchFamily="66" charset="0"/>
              </a:rPr>
              <a:t>F1 Scores after TF-IDF Vectorization</a:t>
            </a:r>
          </a:p>
        </p:txBody>
      </p:sp>
      <p:sp>
        <p:nvSpPr>
          <p:cNvPr id="9" name="Frame 8">
            <a:extLst>
              <a:ext uri="{FF2B5EF4-FFF2-40B4-BE49-F238E27FC236}">
                <a16:creationId xmlns:a16="http://schemas.microsoft.com/office/drawing/2014/main" id="{0C03DDE8-38CF-4BEB-8DCB-1C7AABB089FD}"/>
              </a:ext>
            </a:extLst>
          </p:cNvPr>
          <p:cNvSpPr/>
          <p:nvPr/>
        </p:nvSpPr>
        <p:spPr>
          <a:xfrm>
            <a:off x="6755991" y="2343256"/>
            <a:ext cx="4837072" cy="513806"/>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32DFC78E-612C-4E91-B92F-508938BFF270}"/>
              </a:ext>
            </a:extLst>
          </p:cNvPr>
          <p:cNvSpPr txBox="1"/>
          <p:nvPr/>
        </p:nvSpPr>
        <p:spPr>
          <a:xfrm>
            <a:off x="6869426" y="2430882"/>
            <a:ext cx="4610202" cy="338554"/>
          </a:xfrm>
          <a:prstGeom prst="rect">
            <a:avLst/>
          </a:prstGeom>
          <a:noFill/>
        </p:spPr>
        <p:txBody>
          <a:bodyPr wrap="square" rtlCol="0">
            <a:spAutoFit/>
          </a:bodyPr>
          <a:lstStyle/>
          <a:p>
            <a:r>
              <a:rPr lang="en-IN" sz="1600" b="1" dirty="0">
                <a:latin typeface="Comic Sans MS" panose="030F0702030302020204" pitchFamily="66" charset="0"/>
              </a:rPr>
              <a:t>Recall Score after TF-IDF Vectorization</a:t>
            </a:r>
          </a:p>
        </p:txBody>
      </p:sp>
      <p:pic>
        <p:nvPicPr>
          <p:cNvPr id="5" name="Picture 4">
            <a:extLst>
              <a:ext uri="{FF2B5EF4-FFF2-40B4-BE49-F238E27FC236}">
                <a16:creationId xmlns:a16="http://schemas.microsoft.com/office/drawing/2014/main" id="{5F3E927E-9100-4DFB-8246-DC9613749436}"/>
              </a:ext>
            </a:extLst>
          </p:cNvPr>
          <p:cNvPicPr>
            <a:picLocks noChangeAspect="1"/>
          </p:cNvPicPr>
          <p:nvPr/>
        </p:nvPicPr>
        <p:blipFill rotWithShape="1">
          <a:blip r:embed="rId3">
            <a:extLst>
              <a:ext uri="{28A0092B-C50C-407E-A947-70E740481C1C}">
                <a14:useLocalDpi xmlns:a14="http://schemas.microsoft.com/office/drawing/2010/main" val="0"/>
              </a:ext>
            </a:extLst>
          </a:blip>
          <a:srcRect t="9050"/>
          <a:stretch/>
        </p:blipFill>
        <p:spPr>
          <a:xfrm>
            <a:off x="6469686" y="3022952"/>
            <a:ext cx="5512764" cy="3366347"/>
          </a:xfrm>
          <a:prstGeom prst="rect">
            <a:avLst/>
          </a:prstGeom>
          <a:effectLst>
            <a:glow rad="101600">
              <a:schemeClr val="accent2">
                <a:satMod val="175000"/>
                <a:alpha val="40000"/>
              </a:schemeClr>
            </a:glow>
          </a:effectLst>
        </p:spPr>
      </p:pic>
    </p:spTree>
    <p:extLst>
      <p:ext uri="{BB962C8B-B14F-4D97-AF65-F5344CB8AC3E}">
        <p14:creationId xmlns:p14="http://schemas.microsoft.com/office/powerpoint/2010/main" val="394794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207344-FF80-4218-8C28-892274322D35}"/>
              </a:ext>
            </a:extLst>
          </p:cNvPr>
          <p:cNvSpPr txBox="1"/>
          <p:nvPr/>
        </p:nvSpPr>
        <p:spPr>
          <a:xfrm>
            <a:off x="957719" y="130629"/>
            <a:ext cx="10380617" cy="1323439"/>
          </a:xfrm>
          <a:prstGeom prst="rect">
            <a:avLst/>
          </a:prstGeom>
          <a:noFill/>
        </p:spPr>
        <p:txBody>
          <a:bodyPr wrap="square" rtlCol="0">
            <a:spAutoFit/>
          </a:bodyPr>
          <a:lstStyle/>
          <a:p>
            <a:pPr algn="ctr"/>
            <a:r>
              <a:rPr lang="en-IN" sz="4000" b="1" dirty="0">
                <a:solidFill>
                  <a:schemeClr val="accent2">
                    <a:lumMod val="75000"/>
                  </a:schemeClr>
                </a:solidFill>
                <a:latin typeface="Comic Sans MS" panose="030F0702030302020204" pitchFamily="66" charset="0"/>
              </a:rPr>
              <a:t>DOES OUR SCORE IMPROVE IF WE USE BIGRAMS? OR BOTH TOGETHER?</a:t>
            </a:r>
          </a:p>
        </p:txBody>
      </p:sp>
      <p:pic>
        <p:nvPicPr>
          <p:cNvPr id="4" name="Picture 3">
            <a:extLst>
              <a:ext uri="{FF2B5EF4-FFF2-40B4-BE49-F238E27FC236}">
                <a16:creationId xmlns:a16="http://schemas.microsoft.com/office/drawing/2014/main" id="{98DD1980-5A3C-4C97-B414-F38937303C5E}"/>
              </a:ext>
            </a:extLst>
          </p:cNvPr>
          <p:cNvPicPr>
            <a:picLocks noChangeAspect="1"/>
          </p:cNvPicPr>
          <p:nvPr/>
        </p:nvPicPr>
        <p:blipFill rotWithShape="1">
          <a:blip r:embed="rId2">
            <a:extLst>
              <a:ext uri="{28A0092B-C50C-407E-A947-70E740481C1C}">
                <a14:useLocalDpi xmlns:a14="http://schemas.microsoft.com/office/drawing/2010/main" val="0"/>
              </a:ext>
            </a:extLst>
          </a:blip>
          <a:srcRect t="8907"/>
          <a:stretch/>
        </p:blipFill>
        <p:spPr>
          <a:xfrm>
            <a:off x="514062" y="2778034"/>
            <a:ext cx="5581937" cy="3592286"/>
          </a:xfrm>
          <a:prstGeom prst="rect">
            <a:avLst/>
          </a:prstGeom>
          <a:effectLst>
            <a:glow rad="101600">
              <a:schemeClr val="accent6">
                <a:satMod val="175000"/>
                <a:alpha val="40000"/>
              </a:schemeClr>
            </a:glow>
          </a:effectLst>
        </p:spPr>
      </p:pic>
      <p:sp>
        <p:nvSpPr>
          <p:cNvPr id="7" name="Frame 6">
            <a:extLst>
              <a:ext uri="{FF2B5EF4-FFF2-40B4-BE49-F238E27FC236}">
                <a16:creationId xmlns:a16="http://schemas.microsoft.com/office/drawing/2014/main" id="{B27701A0-C6DF-45C5-BAE1-5CE107AA52A4}"/>
              </a:ext>
            </a:extLst>
          </p:cNvPr>
          <p:cNvSpPr/>
          <p:nvPr/>
        </p:nvSpPr>
        <p:spPr>
          <a:xfrm>
            <a:off x="740228" y="2160376"/>
            <a:ext cx="4837073" cy="513806"/>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8" name="Frame 7">
            <a:extLst>
              <a:ext uri="{FF2B5EF4-FFF2-40B4-BE49-F238E27FC236}">
                <a16:creationId xmlns:a16="http://schemas.microsoft.com/office/drawing/2014/main" id="{55531DE8-15A6-4DB2-BB53-F3F496DB612B}"/>
              </a:ext>
            </a:extLst>
          </p:cNvPr>
          <p:cNvSpPr/>
          <p:nvPr/>
        </p:nvSpPr>
        <p:spPr>
          <a:xfrm>
            <a:off x="6614699" y="2160376"/>
            <a:ext cx="4837073" cy="513806"/>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EF6F37E6-7E06-41E1-99B7-833B42B3204A}"/>
              </a:ext>
            </a:extLst>
          </p:cNvPr>
          <p:cNvSpPr txBox="1"/>
          <p:nvPr/>
        </p:nvSpPr>
        <p:spPr>
          <a:xfrm>
            <a:off x="1053739" y="2248002"/>
            <a:ext cx="4049486" cy="338554"/>
          </a:xfrm>
          <a:prstGeom prst="rect">
            <a:avLst/>
          </a:prstGeom>
          <a:noFill/>
        </p:spPr>
        <p:txBody>
          <a:bodyPr wrap="square" rtlCol="0">
            <a:spAutoFit/>
          </a:bodyPr>
          <a:lstStyle/>
          <a:p>
            <a:r>
              <a:rPr lang="en-IN" sz="1600" b="1" dirty="0">
                <a:latin typeface="Comic Sans MS" panose="030F0702030302020204" pitchFamily="66" charset="0"/>
              </a:rPr>
              <a:t>F1 Scores after TF-IDF Vectorization</a:t>
            </a:r>
          </a:p>
        </p:txBody>
      </p:sp>
      <p:sp>
        <p:nvSpPr>
          <p:cNvPr id="10" name="TextBox 9">
            <a:extLst>
              <a:ext uri="{FF2B5EF4-FFF2-40B4-BE49-F238E27FC236}">
                <a16:creationId xmlns:a16="http://schemas.microsoft.com/office/drawing/2014/main" id="{32100144-6653-48CF-A4A0-93511057F166}"/>
              </a:ext>
            </a:extLst>
          </p:cNvPr>
          <p:cNvSpPr txBox="1"/>
          <p:nvPr/>
        </p:nvSpPr>
        <p:spPr>
          <a:xfrm>
            <a:off x="6728134" y="2248002"/>
            <a:ext cx="4610202" cy="338554"/>
          </a:xfrm>
          <a:prstGeom prst="rect">
            <a:avLst/>
          </a:prstGeom>
          <a:noFill/>
        </p:spPr>
        <p:txBody>
          <a:bodyPr wrap="square" rtlCol="0">
            <a:spAutoFit/>
          </a:bodyPr>
          <a:lstStyle/>
          <a:p>
            <a:r>
              <a:rPr lang="en-IN" sz="1600" b="1" dirty="0">
                <a:latin typeface="Comic Sans MS" panose="030F0702030302020204" pitchFamily="66" charset="0"/>
              </a:rPr>
              <a:t>Recall Score after TF-IDF Vectorization</a:t>
            </a:r>
          </a:p>
        </p:txBody>
      </p:sp>
      <p:pic>
        <p:nvPicPr>
          <p:cNvPr id="5" name="Picture 4">
            <a:extLst>
              <a:ext uri="{FF2B5EF4-FFF2-40B4-BE49-F238E27FC236}">
                <a16:creationId xmlns:a16="http://schemas.microsoft.com/office/drawing/2014/main" id="{312705E8-4FFD-4DA9-B04A-E864F69E88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825" y="2751633"/>
            <a:ext cx="5258070" cy="3645087"/>
          </a:xfrm>
          <a:prstGeom prst="rect">
            <a:avLst/>
          </a:prstGeom>
          <a:effectLst>
            <a:glow rad="101600">
              <a:schemeClr val="accent6">
                <a:satMod val="175000"/>
                <a:alpha val="40000"/>
              </a:schemeClr>
            </a:glow>
          </a:effectLst>
        </p:spPr>
      </p:pic>
    </p:spTree>
    <p:extLst>
      <p:ext uri="{BB962C8B-B14F-4D97-AF65-F5344CB8AC3E}">
        <p14:creationId xmlns:p14="http://schemas.microsoft.com/office/powerpoint/2010/main" val="4098240574"/>
      </p:ext>
    </p:extLst>
  </p:cSld>
  <p:clrMapOvr>
    <a:masterClrMapping/>
  </p:clrMapOvr>
  <p:transition spd="slow">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8234DD-7F20-44E4-BC9E-D00CF7AF11FF}"/>
              </a:ext>
            </a:extLst>
          </p:cNvPr>
          <p:cNvSpPr txBox="1"/>
          <p:nvPr/>
        </p:nvSpPr>
        <p:spPr>
          <a:xfrm>
            <a:off x="1027611" y="426720"/>
            <a:ext cx="10136777" cy="923330"/>
          </a:xfrm>
          <a:prstGeom prst="rect">
            <a:avLst/>
          </a:prstGeom>
          <a:noFill/>
        </p:spPr>
        <p:txBody>
          <a:bodyPr wrap="square" rtlCol="0">
            <a:spAutoFit/>
          </a:bodyPr>
          <a:lstStyle/>
          <a:p>
            <a:pPr algn="ctr"/>
            <a:r>
              <a:rPr lang="en-IN" sz="5400" b="1" dirty="0">
                <a:solidFill>
                  <a:srgbClr val="7030A0"/>
                </a:solidFill>
                <a:latin typeface="Comic Sans MS" panose="030F0702030302020204" pitchFamily="66" charset="0"/>
              </a:rPr>
              <a:t>ALGORITHM COMPARISON</a:t>
            </a:r>
          </a:p>
        </p:txBody>
      </p:sp>
      <p:pic>
        <p:nvPicPr>
          <p:cNvPr id="5" name="Picture 4">
            <a:extLst>
              <a:ext uri="{FF2B5EF4-FFF2-40B4-BE49-F238E27FC236}">
                <a16:creationId xmlns:a16="http://schemas.microsoft.com/office/drawing/2014/main" id="{E9DE78FA-05C4-4B2E-AE17-EFAB0E551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95" y="1914426"/>
            <a:ext cx="6454930" cy="4097182"/>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1807170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58EA65-EBC9-4AE5-9893-EB54008BB9A0}"/>
              </a:ext>
            </a:extLst>
          </p:cNvPr>
          <p:cNvSpPr/>
          <p:nvPr/>
        </p:nvSpPr>
        <p:spPr>
          <a:xfrm>
            <a:off x="1530716" y="424934"/>
            <a:ext cx="8921032" cy="1323439"/>
          </a:xfrm>
          <a:prstGeom prst="rect">
            <a:avLst/>
          </a:prstGeom>
        </p:spPr>
        <p:txBody>
          <a:bodyPr wrap="none">
            <a:spAutoFit/>
          </a:bodyPr>
          <a:lstStyle/>
          <a:p>
            <a:pPr algn="ctr"/>
            <a:r>
              <a:rPr lang="en-IN" sz="4000" b="1" dirty="0">
                <a:solidFill>
                  <a:srgbClr val="7030A0"/>
                </a:solidFill>
                <a:latin typeface="Comic Sans MS" panose="030F0702030302020204" pitchFamily="66" charset="0"/>
              </a:rPr>
              <a:t>WHAT IF WE USE PRE-TRAINED</a:t>
            </a:r>
          </a:p>
          <a:p>
            <a:pPr algn="ctr"/>
            <a:r>
              <a:rPr lang="en-IN" sz="4000" b="1" dirty="0">
                <a:solidFill>
                  <a:srgbClr val="7030A0"/>
                </a:solidFill>
                <a:latin typeface="Comic Sans MS" panose="030F0702030302020204" pitchFamily="66" charset="0"/>
              </a:rPr>
              <a:t> WORD VECTORS</a:t>
            </a:r>
          </a:p>
        </p:txBody>
      </p:sp>
      <p:sp>
        <p:nvSpPr>
          <p:cNvPr id="4" name="Frame 3">
            <a:extLst>
              <a:ext uri="{FF2B5EF4-FFF2-40B4-BE49-F238E27FC236}">
                <a16:creationId xmlns:a16="http://schemas.microsoft.com/office/drawing/2014/main" id="{DF179D68-F05C-44F5-BF5A-311E47226388}"/>
              </a:ext>
            </a:extLst>
          </p:cNvPr>
          <p:cNvSpPr/>
          <p:nvPr/>
        </p:nvSpPr>
        <p:spPr>
          <a:xfrm>
            <a:off x="702128" y="2160376"/>
            <a:ext cx="4837073" cy="513806"/>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5" name="Frame 4">
            <a:extLst>
              <a:ext uri="{FF2B5EF4-FFF2-40B4-BE49-F238E27FC236}">
                <a16:creationId xmlns:a16="http://schemas.microsoft.com/office/drawing/2014/main" id="{04652762-1948-4C82-98AF-32D03C04F8C6}"/>
              </a:ext>
            </a:extLst>
          </p:cNvPr>
          <p:cNvSpPr/>
          <p:nvPr/>
        </p:nvSpPr>
        <p:spPr>
          <a:xfrm>
            <a:off x="5991232" y="2160376"/>
            <a:ext cx="4837073" cy="513806"/>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E27374C1-82F0-47B9-B97C-E6B1A15B3F66}"/>
              </a:ext>
            </a:extLst>
          </p:cNvPr>
          <p:cNvSpPr txBox="1"/>
          <p:nvPr/>
        </p:nvSpPr>
        <p:spPr>
          <a:xfrm>
            <a:off x="1053739" y="2248002"/>
            <a:ext cx="4049486" cy="338554"/>
          </a:xfrm>
          <a:prstGeom prst="rect">
            <a:avLst/>
          </a:prstGeom>
          <a:noFill/>
        </p:spPr>
        <p:txBody>
          <a:bodyPr wrap="square" rtlCol="0">
            <a:spAutoFit/>
          </a:bodyPr>
          <a:lstStyle/>
          <a:p>
            <a:pPr algn="ctr"/>
            <a:r>
              <a:rPr lang="en-IN" sz="1600" b="1" dirty="0">
                <a:latin typeface="Comic Sans MS" panose="030F0702030302020204" pitchFamily="66" charset="0"/>
              </a:rPr>
              <a:t>F1 Scores</a:t>
            </a:r>
          </a:p>
        </p:txBody>
      </p:sp>
      <p:sp>
        <p:nvSpPr>
          <p:cNvPr id="8" name="TextBox 7">
            <a:extLst>
              <a:ext uri="{FF2B5EF4-FFF2-40B4-BE49-F238E27FC236}">
                <a16:creationId xmlns:a16="http://schemas.microsoft.com/office/drawing/2014/main" id="{F24D9026-9542-4B63-8993-CE36FA5D9A70}"/>
              </a:ext>
            </a:extLst>
          </p:cNvPr>
          <p:cNvSpPr txBox="1"/>
          <p:nvPr/>
        </p:nvSpPr>
        <p:spPr>
          <a:xfrm>
            <a:off x="6302014" y="2248002"/>
            <a:ext cx="4049486" cy="338554"/>
          </a:xfrm>
          <a:prstGeom prst="rect">
            <a:avLst/>
          </a:prstGeom>
          <a:noFill/>
        </p:spPr>
        <p:txBody>
          <a:bodyPr wrap="square" rtlCol="0">
            <a:spAutoFit/>
          </a:bodyPr>
          <a:lstStyle/>
          <a:p>
            <a:pPr algn="ctr"/>
            <a:r>
              <a:rPr lang="en-IN" sz="1600" b="1" dirty="0">
                <a:latin typeface="Comic Sans MS" panose="030F0702030302020204" pitchFamily="66" charset="0"/>
              </a:rPr>
              <a:t>Recall Scores</a:t>
            </a:r>
          </a:p>
        </p:txBody>
      </p:sp>
      <p:pic>
        <p:nvPicPr>
          <p:cNvPr id="10" name="Picture 9">
            <a:extLst>
              <a:ext uri="{FF2B5EF4-FFF2-40B4-BE49-F238E27FC236}">
                <a16:creationId xmlns:a16="http://schemas.microsoft.com/office/drawing/2014/main" id="{FB039849-76D0-40EA-9DAB-4D1488C1B157}"/>
              </a:ext>
            </a:extLst>
          </p:cNvPr>
          <p:cNvPicPr>
            <a:picLocks noChangeAspect="1"/>
          </p:cNvPicPr>
          <p:nvPr/>
        </p:nvPicPr>
        <p:blipFill rotWithShape="1">
          <a:blip r:embed="rId2">
            <a:extLst>
              <a:ext uri="{28A0092B-C50C-407E-A947-70E740481C1C}">
                <a14:useLocalDpi xmlns:a14="http://schemas.microsoft.com/office/drawing/2010/main" val="0"/>
              </a:ext>
            </a:extLst>
          </a:blip>
          <a:srcRect t="7966"/>
          <a:stretch/>
        </p:blipFill>
        <p:spPr>
          <a:xfrm>
            <a:off x="5948185" y="2827952"/>
            <a:ext cx="5791200" cy="3580767"/>
          </a:xfrm>
          <a:prstGeom prst="rect">
            <a:avLst/>
          </a:prstGeom>
          <a:effectLst>
            <a:glow rad="101600">
              <a:schemeClr val="accent6">
                <a:satMod val="175000"/>
                <a:alpha val="40000"/>
              </a:schemeClr>
            </a:glow>
          </a:effectLst>
        </p:spPr>
      </p:pic>
      <p:pic>
        <p:nvPicPr>
          <p:cNvPr id="12" name="Picture 11">
            <a:extLst>
              <a:ext uri="{FF2B5EF4-FFF2-40B4-BE49-F238E27FC236}">
                <a16:creationId xmlns:a16="http://schemas.microsoft.com/office/drawing/2014/main" id="{B1C5C25F-EB55-4F80-AD87-A16C1E5FB4B4}"/>
              </a:ext>
            </a:extLst>
          </p:cNvPr>
          <p:cNvPicPr>
            <a:picLocks noChangeAspect="1"/>
          </p:cNvPicPr>
          <p:nvPr/>
        </p:nvPicPr>
        <p:blipFill rotWithShape="1">
          <a:blip r:embed="rId3">
            <a:extLst>
              <a:ext uri="{28A0092B-C50C-407E-A947-70E740481C1C}">
                <a14:useLocalDpi xmlns:a14="http://schemas.microsoft.com/office/drawing/2010/main" val="0"/>
              </a:ext>
            </a:extLst>
          </a:blip>
          <a:srcRect t="4445"/>
          <a:stretch/>
        </p:blipFill>
        <p:spPr>
          <a:xfrm>
            <a:off x="452615" y="2827952"/>
            <a:ext cx="5336098" cy="3580767"/>
          </a:xfrm>
          <a:prstGeom prst="rect">
            <a:avLst/>
          </a:prstGeom>
          <a:effectLst>
            <a:glow rad="101600">
              <a:schemeClr val="accent6">
                <a:satMod val="175000"/>
                <a:alpha val="40000"/>
              </a:schemeClr>
            </a:glow>
          </a:effectLst>
        </p:spPr>
      </p:pic>
    </p:spTree>
    <p:extLst>
      <p:ext uri="{BB962C8B-B14F-4D97-AF65-F5344CB8AC3E}">
        <p14:creationId xmlns:p14="http://schemas.microsoft.com/office/powerpoint/2010/main" val="398522699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72AE9-F7D5-4DE1-845E-5B70380B1AA8}"/>
              </a:ext>
            </a:extLst>
          </p:cNvPr>
          <p:cNvSpPr txBox="1"/>
          <p:nvPr/>
        </p:nvSpPr>
        <p:spPr>
          <a:xfrm>
            <a:off x="1027611" y="426720"/>
            <a:ext cx="10136777" cy="923330"/>
          </a:xfrm>
          <a:prstGeom prst="rect">
            <a:avLst/>
          </a:prstGeom>
          <a:noFill/>
        </p:spPr>
        <p:txBody>
          <a:bodyPr wrap="square" rtlCol="0">
            <a:spAutoFit/>
          </a:bodyPr>
          <a:lstStyle/>
          <a:p>
            <a:pPr algn="ctr"/>
            <a:r>
              <a:rPr lang="en-IN" sz="5400" b="1" dirty="0">
                <a:solidFill>
                  <a:schemeClr val="accent5">
                    <a:lumMod val="75000"/>
                  </a:schemeClr>
                </a:solidFill>
                <a:latin typeface="Comic Sans MS" panose="030F0702030302020204" pitchFamily="66" charset="0"/>
              </a:rPr>
              <a:t>IMBALANCED DATASET</a:t>
            </a:r>
          </a:p>
        </p:txBody>
      </p:sp>
      <p:sp>
        <p:nvSpPr>
          <p:cNvPr id="3" name="Frame 2">
            <a:extLst>
              <a:ext uri="{FF2B5EF4-FFF2-40B4-BE49-F238E27FC236}">
                <a16:creationId xmlns:a16="http://schemas.microsoft.com/office/drawing/2014/main" id="{E960B02F-CF40-4745-B6B7-15E6B7107A1E}"/>
              </a:ext>
            </a:extLst>
          </p:cNvPr>
          <p:cNvSpPr/>
          <p:nvPr/>
        </p:nvSpPr>
        <p:spPr>
          <a:xfrm>
            <a:off x="702128" y="1924050"/>
            <a:ext cx="4837073" cy="750132"/>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
        <p:nvSpPr>
          <p:cNvPr id="5" name="Frame 4">
            <a:extLst>
              <a:ext uri="{FF2B5EF4-FFF2-40B4-BE49-F238E27FC236}">
                <a16:creationId xmlns:a16="http://schemas.microsoft.com/office/drawing/2014/main" id="{DAC439BD-721E-4D9C-8061-0B8B3876A27D}"/>
              </a:ext>
            </a:extLst>
          </p:cNvPr>
          <p:cNvSpPr/>
          <p:nvPr/>
        </p:nvSpPr>
        <p:spPr>
          <a:xfrm>
            <a:off x="6327315" y="1924050"/>
            <a:ext cx="4837073" cy="750132"/>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E50DA448-EAD5-4511-8D35-FEBEC2BA9CB3}"/>
              </a:ext>
            </a:extLst>
          </p:cNvPr>
          <p:cNvSpPr txBox="1"/>
          <p:nvPr/>
        </p:nvSpPr>
        <p:spPr>
          <a:xfrm>
            <a:off x="1095921" y="2060934"/>
            <a:ext cx="4049486" cy="584775"/>
          </a:xfrm>
          <a:prstGeom prst="rect">
            <a:avLst/>
          </a:prstGeom>
          <a:noFill/>
        </p:spPr>
        <p:txBody>
          <a:bodyPr wrap="square" rtlCol="0">
            <a:spAutoFit/>
          </a:bodyPr>
          <a:lstStyle/>
          <a:p>
            <a:pPr algn="ctr"/>
            <a:r>
              <a:rPr lang="en-IN" sz="1600" b="1" dirty="0">
                <a:latin typeface="Comic Sans MS" panose="030F0702030302020204" pitchFamily="66" charset="0"/>
              </a:rPr>
              <a:t>F1 Scores vs diff Over-Sampling strategy</a:t>
            </a:r>
          </a:p>
        </p:txBody>
      </p:sp>
      <p:sp>
        <p:nvSpPr>
          <p:cNvPr id="8" name="TextBox 7">
            <a:extLst>
              <a:ext uri="{FF2B5EF4-FFF2-40B4-BE49-F238E27FC236}">
                <a16:creationId xmlns:a16="http://schemas.microsoft.com/office/drawing/2014/main" id="{02E5351E-9FCF-4988-A2A8-8D2609BCCF73}"/>
              </a:ext>
            </a:extLst>
          </p:cNvPr>
          <p:cNvSpPr txBox="1"/>
          <p:nvPr/>
        </p:nvSpPr>
        <p:spPr>
          <a:xfrm>
            <a:off x="6854464" y="2060934"/>
            <a:ext cx="4049486" cy="584775"/>
          </a:xfrm>
          <a:prstGeom prst="rect">
            <a:avLst/>
          </a:prstGeom>
          <a:noFill/>
        </p:spPr>
        <p:txBody>
          <a:bodyPr wrap="square" rtlCol="0">
            <a:spAutoFit/>
          </a:bodyPr>
          <a:lstStyle/>
          <a:p>
            <a:pPr algn="ctr"/>
            <a:r>
              <a:rPr lang="en-IN" sz="1600" b="1" dirty="0">
                <a:latin typeface="Comic Sans MS" panose="030F0702030302020204" pitchFamily="66" charset="0"/>
              </a:rPr>
              <a:t>F1 Scores vs diff Under-Sampling</a:t>
            </a:r>
          </a:p>
          <a:p>
            <a:pPr algn="ctr"/>
            <a:r>
              <a:rPr lang="en-IN" sz="1600" b="1" dirty="0">
                <a:latin typeface="Comic Sans MS" panose="030F0702030302020204" pitchFamily="66" charset="0"/>
              </a:rPr>
              <a:t>strategy</a:t>
            </a:r>
          </a:p>
        </p:txBody>
      </p:sp>
      <p:pic>
        <p:nvPicPr>
          <p:cNvPr id="10" name="Picture 9">
            <a:extLst>
              <a:ext uri="{FF2B5EF4-FFF2-40B4-BE49-F238E27FC236}">
                <a16:creationId xmlns:a16="http://schemas.microsoft.com/office/drawing/2014/main" id="{37E49597-563F-4567-AE52-498360585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105" y="2910024"/>
            <a:ext cx="5495695" cy="3652701"/>
          </a:xfrm>
          <a:prstGeom prst="rect">
            <a:avLst/>
          </a:prstGeom>
          <a:effectLst>
            <a:glow rad="139700">
              <a:schemeClr val="accent2">
                <a:satMod val="175000"/>
                <a:alpha val="40000"/>
              </a:schemeClr>
            </a:glow>
          </a:effectLst>
        </p:spPr>
      </p:pic>
      <p:pic>
        <p:nvPicPr>
          <p:cNvPr id="12" name="Picture 11">
            <a:extLst>
              <a:ext uri="{FF2B5EF4-FFF2-40B4-BE49-F238E27FC236}">
                <a16:creationId xmlns:a16="http://schemas.microsoft.com/office/drawing/2014/main" id="{6BA806DD-7637-4099-97DE-5AAD1FAF2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2" y="2910024"/>
            <a:ext cx="5571895" cy="3652701"/>
          </a:xfrm>
          <a:prstGeom prst="rect">
            <a:avLst/>
          </a:prstGeom>
          <a:effectLst>
            <a:glow rad="139700">
              <a:schemeClr val="accent2">
                <a:satMod val="175000"/>
                <a:alpha val="40000"/>
              </a:schemeClr>
            </a:glow>
          </a:effectLst>
        </p:spPr>
      </p:pic>
    </p:spTree>
    <p:extLst>
      <p:ext uri="{BB962C8B-B14F-4D97-AF65-F5344CB8AC3E}">
        <p14:creationId xmlns:p14="http://schemas.microsoft.com/office/powerpoint/2010/main" val="2666371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13C611-7028-4008-8011-7E5938692D34}"/>
              </a:ext>
            </a:extLst>
          </p:cNvPr>
          <p:cNvSpPr txBox="1"/>
          <p:nvPr/>
        </p:nvSpPr>
        <p:spPr>
          <a:xfrm>
            <a:off x="1027611" y="426720"/>
            <a:ext cx="10136777" cy="923330"/>
          </a:xfrm>
          <a:prstGeom prst="rect">
            <a:avLst/>
          </a:prstGeom>
          <a:noFill/>
        </p:spPr>
        <p:txBody>
          <a:bodyPr wrap="square" rtlCol="0">
            <a:spAutoFit/>
          </a:bodyPr>
          <a:lstStyle/>
          <a:p>
            <a:pPr algn="ctr"/>
            <a:r>
              <a:rPr lang="en-IN" sz="5400" b="1" dirty="0">
                <a:solidFill>
                  <a:schemeClr val="accent5">
                    <a:lumMod val="75000"/>
                  </a:schemeClr>
                </a:solidFill>
                <a:latin typeface="Comic Sans MS" panose="030F0702030302020204" pitchFamily="66" charset="0"/>
              </a:rPr>
              <a:t>LSTM</a:t>
            </a:r>
          </a:p>
        </p:txBody>
      </p:sp>
      <p:pic>
        <p:nvPicPr>
          <p:cNvPr id="7" name="Picture 6">
            <a:extLst>
              <a:ext uri="{FF2B5EF4-FFF2-40B4-BE49-F238E27FC236}">
                <a16:creationId xmlns:a16="http://schemas.microsoft.com/office/drawing/2014/main" id="{07463658-938A-4345-9C47-BD29BD41D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880" y="2508202"/>
            <a:ext cx="6566237" cy="1841595"/>
          </a:xfrm>
          <a:prstGeom prst="rect">
            <a:avLst/>
          </a:prstGeom>
        </p:spPr>
      </p:pic>
      <p:sp>
        <p:nvSpPr>
          <p:cNvPr id="8" name="Frame 7">
            <a:extLst>
              <a:ext uri="{FF2B5EF4-FFF2-40B4-BE49-F238E27FC236}">
                <a16:creationId xmlns:a16="http://schemas.microsoft.com/office/drawing/2014/main" id="{C10E83A8-998C-4D5A-8AB4-6ECD063B3DF8}"/>
              </a:ext>
            </a:extLst>
          </p:cNvPr>
          <p:cNvSpPr/>
          <p:nvPr/>
        </p:nvSpPr>
        <p:spPr>
          <a:xfrm>
            <a:off x="2466975" y="5019675"/>
            <a:ext cx="7562850" cy="750132"/>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8082DF85-1769-4171-8FFA-8B1918673372}"/>
              </a:ext>
            </a:extLst>
          </p:cNvPr>
          <p:cNvSpPr txBox="1"/>
          <p:nvPr/>
        </p:nvSpPr>
        <p:spPr>
          <a:xfrm>
            <a:off x="4223657" y="5210075"/>
            <a:ext cx="4049486" cy="369332"/>
          </a:xfrm>
          <a:prstGeom prst="rect">
            <a:avLst/>
          </a:prstGeom>
          <a:noFill/>
        </p:spPr>
        <p:txBody>
          <a:bodyPr wrap="square" rtlCol="0">
            <a:spAutoFit/>
          </a:bodyPr>
          <a:lstStyle/>
          <a:p>
            <a:pPr algn="ctr"/>
            <a:r>
              <a:rPr lang="en-US" b="1" dirty="0"/>
              <a:t>Unrolled recurrent neural network.</a:t>
            </a:r>
            <a:endParaRPr lang="en-IN" sz="1600" b="1" dirty="0">
              <a:latin typeface="Comic Sans MS" panose="030F0702030302020204" pitchFamily="66" charset="0"/>
            </a:endParaRPr>
          </a:p>
        </p:txBody>
      </p:sp>
    </p:spTree>
    <p:extLst>
      <p:ext uri="{BB962C8B-B14F-4D97-AF65-F5344CB8AC3E}">
        <p14:creationId xmlns:p14="http://schemas.microsoft.com/office/powerpoint/2010/main" val="39699349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EFED9A-1109-47A0-807F-18BF3224D81E}"/>
              </a:ext>
            </a:extLst>
          </p:cNvPr>
          <p:cNvSpPr txBox="1"/>
          <p:nvPr/>
        </p:nvSpPr>
        <p:spPr>
          <a:xfrm>
            <a:off x="3048000" y="461777"/>
            <a:ext cx="6096000" cy="923330"/>
          </a:xfrm>
          <a:prstGeom prst="rect">
            <a:avLst/>
          </a:prstGeom>
          <a:noFill/>
        </p:spPr>
        <p:txBody>
          <a:bodyPr wrap="square" rtlCol="0">
            <a:spAutoFit/>
          </a:bodyPr>
          <a:lstStyle/>
          <a:p>
            <a:pPr algn="ctr"/>
            <a:r>
              <a:rPr lang="en-IN" sz="5400" b="1" dirty="0">
                <a:solidFill>
                  <a:schemeClr val="tx2">
                    <a:lumMod val="60000"/>
                    <a:lumOff val="40000"/>
                  </a:schemeClr>
                </a:solidFill>
                <a:latin typeface="Comic Sans MS" panose="030F0702030302020204" pitchFamily="66" charset="0"/>
              </a:rPr>
              <a:t>Final Battle</a:t>
            </a:r>
          </a:p>
        </p:txBody>
      </p:sp>
      <p:pic>
        <p:nvPicPr>
          <p:cNvPr id="4" name="Picture 3">
            <a:extLst>
              <a:ext uri="{FF2B5EF4-FFF2-40B4-BE49-F238E27FC236}">
                <a16:creationId xmlns:a16="http://schemas.microsoft.com/office/drawing/2014/main" id="{D987036B-D1BD-4092-8792-69CE5E829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987" y="1638300"/>
            <a:ext cx="8582025" cy="4610100"/>
          </a:xfrm>
          <a:prstGeom prst="rect">
            <a:avLst/>
          </a:prstGeom>
          <a:effectLst>
            <a:glow rad="101600">
              <a:schemeClr val="accent3">
                <a:satMod val="175000"/>
                <a:alpha val="40000"/>
              </a:schemeClr>
            </a:glow>
          </a:effectLst>
        </p:spPr>
      </p:pic>
    </p:spTree>
    <p:extLst>
      <p:ext uri="{BB962C8B-B14F-4D97-AF65-F5344CB8AC3E}">
        <p14:creationId xmlns:p14="http://schemas.microsoft.com/office/powerpoint/2010/main" val="4054834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7382F7-364C-4DBB-9A4A-8EB669C43BCC}"/>
              </a:ext>
            </a:extLst>
          </p:cNvPr>
          <p:cNvSpPr txBox="1"/>
          <p:nvPr/>
        </p:nvSpPr>
        <p:spPr>
          <a:xfrm>
            <a:off x="1440180" y="335280"/>
            <a:ext cx="9311640" cy="923330"/>
          </a:xfrm>
          <a:prstGeom prst="rect">
            <a:avLst/>
          </a:prstGeom>
          <a:noFill/>
        </p:spPr>
        <p:txBody>
          <a:bodyPr wrap="square" rtlCol="0">
            <a:spAutoFit/>
          </a:bodyPr>
          <a:lstStyle/>
          <a:p>
            <a:pPr algn="ctr"/>
            <a:r>
              <a:rPr lang="en-IN" sz="5400" b="1" dirty="0">
                <a:solidFill>
                  <a:srgbClr val="FFC000"/>
                </a:solidFill>
                <a:latin typeface="Comic Sans MS" panose="030F0702030302020204" pitchFamily="66" charset="0"/>
              </a:rPr>
              <a:t>FUTURE IMPROVEMENTS</a:t>
            </a:r>
          </a:p>
        </p:txBody>
      </p:sp>
      <p:pic>
        <p:nvPicPr>
          <p:cNvPr id="8194" name="Picture 2" descr="Checklist Cute Transparent &amp; PNG Clipart Free Download - YWD">
            <a:extLst>
              <a:ext uri="{FF2B5EF4-FFF2-40B4-BE49-F238E27FC236}">
                <a16:creationId xmlns:a16="http://schemas.microsoft.com/office/drawing/2014/main" id="{940D13D9-800B-4F6A-A517-AE7BA3AA6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6958" y="1258610"/>
            <a:ext cx="5143500" cy="55993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541681-63CB-499F-89E8-34C46F612F3F}"/>
              </a:ext>
            </a:extLst>
          </p:cNvPr>
          <p:cNvSpPr txBox="1"/>
          <p:nvPr/>
        </p:nvSpPr>
        <p:spPr>
          <a:xfrm>
            <a:off x="5784233" y="2610683"/>
            <a:ext cx="3959352" cy="4247317"/>
          </a:xfrm>
          <a:prstGeom prst="rect">
            <a:avLst/>
          </a:prstGeom>
          <a:noFill/>
        </p:spPr>
        <p:txBody>
          <a:bodyPr wrap="square" rtlCol="0">
            <a:spAutoFit/>
          </a:bodyPr>
          <a:lstStyle/>
          <a:p>
            <a:pPr marL="285750" indent="-285750" fontAlgn="base">
              <a:buFont typeface="Wingdings" panose="05000000000000000000" pitchFamily="2" charset="2"/>
              <a:buChar char="q"/>
            </a:pPr>
            <a:r>
              <a:rPr lang="en-IN" b="1" dirty="0">
                <a:latin typeface="Comic Sans MS" panose="030F0702030302020204" pitchFamily="66" charset="0"/>
              </a:rPr>
              <a:t>Try more ways of vectorizing text data.</a:t>
            </a:r>
          </a:p>
          <a:p>
            <a:pPr marL="285750" indent="-285750" fontAlgn="base">
              <a:buFont typeface="Wingdings" panose="05000000000000000000" pitchFamily="2" charset="2"/>
              <a:buChar char="q"/>
            </a:pPr>
            <a:r>
              <a:rPr lang="en-IN" b="1" dirty="0">
                <a:latin typeface="Comic Sans MS" panose="030F0702030302020204" pitchFamily="66" charset="0"/>
              </a:rPr>
              <a:t>Go deeper on feature engineering: Spelling corrector, Sentiment scores, etc.</a:t>
            </a:r>
          </a:p>
          <a:p>
            <a:pPr marL="285750" indent="-285750" fontAlgn="base">
              <a:buFont typeface="Wingdings" panose="05000000000000000000" pitchFamily="2" charset="2"/>
              <a:buChar char="q"/>
            </a:pPr>
            <a:r>
              <a:rPr lang="en-IN" b="1" dirty="0">
                <a:latin typeface="Comic Sans MS" panose="030F0702030302020204" pitchFamily="66" charset="0"/>
              </a:rPr>
              <a:t>Advanced models (e.g., </a:t>
            </a:r>
            <a:r>
              <a:rPr lang="en-IN" b="1" dirty="0" err="1">
                <a:latin typeface="Comic Sans MS" panose="030F0702030302020204" pitchFamily="66" charset="0"/>
              </a:rPr>
              <a:t>lightgbm</a:t>
            </a:r>
            <a:r>
              <a:rPr lang="en-IN" b="1" dirty="0">
                <a:latin typeface="Comic Sans MS" panose="030F0702030302020204" pitchFamily="66" charset="0"/>
              </a:rPr>
              <a:t>).</a:t>
            </a:r>
          </a:p>
          <a:p>
            <a:pPr marL="285750" indent="-285750" fontAlgn="base">
              <a:buFont typeface="Wingdings" panose="05000000000000000000" pitchFamily="2" charset="2"/>
              <a:buChar char="q"/>
            </a:pPr>
            <a:r>
              <a:rPr lang="en-IN" b="1" dirty="0">
                <a:latin typeface="Comic Sans MS" panose="030F0702030302020204" pitchFamily="66" charset="0"/>
              </a:rPr>
              <a:t>Ensemble model (e.g., stacking).</a:t>
            </a:r>
          </a:p>
          <a:p>
            <a:pPr marL="285750" indent="-285750">
              <a:buFont typeface="Wingdings" panose="05000000000000000000" pitchFamily="2" charset="2"/>
              <a:buChar char="q"/>
            </a:pPr>
            <a:r>
              <a:rPr lang="en-IN" b="1" dirty="0">
                <a:latin typeface="Comic Sans MS" panose="030F0702030302020204" pitchFamily="66" charset="0"/>
              </a:rPr>
              <a:t>Advanced hyperparameter tuning techniques (e.g., Bayesian Optimization).</a:t>
            </a:r>
          </a:p>
          <a:p>
            <a:br>
              <a:rPr lang="en-IN" dirty="0"/>
            </a:br>
            <a:endParaRPr lang="en-IN" dirty="0"/>
          </a:p>
        </p:txBody>
      </p:sp>
      <p:pic>
        <p:nvPicPr>
          <p:cNvPr id="8196" name="Picture 4" descr="Vector Cartoon Smiling Female Teacher With Pointer On Lesson At ...">
            <a:extLst>
              <a:ext uri="{FF2B5EF4-FFF2-40B4-BE49-F238E27FC236}">
                <a16:creationId xmlns:a16="http://schemas.microsoft.com/office/drawing/2014/main" id="{87900F7B-CEF7-4E2B-ACB4-54C59B1738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422"/>
          <a:stretch/>
        </p:blipFill>
        <p:spPr bwMode="auto">
          <a:xfrm>
            <a:off x="1670194" y="1612827"/>
            <a:ext cx="3493008" cy="5218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596432"/>
      </p:ext>
    </p:extLst>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p:transition spd="slow">
        <p:dissolv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62E6BB3-589B-44CA-B7C9-8D04072814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205"/>
          <a:stretch/>
        </p:blipFill>
        <p:spPr bwMode="auto">
          <a:xfrm>
            <a:off x="3593592" y="0"/>
            <a:ext cx="8129016" cy="365055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8B71BBD-91D0-4719-A220-484788882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608" y="3650551"/>
            <a:ext cx="8001000" cy="31337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98E43C-ECA0-4B46-B03B-155A810B7FFC}"/>
              </a:ext>
            </a:extLst>
          </p:cNvPr>
          <p:cNvSpPr txBox="1"/>
          <p:nvPr/>
        </p:nvSpPr>
        <p:spPr>
          <a:xfrm>
            <a:off x="1024128" y="680507"/>
            <a:ext cx="1024128" cy="5940088"/>
          </a:xfrm>
          <a:prstGeom prst="rect">
            <a:avLst/>
          </a:prstGeom>
          <a:noFill/>
        </p:spPr>
        <p:txBody>
          <a:bodyPr wrap="square" rtlCol="0">
            <a:spAutoFit/>
          </a:bodyPr>
          <a:lstStyle/>
          <a:p>
            <a:pPr algn="ctr"/>
            <a:r>
              <a:rPr lang="en-IN" sz="3600" b="1" dirty="0">
                <a:solidFill>
                  <a:srgbClr val="FF0000"/>
                </a:solidFill>
                <a:latin typeface="Comic Sans MS" panose="030F0702030302020204" pitchFamily="66" charset="0"/>
              </a:rPr>
              <a:t>B</a:t>
            </a:r>
          </a:p>
          <a:p>
            <a:pPr algn="ctr"/>
            <a:r>
              <a:rPr lang="en-IN" sz="3600" b="1" dirty="0">
                <a:solidFill>
                  <a:srgbClr val="FF0000"/>
                </a:solidFill>
                <a:latin typeface="Comic Sans MS" panose="030F0702030302020204" pitchFamily="66" charset="0"/>
              </a:rPr>
              <a:t>O</a:t>
            </a:r>
          </a:p>
          <a:p>
            <a:pPr algn="ctr"/>
            <a:r>
              <a:rPr lang="en-IN" sz="3600" b="1" dirty="0">
                <a:solidFill>
                  <a:srgbClr val="FF0000"/>
                </a:solidFill>
                <a:latin typeface="Comic Sans MS" panose="030F0702030302020204" pitchFamily="66" charset="0"/>
              </a:rPr>
              <a:t>N</a:t>
            </a:r>
          </a:p>
          <a:p>
            <a:pPr algn="ctr"/>
            <a:r>
              <a:rPr lang="en-IN" sz="3600" b="1" dirty="0">
                <a:solidFill>
                  <a:srgbClr val="FF0000"/>
                </a:solidFill>
                <a:latin typeface="Comic Sans MS" panose="030F0702030302020204" pitchFamily="66" charset="0"/>
              </a:rPr>
              <a:t>U</a:t>
            </a:r>
          </a:p>
          <a:p>
            <a:pPr algn="ctr"/>
            <a:r>
              <a:rPr lang="en-IN" sz="3600" b="1" dirty="0">
                <a:solidFill>
                  <a:srgbClr val="FF0000"/>
                </a:solidFill>
                <a:latin typeface="Comic Sans MS" panose="030F0702030302020204" pitchFamily="66" charset="0"/>
              </a:rPr>
              <a:t>S</a:t>
            </a:r>
          </a:p>
          <a:p>
            <a:pPr algn="ctr"/>
            <a:endParaRPr lang="en-IN" sz="1600" b="1" dirty="0">
              <a:solidFill>
                <a:srgbClr val="FF0000"/>
              </a:solidFill>
              <a:latin typeface="Comic Sans MS" panose="030F0702030302020204" pitchFamily="66" charset="0"/>
            </a:endParaRPr>
          </a:p>
          <a:p>
            <a:pPr algn="ctr"/>
            <a:r>
              <a:rPr lang="en-IN" sz="3600" b="1" dirty="0">
                <a:solidFill>
                  <a:srgbClr val="FF0000"/>
                </a:solidFill>
                <a:latin typeface="Comic Sans MS" panose="030F0702030302020204" pitchFamily="66" charset="0"/>
              </a:rPr>
              <a:t>S</a:t>
            </a:r>
          </a:p>
          <a:p>
            <a:pPr algn="ctr"/>
            <a:r>
              <a:rPr lang="en-IN" sz="3600" b="1" dirty="0">
                <a:solidFill>
                  <a:srgbClr val="FF0000"/>
                </a:solidFill>
                <a:latin typeface="Comic Sans MS" panose="030F0702030302020204" pitchFamily="66" charset="0"/>
              </a:rPr>
              <a:t>L</a:t>
            </a:r>
          </a:p>
          <a:p>
            <a:pPr algn="ctr"/>
            <a:r>
              <a:rPr lang="en-IN" sz="3600" b="1" dirty="0">
                <a:solidFill>
                  <a:srgbClr val="FF0000"/>
                </a:solidFill>
                <a:latin typeface="Comic Sans MS" panose="030F0702030302020204" pitchFamily="66" charset="0"/>
              </a:rPr>
              <a:t>I</a:t>
            </a:r>
          </a:p>
          <a:p>
            <a:pPr algn="ctr"/>
            <a:r>
              <a:rPr lang="en-IN" sz="3600" b="1" dirty="0">
                <a:solidFill>
                  <a:srgbClr val="FF0000"/>
                </a:solidFill>
                <a:latin typeface="Comic Sans MS" panose="030F0702030302020204" pitchFamily="66" charset="0"/>
              </a:rPr>
              <a:t>D</a:t>
            </a:r>
          </a:p>
          <a:p>
            <a:pPr algn="ctr"/>
            <a:r>
              <a:rPr lang="en-IN" sz="3600" b="1" dirty="0">
                <a:solidFill>
                  <a:srgbClr val="FF0000"/>
                </a:solidFill>
                <a:latin typeface="Comic Sans MS" panose="030F0702030302020204" pitchFamily="66" charset="0"/>
              </a:rPr>
              <a:t>E</a:t>
            </a:r>
            <a:endParaRPr lang="en-IN" sz="5400"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7356356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ank You Clip Art Flowers | Use these free images for your ...">
            <a:extLst>
              <a:ext uri="{FF2B5EF4-FFF2-40B4-BE49-F238E27FC236}">
                <a16:creationId xmlns:a16="http://schemas.microsoft.com/office/drawing/2014/main" id="{A2BC5DEC-937A-42B2-9955-809DA351F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9188" y="2257697"/>
            <a:ext cx="4493624" cy="2342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234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par>
                          <p:cTn id="21" fill="hold">
                            <p:stCondLst>
                              <p:cond delay="2000"/>
                            </p:stCondLst>
                            <p:childTnLst>
                              <p:par>
                                <p:cTn id="22" presetID="6" presetClass="emph" presetSubtype="0" fill="hold" nodeType="afterEffect">
                                  <p:stCondLst>
                                    <p:cond delay="0"/>
                                  </p:stCondLst>
                                  <p:childTnLst>
                                    <p:animScale>
                                      <p:cBhvr>
                                        <p:cTn id="23" dur="2000" fill="hold"/>
                                        <p:tgtEl>
                                          <p:spTgt spid="614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127E5D-3092-4A1C-9346-8ED4E7073087}"/>
              </a:ext>
            </a:extLst>
          </p:cNvPr>
          <p:cNvSpPr txBox="1"/>
          <p:nvPr/>
        </p:nvSpPr>
        <p:spPr>
          <a:xfrm>
            <a:off x="-213360" y="476182"/>
            <a:ext cx="9797143" cy="923330"/>
          </a:xfrm>
          <a:prstGeom prst="rect">
            <a:avLst/>
          </a:prstGeom>
          <a:noFill/>
        </p:spPr>
        <p:txBody>
          <a:bodyPr wrap="square" rtlCol="0">
            <a:spAutoFit/>
          </a:bodyPr>
          <a:lstStyle/>
          <a:p>
            <a:pPr algn="ctr"/>
            <a:r>
              <a:rPr lang="en-IN" sz="5400" b="1" dirty="0">
                <a:solidFill>
                  <a:srgbClr val="FF3399"/>
                </a:solidFill>
                <a:latin typeface="Comic Sans MS" panose="030F0702030302020204" pitchFamily="66" charset="0"/>
              </a:rPr>
              <a:t>TEXT CLASSIFICATION</a:t>
            </a:r>
          </a:p>
        </p:txBody>
      </p:sp>
      <p:sp>
        <p:nvSpPr>
          <p:cNvPr id="3" name="TextBox 2">
            <a:extLst>
              <a:ext uri="{FF2B5EF4-FFF2-40B4-BE49-F238E27FC236}">
                <a16:creationId xmlns:a16="http://schemas.microsoft.com/office/drawing/2014/main" id="{DF81A13D-7DCC-4FE6-BD08-5E54B7181E5C}"/>
              </a:ext>
            </a:extLst>
          </p:cNvPr>
          <p:cNvSpPr txBox="1"/>
          <p:nvPr/>
        </p:nvSpPr>
        <p:spPr>
          <a:xfrm>
            <a:off x="3888377" y="2368874"/>
            <a:ext cx="6757851" cy="4247317"/>
          </a:xfrm>
          <a:prstGeom prst="rect">
            <a:avLst/>
          </a:prstGeom>
          <a:noFill/>
        </p:spPr>
        <p:txBody>
          <a:bodyPr wrap="square" rtlCol="0">
            <a:spAutoFit/>
          </a:bodyPr>
          <a:lstStyle/>
          <a:p>
            <a:pPr algn="ctr"/>
            <a:endParaRPr lang="en-US" b="1" dirty="0">
              <a:latin typeface="Comic Sans MS" panose="030F0702030302020204" pitchFamily="66" charset="0"/>
            </a:endParaRPr>
          </a:p>
          <a:p>
            <a:pPr algn="ctr"/>
            <a:r>
              <a:rPr lang="en-IN" b="1" dirty="0">
                <a:latin typeface="Comic Sans MS" panose="030F0702030302020204" pitchFamily="66" charset="0"/>
              </a:rPr>
              <a:t>Toxic comment classification is basically a method of classifying a comment into toxic or non-toxic depending upon its inherent features.</a:t>
            </a:r>
          </a:p>
          <a:p>
            <a:pPr algn="ctr"/>
            <a:endParaRPr lang="en-US" b="1" dirty="0">
              <a:latin typeface="Comic Sans MS" panose="030F0702030302020204" pitchFamily="66" charset="0"/>
            </a:endParaRPr>
          </a:p>
          <a:p>
            <a:pPr algn="ctr"/>
            <a:r>
              <a:rPr lang="en-US" b="1" dirty="0">
                <a:latin typeface="Comic Sans MS" panose="030F0702030302020204" pitchFamily="66" charset="0"/>
              </a:rPr>
              <a:t>The present task is an analysis of Wikipedia comments to create models that identify various types of toxic comments. </a:t>
            </a:r>
            <a:r>
              <a:rPr lang="en-IN" b="1" dirty="0">
                <a:latin typeface="Comic Sans MS" panose="030F0702030302020204" pitchFamily="66" charset="0"/>
              </a:rPr>
              <a:t>For the purpose of this task, dataset from Kaggle has been used. The dataset has six labels that represent subcategories of toxicity i.e. threats, obscenity, insults, toxic, severe-toxic and identity-based hate.</a:t>
            </a:r>
          </a:p>
          <a:p>
            <a:pPr algn="ctr"/>
            <a:endParaRPr lang="en-US" b="1" dirty="0">
              <a:latin typeface="Comic Sans MS" panose="030F0702030302020204" pitchFamily="66" charset="0"/>
            </a:endParaRPr>
          </a:p>
          <a:p>
            <a:pPr algn="ctr"/>
            <a:endParaRPr lang="en-IN" b="1" dirty="0">
              <a:latin typeface="Comic Sans MS" panose="030F0702030302020204" pitchFamily="66" charset="0"/>
            </a:endParaRPr>
          </a:p>
          <a:p>
            <a:pPr algn="ctr"/>
            <a:endParaRPr lang="en-IN" b="1" dirty="0">
              <a:latin typeface="Comic Sans MS" panose="030F0702030302020204" pitchFamily="66" charset="0"/>
            </a:endParaRPr>
          </a:p>
        </p:txBody>
      </p:sp>
      <p:pic>
        <p:nvPicPr>
          <p:cNvPr id="4" name="Picture 10" descr="Download Vector - Bulletin board - Vectorpicker">
            <a:extLst>
              <a:ext uri="{FF2B5EF4-FFF2-40B4-BE49-F238E27FC236}">
                <a16:creationId xmlns:a16="http://schemas.microsoft.com/office/drawing/2014/main" id="{80CC6F63-74F3-4BAF-8455-135363FE4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8" y="1942011"/>
            <a:ext cx="2464526" cy="49159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9DA3FA-3C93-46D6-A1A4-1A8EE80A83FA}"/>
              </a:ext>
            </a:extLst>
          </p:cNvPr>
          <p:cNvSpPr txBox="1"/>
          <p:nvPr/>
        </p:nvSpPr>
        <p:spPr>
          <a:xfrm>
            <a:off x="261258" y="3893285"/>
            <a:ext cx="2002972" cy="1384995"/>
          </a:xfrm>
          <a:prstGeom prst="rect">
            <a:avLst/>
          </a:prstGeom>
          <a:noFill/>
        </p:spPr>
        <p:txBody>
          <a:bodyPr wrap="square" rtlCol="0">
            <a:spAutoFit/>
          </a:bodyPr>
          <a:lstStyle/>
          <a:p>
            <a:pPr algn="ctr"/>
            <a:r>
              <a:rPr lang="en-US" sz="1400" b="1" dirty="0">
                <a:latin typeface="Comic Sans MS" panose="030F0702030302020204" pitchFamily="66" charset="0"/>
              </a:rPr>
              <a:t>There is a lot of racist content and swear words in the dataset and some of it will pop up in the analysis.</a:t>
            </a:r>
            <a:endParaRPr lang="en-IN" sz="1400" b="1" dirty="0">
              <a:latin typeface="Comic Sans MS" panose="030F0702030302020204" pitchFamily="66" charset="0"/>
            </a:endParaRPr>
          </a:p>
        </p:txBody>
      </p:sp>
      <p:sp>
        <p:nvSpPr>
          <p:cNvPr id="6" name="TextBox 5">
            <a:extLst>
              <a:ext uri="{FF2B5EF4-FFF2-40B4-BE49-F238E27FC236}">
                <a16:creationId xmlns:a16="http://schemas.microsoft.com/office/drawing/2014/main" id="{D2F61DC2-823F-4240-9711-1245BEB6367E}"/>
              </a:ext>
            </a:extLst>
          </p:cNvPr>
          <p:cNvSpPr txBox="1"/>
          <p:nvPr/>
        </p:nvSpPr>
        <p:spPr>
          <a:xfrm>
            <a:off x="696686" y="3362284"/>
            <a:ext cx="1227909" cy="369332"/>
          </a:xfrm>
          <a:prstGeom prst="rect">
            <a:avLst/>
          </a:prstGeom>
          <a:noFill/>
        </p:spPr>
        <p:txBody>
          <a:bodyPr wrap="square" rtlCol="0">
            <a:spAutoFit/>
          </a:bodyPr>
          <a:lstStyle/>
          <a:p>
            <a:pPr algn="ctr"/>
            <a:r>
              <a:rPr lang="en-US" b="1" dirty="0">
                <a:latin typeface="Comic Sans MS" panose="030F0702030302020204" pitchFamily="66" charset="0"/>
              </a:rPr>
              <a:t>NOTE</a:t>
            </a:r>
            <a:endParaRPr lang="en-IN" b="1" dirty="0">
              <a:latin typeface="Comic Sans MS" panose="030F0702030302020204" pitchFamily="66" charset="0"/>
            </a:endParaRPr>
          </a:p>
        </p:txBody>
      </p:sp>
      <p:pic>
        <p:nvPicPr>
          <p:cNvPr id="2050" name="Picture 2" descr="Bubble Speech Green Clip Art PNG Image | Gallery Yopriceville ...">
            <a:extLst>
              <a:ext uri="{FF2B5EF4-FFF2-40B4-BE49-F238E27FC236}">
                <a16:creationId xmlns:a16="http://schemas.microsoft.com/office/drawing/2014/main" id="{3298A1E6-B840-4BBF-BE39-AEB243166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9829" y="23211"/>
            <a:ext cx="3161211" cy="19884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18D049-733C-4883-A190-684B4981A952}"/>
              </a:ext>
            </a:extLst>
          </p:cNvPr>
          <p:cNvSpPr txBox="1"/>
          <p:nvPr/>
        </p:nvSpPr>
        <p:spPr>
          <a:xfrm>
            <a:off x="9583783" y="241809"/>
            <a:ext cx="2124891" cy="1477328"/>
          </a:xfrm>
          <a:prstGeom prst="rect">
            <a:avLst/>
          </a:prstGeom>
          <a:noFill/>
        </p:spPr>
        <p:txBody>
          <a:bodyPr wrap="square" rtlCol="0">
            <a:spAutoFit/>
          </a:bodyPr>
          <a:lstStyle/>
          <a:p>
            <a:pPr algn="ctr"/>
            <a:r>
              <a:rPr lang="en-US" b="1" dirty="0">
                <a:latin typeface="Comic Sans MS" panose="030F0702030302020204" pitchFamily="66" charset="0"/>
              </a:rPr>
              <a:t>process of assigning tags or categories to text according to its content</a:t>
            </a:r>
            <a:endParaRPr lang="en-IN" dirty="0"/>
          </a:p>
        </p:txBody>
      </p:sp>
    </p:spTree>
    <p:extLst>
      <p:ext uri="{BB962C8B-B14F-4D97-AF65-F5344CB8AC3E}">
        <p14:creationId xmlns:p14="http://schemas.microsoft.com/office/powerpoint/2010/main" val="1619637463"/>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58D47C-3A16-421E-A104-6ACD7FE80AF7}"/>
              </a:ext>
            </a:extLst>
          </p:cNvPr>
          <p:cNvSpPr txBox="1"/>
          <p:nvPr/>
        </p:nvSpPr>
        <p:spPr>
          <a:xfrm>
            <a:off x="2895599" y="452746"/>
            <a:ext cx="9152709" cy="923330"/>
          </a:xfrm>
          <a:prstGeom prst="rect">
            <a:avLst/>
          </a:prstGeom>
          <a:noFill/>
        </p:spPr>
        <p:txBody>
          <a:bodyPr wrap="square" rtlCol="0">
            <a:spAutoFit/>
          </a:bodyPr>
          <a:lstStyle/>
          <a:p>
            <a:pPr algn="ctr"/>
            <a:r>
              <a:rPr lang="en-IN" sz="5400" b="1" dirty="0">
                <a:solidFill>
                  <a:schemeClr val="accent6">
                    <a:lumMod val="75000"/>
                  </a:schemeClr>
                </a:solidFill>
                <a:latin typeface="Comic Sans MS" panose="030F0702030302020204" pitchFamily="66" charset="0"/>
              </a:rPr>
              <a:t>PROBLEM STATEMENT</a:t>
            </a:r>
          </a:p>
        </p:txBody>
      </p:sp>
      <p:graphicFrame>
        <p:nvGraphicFramePr>
          <p:cNvPr id="3" name="Diagram 2">
            <a:extLst>
              <a:ext uri="{FF2B5EF4-FFF2-40B4-BE49-F238E27FC236}">
                <a16:creationId xmlns:a16="http://schemas.microsoft.com/office/drawing/2014/main" id="{EC1C835F-3D51-4D33-A1CD-38BF65CB8D20}"/>
              </a:ext>
            </a:extLst>
          </p:cNvPr>
          <p:cNvGraphicFramePr/>
          <p:nvPr>
            <p:extLst>
              <p:ext uri="{D42A27DB-BD31-4B8C-83A1-F6EECF244321}">
                <p14:modId xmlns:p14="http://schemas.microsoft.com/office/powerpoint/2010/main" val="4198448079"/>
              </p:ext>
            </p:extLst>
          </p:nvPr>
        </p:nvGraphicFramePr>
        <p:xfrm>
          <a:off x="0" y="2139747"/>
          <a:ext cx="10441577" cy="4718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ircle: Hollow 5">
            <a:extLst>
              <a:ext uri="{FF2B5EF4-FFF2-40B4-BE49-F238E27FC236}">
                <a16:creationId xmlns:a16="http://schemas.microsoft.com/office/drawing/2014/main" id="{8DFB620C-7F14-4136-B19E-918BEC8BF861}"/>
              </a:ext>
            </a:extLst>
          </p:cNvPr>
          <p:cNvSpPr/>
          <p:nvPr/>
        </p:nvSpPr>
        <p:spPr>
          <a:xfrm>
            <a:off x="1445623" y="63300"/>
            <a:ext cx="200297" cy="200298"/>
          </a:xfrm>
          <a:prstGeom prst="donu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solidFill>
                <a:schemeClr val="tx1"/>
              </a:solidFill>
            </a:endParaRPr>
          </a:p>
        </p:txBody>
      </p:sp>
      <p:cxnSp>
        <p:nvCxnSpPr>
          <p:cNvPr id="8" name="Straight Connector 7">
            <a:extLst>
              <a:ext uri="{FF2B5EF4-FFF2-40B4-BE49-F238E27FC236}">
                <a16:creationId xmlns:a16="http://schemas.microsoft.com/office/drawing/2014/main" id="{4D5C3E44-A989-46D8-AF34-58FBBF09FD82}"/>
              </a:ext>
            </a:extLst>
          </p:cNvPr>
          <p:cNvCxnSpPr>
            <a:cxnSpLocks/>
            <a:stCxn id="6" idx="3"/>
          </p:cNvCxnSpPr>
          <p:nvPr/>
        </p:nvCxnSpPr>
        <p:spPr>
          <a:xfrm flipH="1">
            <a:off x="837410" y="234265"/>
            <a:ext cx="637546" cy="718961"/>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Straight Connector 8">
            <a:extLst>
              <a:ext uri="{FF2B5EF4-FFF2-40B4-BE49-F238E27FC236}">
                <a16:creationId xmlns:a16="http://schemas.microsoft.com/office/drawing/2014/main" id="{D775ABF5-278C-4547-B508-9458C6F1A06D}"/>
              </a:ext>
            </a:extLst>
          </p:cNvPr>
          <p:cNvCxnSpPr>
            <a:cxnSpLocks/>
            <a:stCxn id="6" idx="5"/>
          </p:cNvCxnSpPr>
          <p:nvPr/>
        </p:nvCxnSpPr>
        <p:spPr>
          <a:xfrm>
            <a:off x="1616587" y="234265"/>
            <a:ext cx="547494" cy="718961"/>
          </a:xfrm>
          <a:prstGeom prst="line">
            <a:avLst/>
          </a:prstGeom>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5ED92A52-42EC-4E4F-9EBF-283BB65D6078}"/>
              </a:ext>
            </a:extLst>
          </p:cNvPr>
          <p:cNvPicPr>
            <a:picLocks noChangeAspect="1"/>
          </p:cNvPicPr>
          <p:nvPr/>
        </p:nvPicPr>
        <p:blipFill>
          <a:blip r:embed="rId7"/>
          <a:stretch>
            <a:fillRect/>
          </a:stretch>
        </p:blipFill>
        <p:spPr>
          <a:xfrm>
            <a:off x="10223757" y="1969336"/>
            <a:ext cx="1968243" cy="4610636"/>
          </a:xfrm>
          <a:prstGeom prst="rect">
            <a:avLst/>
          </a:prstGeom>
        </p:spPr>
      </p:pic>
      <p:pic>
        <p:nvPicPr>
          <p:cNvPr id="3074" name="Picture 2" descr="Wooden bulletin board Royalty Free Vector Image">
            <a:extLst>
              <a:ext uri="{FF2B5EF4-FFF2-40B4-BE49-F238E27FC236}">
                <a16:creationId xmlns:a16="http://schemas.microsoft.com/office/drawing/2014/main" id="{15F4E52B-043F-46E5-9766-D9BB185EDC5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8088"/>
          <a:stretch/>
        </p:blipFill>
        <p:spPr bwMode="auto">
          <a:xfrm>
            <a:off x="69668" y="22098"/>
            <a:ext cx="2952206" cy="21497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4D1388E-3B68-462B-BA00-E9CA5438DF16}"/>
              </a:ext>
            </a:extLst>
          </p:cNvPr>
          <p:cNvSpPr/>
          <p:nvPr/>
        </p:nvSpPr>
        <p:spPr>
          <a:xfrm>
            <a:off x="274320" y="1062529"/>
            <a:ext cx="2952206" cy="954107"/>
          </a:xfrm>
          <a:prstGeom prst="rect">
            <a:avLst/>
          </a:prstGeom>
        </p:spPr>
        <p:txBody>
          <a:bodyPr wrap="square">
            <a:spAutoFit/>
          </a:bodyPr>
          <a:lstStyle/>
          <a:p>
            <a:pPr algn="ctr"/>
            <a:r>
              <a:rPr lang="en-US" sz="1400" b="1" dirty="0">
                <a:latin typeface="Comic Sans MS" panose="030F0702030302020204" pitchFamily="66" charset="0"/>
              </a:rPr>
              <a:t>The goal is to create a classifier model that can predict if input text is inappropriate (toxic) </a:t>
            </a:r>
            <a:endParaRPr lang="en-IN" sz="1400" b="1" dirty="0">
              <a:latin typeface="Comic Sans MS" panose="030F0702030302020204" pitchFamily="66" charset="0"/>
            </a:endParaRPr>
          </a:p>
        </p:txBody>
      </p:sp>
    </p:spTree>
    <p:extLst>
      <p:ext uri="{BB962C8B-B14F-4D97-AF65-F5344CB8AC3E}">
        <p14:creationId xmlns:p14="http://schemas.microsoft.com/office/powerpoint/2010/main" val="2630501563"/>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337537-373D-46EB-BF15-C41C7EE79D39}"/>
              </a:ext>
            </a:extLst>
          </p:cNvPr>
          <p:cNvSpPr txBox="1"/>
          <p:nvPr/>
        </p:nvSpPr>
        <p:spPr>
          <a:xfrm>
            <a:off x="3117668" y="374358"/>
            <a:ext cx="5956663" cy="923330"/>
          </a:xfrm>
          <a:prstGeom prst="rect">
            <a:avLst/>
          </a:prstGeom>
          <a:noFill/>
        </p:spPr>
        <p:txBody>
          <a:bodyPr wrap="square" rtlCol="0">
            <a:spAutoFit/>
          </a:bodyPr>
          <a:lstStyle/>
          <a:p>
            <a:pPr algn="ctr"/>
            <a:r>
              <a:rPr lang="en-IN" sz="5400" b="1" dirty="0">
                <a:solidFill>
                  <a:srgbClr val="D60093"/>
                </a:solidFill>
                <a:latin typeface="Comic Sans MS" panose="030F0702030302020204" pitchFamily="66" charset="0"/>
              </a:rPr>
              <a:t>DATASET</a:t>
            </a:r>
          </a:p>
        </p:txBody>
      </p:sp>
      <p:sp>
        <p:nvSpPr>
          <p:cNvPr id="3" name="TextBox 2">
            <a:extLst>
              <a:ext uri="{FF2B5EF4-FFF2-40B4-BE49-F238E27FC236}">
                <a16:creationId xmlns:a16="http://schemas.microsoft.com/office/drawing/2014/main" id="{10C72410-3CA1-45C8-B024-B186A2D39FF7}"/>
              </a:ext>
            </a:extLst>
          </p:cNvPr>
          <p:cNvSpPr txBox="1"/>
          <p:nvPr/>
        </p:nvSpPr>
        <p:spPr>
          <a:xfrm>
            <a:off x="557347" y="2055222"/>
            <a:ext cx="11077304" cy="369332"/>
          </a:xfrm>
          <a:prstGeom prst="rect">
            <a:avLst/>
          </a:prstGeom>
          <a:noFill/>
        </p:spPr>
        <p:txBody>
          <a:bodyPr wrap="square" rtlCol="0">
            <a:spAutoFit/>
          </a:bodyPr>
          <a:lstStyle/>
          <a:p>
            <a:pPr algn="ctr"/>
            <a:r>
              <a:rPr lang="en-IN" b="1" dirty="0">
                <a:latin typeface="Comic Sans MS" panose="030F0702030302020204" pitchFamily="66" charset="0"/>
              </a:rPr>
              <a:t>The dataset has been taken from             . It consists of both training and test data.</a:t>
            </a:r>
          </a:p>
        </p:txBody>
      </p:sp>
      <p:pic>
        <p:nvPicPr>
          <p:cNvPr id="1026" name="Picture 2" descr="Kaggle - Wikipedia">
            <a:extLst>
              <a:ext uri="{FF2B5EF4-FFF2-40B4-BE49-F238E27FC236}">
                <a16:creationId xmlns:a16="http://schemas.microsoft.com/office/drawing/2014/main" id="{623B71EF-0155-4519-8C75-AEB6EEF80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1633" y="1928684"/>
            <a:ext cx="1184366" cy="6224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ipart Meeting Canceled Clipart - Class Time Change Notice ...">
            <a:extLst>
              <a:ext uri="{FF2B5EF4-FFF2-40B4-BE49-F238E27FC236}">
                <a16:creationId xmlns:a16="http://schemas.microsoft.com/office/drawing/2014/main" id="{51C23508-6159-4B6A-AFD5-1142A92991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86" t="-2665"/>
          <a:stretch/>
        </p:blipFill>
        <p:spPr bwMode="auto">
          <a:xfrm rot="20281127">
            <a:off x="118401" y="3135647"/>
            <a:ext cx="1392089" cy="9030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B247BA-07C4-422C-B0CE-12C889FCE7E2}"/>
              </a:ext>
            </a:extLst>
          </p:cNvPr>
          <p:cNvSpPr txBox="1"/>
          <p:nvPr/>
        </p:nvSpPr>
        <p:spPr>
          <a:xfrm>
            <a:off x="557347" y="3905794"/>
            <a:ext cx="2386149" cy="2862322"/>
          </a:xfrm>
          <a:prstGeom prst="rect">
            <a:avLst/>
          </a:prstGeom>
          <a:noFill/>
        </p:spPr>
        <p:txBody>
          <a:bodyPr wrap="square" rtlCol="0">
            <a:spAutoFit/>
          </a:bodyPr>
          <a:lstStyle/>
          <a:p>
            <a:pPr algn="ctr"/>
            <a:r>
              <a:rPr lang="en-IN" b="1" dirty="0">
                <a:latin typeface="Comic Sans MS" panose="030F0702030302020204" pitchFamily="66" charset="0"/>
              </a:rPr>
              <a:t>The test data is taken because the competition is over and hence, the correct labels have been released. Therefore, there was no need to split the train data further.</a:t>
            </a:r>
          </a:p>
        </p:txBody>
      </p:sp>
      <p:graphicFrame>
        <p:nvGraphicFramePr>
          <p:cNvPr id="5" name="Diagram 4">
            <a:extLst>
              <a:ext uri="{FF2B5EF4-FFF2-40B4-BE49-F238E27FC236}">
                <a16:creationId xmlns:a16="http://schemas.microsoft.com/office/drawing/2014/main" id="{D8C2CEEC-C0CC-49EE-9BEB-7F7081B9CF9B}"/>
              </a:ext>
            </a:extLst>
          </p:cNvPr>
          <p:cNvGraphicFramePr/>
          <p:nvPr>
            <p:extLst>
              <p:ext uri="{D42A27DB-BD31-4B8C-83A1-F6EECF244321}">
                <p14:modId xmlns:p14="http://schemas.microsoft.com/office/powerpoint/2010/main" val="622457173"/>
              </p:ext>
            </p:extLst>
          </p:nvPr>
        </p:nvGraphicFramePr>
        <p:xfrm>
          <a:off x="4426857" y="3445560"/>
          <a:ext cx="6275977" cy="30380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1989354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3B69-F6FC-4EFB-8A6E-6E838ED41C9C}"/>
              </a:ext>
            </a:extLst>
          </p:cNvPr>
          <p:cNvSpPr>
            <a:spLocks noGrp="1"/>
          </p:cNvSpPr>
          <p:nvPr>
            <p:ph type="title"/>
          </p:nvPr>
        </p:nvSpPr>
        <p:spPr>
          <a:xfrm>
            <a:off x="1140825" y="237354"/>
            <a:ext cx="8889275" cy="1325563"/>
          </a:xfrm>
        </p:spPr>
        <p:txBody>
          <a:bodyPr>
            <a:normAutofit/>
          </a:bodyPr>
          <a:lstStyle/>
          <a:p>
            <a:pPr algn="ctr"/>
            <a:r>
              <a:rPr lang="en-IN" sz="5400" b="1" dirty="0">
                <a:solidFill>
                  <a:srgbClr val="0070C0"/>
                </a:solidFill>
                <a:latin typeface="Comic Sans MS" panose="030F0702030302020204" pitchFamily="66" charset="0"/>
              </a:rPr>
              <a:t>DATA ANALYSIS</a:t>
            </a:r>
          </a:p>
        </p:txBody>
      </p:sp>
      <p:pic>
        <p:nvPicPr>
          <p:cNvPr id="2050" name="Picture 2">
            <a:extLst>
              <a:ext uri="{FF2B5EF4-FFF2-40B4-BE49-F238E27FC236}">
                <a16:creationId xmlns:a16="http://schemas.microsoft.com/office/drawing/2014/main" id="{AD610EE7-A6BD-4C2F-9514-E93743F82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9090" y="2647200"/>
            <a:ext cx="6942909" cy="4072428"/>
          </a:xfrm>
          <a:prstGeom prst="rect">
            <a:avLst/>
          </a:prstGeom>
          <a:noFill/>
          <a:extLst>
            <a:ext uri="{909E8E84-426E-40DD-AFC4-6F175D3DCCD1}">
              <a14:hiddenFill xmlns:a14="http://schemas.microsoft.com/office/drawing/2010/main">
                <a:solidFill>
                  <a:srgbClr val="FFFFFF"/>
                </a:solidFill>
              </a14:hiddenFill>
            </a:ext>
          </a:extLst>
        </p:spPr>
      </p:pic>
      <p:sp>
        <p:nvSpPr>
          <p:cNvPr id="5" name="Cylinder 4">
            <a:extLst>
              <a:ext uri="{FF2B5EF4-FFF2-40B4-BE49-F238E27FC236}">
                <a16:creationId xmlns:a16="http://schemas.microsoft.com/office/drawing/2014/main" id="{EFD035E2-A71E-4208-A853-F148764B19DF}"/>
              </a:ext>
            </a:extLst>
          </p:cNvPr>
          <p:cNvSpPr/>
          <p:nvPr/>
        </p:nvSpPr>
        <p:spPr>
          <a:xfrm>
            <a:off x="535859" y="3450069"/>
            <a:ext cx="2416626" cy="2856408"/>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Comic Sans MS" panose="030F0702030302020204" pitchFamily="66" charset="0"/>
              </a:rPr>
              <a:t>The dataset consists of one input feature, the string data for the comments, and six labels for different categories of toxic comments</a:t>
            </a:r>
            <a:endParaRPr lang="en-IN" b="1" dirty="0"/>
          </a:p>
        </p:txBody>
      </p:sp>
      <p:sp>
        <p:nvSpPr>
          <p:cNvPr id="6" name="Speech Bubble: Oval 5">
            <a:extLst>
              <a:ext uri="{FF2B5EF4-FFF2-40B4-BE49-F238E27FC236}">
                <a16:creationId xmlns:a16="http://schemas.microsoft.com/office/drawing/2014/main" id="{FF6AB4E4-3164-4BDB-94FE-3B2CB665F99D}"/>
              </a:ext>
            </a:extLst>
          </p:cNvPr>
          <p:cNvSpPr/>
          <p:nvPr/>
        </p:nvSpPr>
        <p:spPr>
          <a:xfrm>
            <a:off x="1744172" y="1882526"/>
            <a:ext cx="2325189" cy="1567543"/>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Comic Sans MS" panose="030F0702030302020204" pitchFamily="66" charset="0"/>
              </a:rPr>
              <a:t>159,571 comments from Wikipedia</a:t>
            </a:r>
            <a:endParaRPr lang="en-IN" dirty="0"/>
          </a:p>
        </p:txBody>
      </p:sp>
      <p:sp>
        <p:nvSpPr>
          <p:cNvPr id="8" name="Ribbon: Curved and Tilted Down 7">
            <a:extLst>
              <a:ext uri="{FF2B5EF4-FFF2-40B4-BE49-F238E27FC236}">
                <a16:creationId xmlns:a16="http://schemas.microsoft.com/office/drawing/2014/main" id="{C1A81B81-D3B6-466C-A7D1-0E293A60C915}"/>
              </a:ext>
            </a:extLst>
          </p:cNvPr>
          <p:cNvSpPr/>
          <p:nvPr/>
        </p:nvSpPr>
        <p:spPr>
          <a:xfrm rot="16200000">
            <a:off x="2649053" y="4534421"/>
            <a:ext cx="2463415" cy="661851"/>
          </a:xfrm>
          <a:prstGeom prst="ellipseRibb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Comic Sans MS" panose="030F0702030302020204" pitchFamily="66" charset="0"/>
              </a:rPr>
              <a:t>LABELS</a:t>
            </a:r>
          </a:p>
        </p:txBody>
      </p:sp>
      <p:cxnSp>
        <p:nvCxnSpPr>
          <p:cNvPr id="10" name="Straight Arrow Connector 9">
            <a:extLst>
              <a:ext uri="{FF2B5EF4-FFF2-40B4-BE49-F238E27FC236}">
                <a16:creationId xmlns:a16="http://schemas.microsoft.com/office/drawing/2014/main" id="{C7C65320-D05B-44EF-B832-13EB567E3CCD}"/>
              </a:ext>
            </a:extLst>
          </p:cNvPr>
          <p:cNvCxnSpPr>
            <a:cxnSpLocks/>
            <a:stCxn id="8" idx="2"/>
          </p:cNvCxnSpPr>
          <p:nvPr/>
        </p:nvCxnSpPr>
        <p:spPr>
          <a:xfrm>
            <a:off x="4211686" y="4865346"/>
            <a:ext cx="792481" cy="65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62428B4-5734-4D1D-93C0-A52BEAD2D362}"/>
              </a:ext>
            </a:extLst>
          </p:cNvPr>
          <p:cNvCxnSpPr>
            <a:cxnSpLocks/>
          </p:cNvCxnSpPr>
          <p:nvPr/>
        </p:nvCxnSpPr>
        <p:spPr>
          <a:xfrm flipV="1">
            <a:off x="4211686" y="3490204"/>
            <a:ext cx="1373777" cy="137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133AFE-8700-41A3-BD08-79278EEA4670}"/>
              </a:ext>
            </a:extLst>
          </p:cNvPr>
          <p:cNvCxnSpPr>
            <a:cxnSpLocks/>
            <a:stCxn id="8" idx="2"/>
          </p:cNvCxnSpPr>
          <p:nvPr/>
        </p:nvCxnSpPr>
        <p:spPr>
          <a:xfrm flipV="1">
            <a:off x="4211686" y="3950411"/>
            <a:ext cx="1248588" cy="914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00FB9A3-B6DC-4AB5-932E-247D928BE324}"/>
              </a:ext>
            </a:extLst>
          </p:cNvPr>
          <p:cNvCxnSpPr>
            <a:cxnSpLocks/>
            <a:stCxn id="8" idx="2"/>
          </p:cNvCxnSpPr>
          <p:nvPr/>
        </p:nvCxnSpPr>
        <p:spPr>
          <a:xfrm flipV="1">
            <a:off x="4211686" y="4407878"/>
            <a:ext cx="1152252" cy="457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F38320E-FD05-4D89-BAB7-945F5499ABEE}"/>
              </a:ext>
            </a:extLst>
          </p:cNvPr>
          <p:cNvCxnSpPr>
            <a:cxnSpLocks/>
            <a:stCxn id="8" idx="2"/>
          </p:cNvCxnSpPr>
          <p:nvPr/>
        </p:nvCxnSpPr>
        <p:spPr>
          <a:xfrm>
            <a:off x="4211686" y="4865346"/>
            <a:ext cx="935627" cy="606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7CCA982-B8AD-4E7A-B7B3-F1CA4C9A723E}"/>
              </a:ext>
            </a:extLst>
          </p:cNvPr>
          <p:cNvCxnSpPr>
            <a:cxnSpLocks/>
            <a:stCxn id="8" idx="2"/>
          </p:cNvCxnSpPr>
          <p:nvPr/>
        </p:nvCxnSpPr>
        <p:spPr>
          <a:xfrm>
            <a:off x="4211686" y="4865346"/>
            <a:ext cx="1152252" cy="1169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4,498 Callout Stock Illustrations, Cliparts And Royalty Free ...">
            <a:extLst>
              <a:ext uri="{FF2B5EF4-FFF2-40B4-BE49-F238E27FC236}">
                <a16:creationId xmlns:a16="http://schemas.microsoft.com/office/drawing/2014/main" id="{AA93F080-2CA2-4618-BFBB-E5528AE69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3737" y="0"/>
            <a:ext cx="3518264" cy="24296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8BB5E0-191E-4DE9-AEAE-76F05FEC83E6}"/>
              </a:ext>
            </a:extLst>
          </p:cNvPr>
          <p:cNvSpPr txBox="1"/>
          <p:nvPr/>
        </p:nvSpPr>
        <p:spPr>
          <a:xfrm>
            <a:off x="9265919" y="484676"/>
            <a:ext cx="2447109" cy="1384995"/>
          </a:xfrm>
          <a:prstGeom prst="rect">
            <a:avLst/>
          </a:prstGeom>
          <a:noFill/>
        </p:spPr>
        <p:txBody>
          <a:bodyPr wrap="square" rtlCol="0">
            <a:spAutoFit/>
          </a:bodyPr>
          <a:lstStyle/>
          <a:p>
            <a:pPr algn="ctr"/>
            <a:r>
              <a:rPr lang="en-US" sz="1400" b="1" dirty="0">
                <a:latin typeface="Comic Sans MS" panose="030F0702030302020204" pitchFamily="66" charset="0"/>
              </a:rPr>
              <a:t>The purpose of Data Analysis is to extract useful information from data and taking the decision based upon the data analysis</a:t>
            </a:r>
            <a:endParaRPr lang="en-IN" sz="1400" b="1" dirty="0">
              <a:latin typeface="Comic Sans MS" panose="030F0702030302020204" pitchFamily="66" charset="0"/>
            </a:endParaRPr>
          </a:p>
        </p:txBody>
      </p:sp>
    </p:spTree>
    <p:extLst>
      <p:ext uri="{BB962C8B-B14F-4D97-AF65-F5344CB8AC3E}">
        <p14:creationId xmlns:p14="http://schemas.microsoft.com/office/powerpoint/2010/main" val="3343262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0FFB3CC-0AF1-4C2C-9CE9-4CC05A3D7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51314"/>
            <a:ext cx="6029733" cy="41322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B048FA8-5DB0-427E-8610-E8F5E69F8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9320" y="2351314"/>
            <a:ext cx="5355361" cy="4333875"/>
          </a:xfrm>
          <a:prstGeom prst="rect">
            <a:avLst/>
          </a:prstGeom>
          <a:noFill/>
          <a:extLst>
            <a:ext uri="{909E8E84-426E-40DD-AFC4-6F175D3DCCD1}">
              <a14:hiddenFill xmlns:a14="http://schemas.microsoft.com/office/drawing/2010/main">
                <a:solidFill>
                  <a:srgbClr val="FFFFFF"/>
                </a:solidFill>
              </a14:hiddenFill>
            </a:ext>
          </a:extLst>
        </p:spPr>
      </p:pic>
      <p:sp>
        <p:nvSpPr>
          <p:cNvPr id="2" name="Frame 1">
            <a:extLst>
              <a:ext uri="{FF2B5EF4-FFF2-40B4-BE49-F238E27FC236}">
                <a16:creationId xmlns:a16="http://schemas.microsoft.com/office/drawing/2014/main" id="{25B031F5-CF64-4142-96E6-A594A847988D}"/>
              </a:ext>
            </a:extLst>
          </p:cNvPr>
          <p:cNvSpPr/>
          <p:nvPr/>
        </p:nvSpPr>
        <p:spPr>
          <a:xfrm>
            <a:off x="775063" y="1"/>
            <a:ext cx="10319656" cy="166197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mic Sans MS" panose="030F0702030302020204" pitchFamily="66" charset="0"/>
              </a:rPr>
              <a:t>THE CORRELATION MATRIX AND VENN DIAGRAM PROVIDES MORE INSIGHT INTO THESE OVERLAPPING CATEGORIES</a:t>
            </a:r>
            <a:endParaRPr lang="en-IN" sz="2000" b="1" dirty="0">
              <a:solidFill>
                <a:schemeClr val="tx1"/>
              </a:solidFill>
              <a:latin typeface="Comic Sans MS" panose="030F0702030302020204" pitchFamily="66" charset="0"/>
            </a:endParaRPr>
          </a:p>
          <a:p>
            <a:pPr algn="ctr"/>
            <a:endParaRPr lang="en-IN" dirty="0">
              <a:solidFill>
                <a:schemeClr val="tx1"/>
              </a:solidFill>
            </a:endParaRPr>
          </a:p>
        </p:txBody>
      </p:sp>
    </p:spTree>
    <p:extLst>
      <p:ext uri="{BB962C8B-B14F-4D97-AF65-F5344CB8AC3E}">
        <p14:creationId xmlns:p14="http://schemas.microsoft.com/office/powerpoint/2010/main" val="327670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17DDBD6-0EFB-433F-8230-A07149C7E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32" y="2386147"/>
            <a:ext cx="5435510" cy="408336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265500E-6BF4-4B57-8F15-6DE09915A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670" y="2386146"/>
            <a:ext cx="5507898" cy="40833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5AA1E0-86A4-4189-843A-5FEA6228AFC5}"/>
              </a:ext>
            </a:extLst>
          </p:cNvPr>
          <p:cNvSpPr txBox="1"/>
          <p:nvPr/>
        </p:nvSpPr>
        <p:spPr>
          <a:xfrm>
            <a:off x="3757747" y="552156"/>
            <a:ext cx="4676500" cy="400110"/>
          </a:xfrm>
          <a:prstGeom prst="rect">
            <a:avLst/>
          </a:prstGeom>
          <a:noFill/>
        </p:spPr>
        <p:txBody>
          <a:bodyPr wrap="square" rtlCol="0">
            <a:spAutoFit/>
          </a:bodyPr>
          <a:lstStyle/>
          <a:p>
            <a:r>
              <a:rPr lang="en-IN" sz="2000" b="1" dirty="0">
                <a:latin typeface="Comic Sans MS" panose="030F0702030302020204" pitchFamily="66" charset="0"/>
              </a:rPr>
              <a:t>COMPARING VOCABULARY USAGE</a:t>
            </a:r>
            <a:endParaRPr lang="en-IN" sz="2000" dirty="0">
              <a:latin typeface="Comic Sans MS" panose="030F0702030302020204" pitchFamily="66" charset="0"/>
            </a:endParaRPr>
          </a:p>
        </p:txBody>
      </p:sp>
      <p:sp>
        <p:nvSpPr>
          <p:cNvPr id="3" name="Flowchart: Magnetic Disk 2">
            <a:extLst>
              <a:ext uri="{FF2B5EF4-FFF2-40B4-BE49-F238E27FC236}">
                <a16:creationId xmlns:a16="http://schemas.microsoft.com/office/drawing/2014/main" id="{928F2857-E5A5-4283-9591-CF069D7807ED}"/>
              </a:ext>
            </a:extLst>
          </p:cNvPr>
          <p:cNvSpPr/>
          <p:nvPr/>
        </p:nvSpPr>
        <p:spPr>
          <a:xfrm>
            <a:off x="4933405" y="6469513"/>
            <a:ext cx="2325189" cy="2639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Minus Sign 4">
            <a:extLst>
              <a:ext uri="{FF2B5EF4-FFF2-40B4-BE49-F238E27FC236}">
                <a16:creationId xmlns:a16="http://schemas.microsoft.com/office/drawing/2014/main" id="{14C5F3C9-C8AE-4E90-878C-6942877243FC}"/>
              </a:ext>
            </a:extLst>
          </p:cNvPr>
          <p:cNvSpPr/>
          <p:nvPr/>
        </p:nvSpPr>
        <p:spPr>
          <a:xfrm rot="16200000">
            <a:off x="2302760" y="3594211"/>
            <a:ext cx="7586476" cy="39805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Minus Sign 8">
            <a:extLst>
              <a:ext uri="{FF2B5EF4-FFF2-40B4-BE49-F238E27FC236}">
                <a16:creationId xmlns:a16="http://schemas.microsoft.com/office/drawing/2014/main" id="{A934354A-5CEC-4EB6-9DF2-D53EEC90B429}"/>
              </a:ext>
            </a:extLst>
          </p:cNvPr>
          <p:cNvSpPr/>
          <p:nvPr/>
        </p:nvSpPr>
        <p:spPr>
          <a:xfrm>
            <a:off x="1676397" y="770385"/>
            <a:ext cx="8839201" cy="39805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D853C4A5-20EF-4714-BC75-39FC2618004C}"/>
              </a:ext>
            </a:extLst>
          </p:cNvPr>
          <p:cNvCxnSpPr>
            <a:cxnSpLocks/>
          </p:cNvCxnSpPr>
          <p:nvPr/>
        </p:nvCxnSpPr>
        <p:spPr>
          <a:xfrm flipH="1">
            <a:off x="559442" y="969413"/>
            <a:ext cx="2281976" cy="1677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15CFF4-51BE-4DE1-BCC1-2CABF9226E45}"/>
              </a:ext>
            </a:extLst>
          </p:cNvPr>
          <p:cNvCxnSpPr/>
          <p:nvPr/>
        </p:nvCxnSpPr>
        <p:spPr>
          <a:xfrm flipH="1">
            <a:off x="7068606" y="969413"/>
            <a:ext cx="2281976" cy="1677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54B06B-D591-43B7-8DBD-904C43C4BCFF}"/>
              </a:ext>
            </a:extLst>
          </p:cNvPr>
          <p:cNvCxnSpPr>
            <a:cxnSpLocks/>
          </p:cNvCxnSpPr>
          <p:nvPr/>
        </p:nvCxnSpPr>
        <p:spPr>
          <a:xfrm>
            <a:off x="2784258" y="969413"/>
            <a:ext cx="2630929" cy="1677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56FC9BB-EB08-4A58-B040-51D476B7AF45}"/>
              </a:ext>
            </a:extLst>
          </p:cNvPr>
          <p:cNvCxnSpPr>
            <a:cxnSpLocks/>
          </p:cNvCxnSpPr>
          <p:nvPr/>
        </p:nvCxnSpPr>
        <p:spPr>
          <a:xfrm>
            <a:off x="9343619" y="984175"/>
            <a:ext cx="2630929" cy="1677993"/>
          </a:xfrm>
          <a:prstGeom prst="line">
            <a:avLst/>
          </a:prstGeom>
        </p:spPr>
        <p:style>
          <a:lnRef idx="1">
            <a:schemeClr val="accent1"/>
          </a:lnRef>
          <a:fillRef idx="0">
            <a:schemeClr val="accent1"/>
          </a:fillRef>
          <a:effectRef idx="0">
            <a:schemeClr val="accent1"/>
          </a:effectRef>
          <a:fontRef idx="minor">
            <a:schemeClr val="tx1"/>
          </a:fontRef>
        </p:style>
      </p:cxnSp>
      <p:sp>
        <p:nvSpPr>
          <p:cNvPr id="11" name="Flowchart: Connector 10">
            <a:extLst>
              <a:ext uri="{FF2B5EF4-FFF2-40B4-BE49-F238E27FC236}">
                <a16:creationId xmlns:a16="http://schemas.microsoft.com/office/drawing/2014/main" id="{81407871-93CE-44C2-B841-D8120FE224F5}"/>
              </a:ext>
            </a:extLst>
          </p:cNvPr>
          <p:cNvSpPr/>
          <p:nvPr/>
        </p:nvSpPr>
        <p:spPr>
          <a:xfrm>
            <a:off x="2732567" y="901123"/>
            <a:ext cx="159239" cy="13657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63204543-A4B9-4B37-8E0D-6233A155F089}"/>
              </a:ext>
            </a:extLst>
          </p:cNvPr>
          <p:cNvSpPr/>
          <p:nvPr/>
        </p:nvSpPr>
        <p:spPr>
          <a:xfrm>
            <a:off x="9248503" y="908506"/>
            <a:ext cx="159239" cy="13657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52554518"/>
      </p:ext>
    </p:extLst>
  </p:cSld>
  <p:clrMapOvr>
    <a:masterClrMapping/>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28EFDB-FA04-44E4-83C5-C6372075968E}"/>
              </a:ext>
            </a:extLst>
          </p:cNvPr>
          <p:cNvSpPr txBox="1"/>
          <p:nvPr/>
        </p:nvSpPr>
        <p:spPr>
          <a:xfrm>
            <a:off x="0" y="348669"/>
            <a:ext cx="12174582" cy="1508105"/>
          </a:xfrm>
          <a:prstGeom prst="rect">
            <a:avLst/>
          </a:prstGeom>
          <a:noFill/>
        </p:spPr>
        <p:txBody>
          <a:bodyPr wrap="square" rtlCol="0">
            <a:spAutoFit/>
          </a:bodyPr>
          <a:lstStyle/>
          <a:p>
            <a:pPr algn="ctr"/>
            <a:r>
              <a:rPr lang="en-US" sz="2800" b="1" dirty="0">
                <a:latin typeface="Comic Sans MS" panose="030F0702030302020204" pitchFamily="66" charset="0"/>
              </a:rPr>
              <a:t>SOME OTHER ATTRIBUTES OF THE COMMENTS THAT SHOWS CONTRAST BETWEEN TOXIC AND CLEAN COMMENTS </a:t>
            </a:r>
          </a:p>
          <a:p>
            <a:br>
              <a:rPr lang="en-US" dirty="0"/>
            </a:br>
            <a:endParaRPr lang="en-IN" dirty="0"/>
          </a:p>
        </p:txBody>
      </p:sp>
      <p:pic>
        <p:nvPicPr>
          <p:cNvPr id="5127" name="Picture 7" descr="Versus Background, VS Letters. Concept Of Battle, Fight ...">
            <a:extLst>
              <a:ext uri="{FF2B5EF4-FFF2-40B4-BE49-F238E27FC236}">
                <a16:creationId xmlns:a16="http://schemas.microsoft.com/office/drawing/2014/main" id="{5452C388-6C31-4FFC-9DB8-4AC0B869A4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63"/>
          <a:stretch/>
        </p:blipFill>
        <p:spPr bwMode="auto">
          <a:xfrm>
            <a:off x="2800192" y="1554480"/>
            <a:ext cx="9391808" cy="53035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C0C0A1F-47F3-467E-9E78-BF6FF6EC01FE}"/>
              </a:ext>
            </a:extLst>
          </p:cNvPr>
          <p:cNvSpPr txBox="1"/>
          <p:nvPr/>
        </p:nvSpPr>
        <p:spPr>
          <a:xfrm>
            <a:off x="3325091" y="2022764"/>
            <a:ext cx="2951018" cy="369332"/>
          </a:xfrm>
          <a:prstGeom prst="rect">
            <a:avLst/>
          </a:prstGeom>
          <a:noFill/>
        </p:spPr>
        <p:txBody>
          <a:bodyPr wrap="square" rtlCol="0">
            <a:spAutoFit/>
          </a:bodyPr>
          <a:lstStyle/>
          <a:p>
            <a:r>
              <a:rPr lang="en-IN" b="1" u="sng" dirty="0">
                <a:latin typeface="Comic Sans MS" panose="030F0702030302020204" pitchFamily="66" charset="0"/>
              </a:rPr>
              <a:t>TOXIC COMMENTS</a:t>
            </a:r>
          </a:p>
        </p:txBody>
      </p:sp>
      <p:sp>
        <p:nvSpPr>
          <p:cNvPr id="11" name="TextBox 10">
            <a:extLst>
              <a:ext uri="{FF2B5EF4-FFF2-40B4-BE49-F238E27FC236}">
                <a16:creationId xmlns:a16="http://schemas.microsoft.com/office/drawing/2014/main" id="{AAE9DEFA-FF37-4DC3-95C1-E6357A7CE6AB}"/>
              </a:ext>
            </a:extLst>
          </p:cNvPr>
          <p:cNvSpPr txBox="1"/>
          <p:nvPr/>
        </p:nvSpPr>
        <p:spPr>
          <a:xfrm>
            <a:off x="8714510" y="2022764"/>
            <a:ext cx="2466109" cy="369332"/>
          </a:xfrm>
          <a:prstGeom prst="rect">
            <a:avLst/>
          </a:prstGeom>
          <a:noFill/>
        </p:spPr>
        <p:txBody>
          <a:bodyPr wrap="square" rtlCol="0">
            <a:spAutoFit/>
          </a:bodyPr>
          <a:lstStyle/>
          <a:p>
            <a:r>
              <a:rPr lang="en-IN" b="1" u="sng" dirty="0">
                <a:latin typeface="Comic Sans MS" panose="030F0702030302020204" pitchFamily="66" charset="0"/>
              </a:rPr>
              <a:t>CLEAN COMMENTS</a:t>
            </a:r>
          </a:p>
        </p:txBody>
      </p:sp>
      <p:sp>
        <p:nvSpPr>
          <p:cNvPr id="12" name="TextBox 11">
            <a:extLst>
              <a:ext uri="{FF2B5EF4-FFF2-40B4-BE49-F238E27FC236}">
                <a16:creationId xmlns:a16="http://schemas.microsoft.com/office/drawing/2014/main" id="{35D25691-B55F-4498-BA44-70AA66EE4E34}"/>
              </a:ext>
            </a:extLst>
          </p:cNvPr>
          <p:cNvSpPr txBox="1"/>
          <p:nvPr/>
        </p:nvSpPr>
        <p:spPr>
          <a:xfrm>
            <a:off x="3164084" y="3130760"/>
            <a:ext cx="2951018" cy="2031325"/>
          </a:xfrm>
          <a:prstGeom prst="rect">
            <a:avLst/>
          </a:prstGeom>
          <a:noFill/>
        </p:spPr>
        <p:txBody>
          <a:bodyPr wrap="square" rtlCol="0">
            <a:spAutoFit/>
          </a:bodyPr>
          <a:lstStyle/>
          <a:p>
            <a:r>
              <a:rPr lang="en-US" b="1" dirty="0">
                <a:latin typeface="Comic Sans MS" panose="030F0702030302020204" pitchFamily="66" charset="0"/>
              </a:rPr>
              <a:t>5% of the characters are capital letters</a:t>
            </a:r>
          </a:p>
          <a:p>
            <a:endParaRPr lang="en-US" b="1" dirty="0">
              <a:latin typeface="Comic Sans MS" panose="030F0702030302020204" pitchFamily="66" charset="0"/>
            </a:endParaRPr>
          </a:p>
          <a:p>
            <a:r>
              <a:rPr lang="en-IN" b="1" dirty="0">
                <a:latin typeface="Comic Sans MS" panose="030F0702030302020204" pitchFamily="66" charset="0"/>
              </a:rPr>
              <a:t>Character count  is 303</a:t>
            </a:r>
          </a:p>
          <a:p>
            <a:endParaRPr lang="en-IN" b="1" dirty="0">
              <a:latin typeface="Comic Sans MS" panose="030F0702030302020204" pitchFamily="66" charset="0"/>
            </a:endParaRPr>
          </a:p>
          <a:p>
            <a:endParaRPr lang="en-IN" b="1" dirty="0">
              <a:latin typeface="Comic Sans MS" panose="030F0702030302020204" pitchFamily="66" charset="0"/>
            </a:endParaRPr>
          </a:p>
          <a:p>
            <a:r>
              <a:rPr lang="en-IN" b="1" dirty="0">
                <a:latin typeface="Comic Sans MS" panose="030F0702030302020204" pitchFamily="66" charset="0"/>
              </a:rPr>
              <a:t>4.1 characters per word</a:t>
            </a:r>
          </a:p>
        </p:txBody>
      </p:sp>
      <p:sp>
        <p:nvSpPr>
          <p:cNvPr id="13" name="TextBox 12">
            <a:extLst>
              <a:ext uri="{FF2B5EF4-FFF2-40B4-BE49-F238E27FC236}">
                <a16:creationId xmlns:a16="http://schemas.microsoft.com/office/drawing/2014/main" id="{9CEE2033-72A4-4664-8E08-B3285CB4FDC2}"/>
              </a:ext>
            </a:extLst>
          </p:cNvPr>
          <p:cNvSpPr txBox="1"/>
          <p:nvPr/>
        </p:nvSpPr>
        <p:spPr>
          <a:xfrm>
            <a:off x="8796846" y="3130759"/>
            <a:ext cx="2951018" cy="2031325"/>
          </a:xfrm>
          <a:prstGeom prst="rect">
            <a:avLst/>
          </a:prstGeom>
          <a:noFill/>
        </p:spPr>
        <p:txBody>
          <a:bodyPr wrap="square" rtlCol="0">
            <a:spAutoFit/>
          </a:bodyPr>
          <a:lstStyle/>
          <a:p>
            <a:r>
              <a:rPr lang="en-US" b="1" dirty="0">
                <a:latin typeface="Comic Sans MS" panose="030F0702030302020204" pitchFamily="66" charset="0"/>
              </a:rPr>
              <a:t>14% of the characters are capital letters</a:t>
            </a:r>
          </a:p>
          <a:p>
            <a:endParaRPr lang="en-IN" b="1" dirty="0">
              <a:latin typeface="Comic Sans MS" panose="030F0702030302020204" pitchFamily="66" charset="0"/>
            </a:endParaRPr>
          </a:p>
          <a:p>
            <a:r>
              <a:rPr lang="en-IN" b="1" dirty="0">
                <a:latin typeface="Comic Sans MS" panose="030F0702030302020204" pitchFamily="66" charset="0"/>
              </a:rPr>
              <a:t>Character count  is 404</a:t>
            </a:r>
          </a:p>
          <a:p>
            <a:endParaRPr lang="en-IN" b="1" dirty="0">
              <a:latin typeface="Comic Sans MS" panose="030F0702030302020204" pitchFamily="66" charset="0"/>
            </a:endParaRPr>
          </a:p>
          <a:p>
            <a:endParaRPr lang="en-IN" b="1" dirty="0">
              <a:latin typeface="Comic Sans MS" panose="030F0702030302020204" pitchFamily="66" charset="0"/>
            </a:endParaRPr>
          </a:p>
          <a:p>
            <a:r>
              <a:rPr lang="en-IN" b="1" dirty="0">
                <a:latin typeface="Comic Sans MS" panose="030F0702030302020204" pitchFamily="66" charset="0"/>
              </a:rPr>
              <a:t>4.4 characters per word</a:t>
            </a:r>
          </a:p>
        </p:txBody>
      </p:sp>
      <p:sp>
        <p:nvSpPr>
          <p:cNvPr id="16" name="TextBox 15">
            <a:extLst>
              <a:ext uri="{FF2B5EF4-FFF2-40B4-BE49-F238E27FC236}">
                <a16:creationId xmlns:a16="http://schemas.microsoft.com/office/drawing/2014/main" id="{BB2CACC8-809B-4810-8173-D480CE8C9F84}"/>
              </a:ext>
            </a:extLst>
          </p:cNvPr>
          <p:cNvSpPr txBox="1"/>
          <p:nvPr/>
        </p:nvSpPr>
        <p:spPr>
          <a:xfrm>
            <a:off x="266596" y="2022764"/>
            <a:ext cx="2784764" cy="3139321"/>
          </a:xfrm>
          <a:prstGeom prst="rect">
            <a:avLst/>
          </a:prstGeom>
          <a:noFill/>
        </p:spPr>
        <p:txBody>
          <a:bodyPr wrap="square" rtlCol="0">
            <a:spAutoFit/>
          </a:bodyPr>
          <a:lstStyle/>
          <a:p>
            <a:r>
              <a:rPr lang="en-IN" b="1" u="sng" dirty="0">
                <a:latin typeface="Comic Sans MS" panose="030F0702030302020204" pitchFamily="66" charset="0"/>
              </a:rPr>
              <a:t>Attributes(average)</a:t>
            </a:r>
          </a:p>
          <a:p>
            <a:endParaRPr lang="en-IN" dirty="0">
              <a:latin typeface="Comic Sans MS" panose="030F0702030302020204" pitchFamily="66" charset="0"/>
            </a:endParaRPr>
          </a:p>
          <a:p>
            <a:endParaRPr lang="en-IN" dirty="0">
              <a:latin typeface="Comic Sans MS" panose="030F0702030302020204" pitchFamily="66" charset="0"/>
            </a:endParaRPr>
          </a:p>
          <a:p>
            <a:endParaRPr lang="en-IN" dirty="0">
              <a:latin typeface="Comic Sans MS" panose="030F0702030302020204" pitchFamily="66" charset="0"/>
            </a:endParaRPr>
          </a:p>
          <a:p>
            <a:r>
              <a:rPr lang="en-IN" b="1" u="sng" dirty="0">
                <a:latin typeface="Comic Sans MS" panose="030F0702030302020204" pitchFamily="66" charset="0"/>
              </a:rPr>
              <a:t>Capitalization </a:t>
            </a:r>
          </a:p>
          <a:p>
            <a:endParaRPr lang="en-IN" b="1" dirty="0">
              <a:latin typeface="Comic Sans MS" panose="030F0702030302020204" pitchFamily="66" charset="0"/>
            </a:endParaRPr>
          </a:p>
          <a:p>
            <a:endParaRPr lang="en-IN" b="1" dirty="0">
              <a:latin typeface="Comic Sans MS" panose="030F0702030302020204" pitchFamily="66" charset="0"/>
            </a:endParaRPr>
          </a:p>
          <a:p>
            <a:r>
              <a:rPr lang="en-IN" b="1" u="sng" dirty="0">
                <a:latin typeface="Comic Sans MS" panose="030F0702030302020204" pitchFamily="66" charset="0"/>
              </a:rPr>
              <a:t>Comment Length</a:t>
            </a:r>
          </a:p>
          <a:p>
            <a:r>
              <a:rPr lang="en-IN" b="1" dirty="0">
                <a:latin typeface="Comic Sans MS" panose="030F0702030302020204" pitchFamily="66" charset="0"/>
              </a:rPr>
              <a:t> </a:t>
            </a:r>
          </a:p>
          <a:p>
            <a:endParaRPr lang="en-IN" b="1" dirty="0">
              <a:latin typeface="Comic Sans MS" panose="030F0702030302020204" pitchFamily="66" charset="0"/>
            </a:endParaRPr>
          </a:p>
          <a:p>
            <a:r>
              <a:rPr lang="en-IN" b="1" u="sng" dirty="0">
                <a:latin typeface="Comic Sans MS" panose="030F0702030302020204" pitchFamily="66" charset="0"/>
              </a:rPr>
              <a:t>Word Length </a:t>
            </a:r>
          </a:p>
        </p:txBody>
      </p:sp>
    </p:spTree>
    <p:extLst>
      <p:ext uri="{BB962C8B-B14F-4D97-AF65-F5344CB8AC3E}">
        <p14:creationId xmlns:p14="http://schemas.microsoft.com/office/powerpoint/2010/main" val="3180239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2210</TotalTime>
  <Words>1078</Words>
  <Application>Microsoft Office PowerPoint</Application>
  <PresentationFormat>Widescreen</PresentationFormat>
  <Paragraphs>162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Comic Sans MS</vt:lpstr>
      <vt:lpstr>Wingdings</vt:lpstr>
      <vt:lpstr>Office Theme</vt:lpstr>
      <vt:lpstr>PowerPoint Presentation</vt:lpstr>
      <vt:lpstr>PowerPoint Presentation</vt:lpstr>
      <vt:lpstr>PowerPoint Presentation</vt:lpstr>
      <vt:lpstr>PowerPoint Presentation</vt:lpstr>
      <vt:lpstr>PowerPoint Presentation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tavleen</dc:creator>
  <cp:lastModifiedBy>Sidakdeep Singh</cp:lastModifiedBy>
  <cp:revision>105</cp:revision>
  <dcterms:created xsi:type="dcterms:W3CDTF">2020-05-17T14:05:26Z</dcterms:created>
  <dcterms:modified xsi:type="dcterms:W3CDTF">2020-05-21T02:08:11Z</dcterms:modified>
</cp:coreProperties>
</file>