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9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6.jpeg" ContentType="image/jpeg"/>
  <Override PartName="/ppt/media/image5.jpeg" ContentType="image/jpeg"/>
  <Override PartName="/ppt/media/image7.jpeg" ContentType="image/jpeg"/>
  <Override PartName="/ppt/media/image8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200" cy="1752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127.0.0.1:7863/" TargetMode="External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6360" y="1080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Predicting “Shooting high alert” </a:t>
            </a:r>
            <a:br/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using </a:t>
            </a:r>
            <a:br/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NYPD Shooting Incident 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960000" y="4248000"/>
            <a:ext cx="3670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Manpreet Singh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Modelling considerations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445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Shooting incidents per month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902280" y="3384000"/>
            <a:ext cx="188028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Statistics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Min.   : 1.000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1st Qu.: 1.000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Median : 2.000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Mean   : 2.527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3rd Qu.: 3.000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Max.   :26.000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66720" y="6774840"/>
            <a:ext cx="46040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Shooting above 3 in a month is unusual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970920" y="2645280"/>
            <a:ext cx="5303160" cy="352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Model predictions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8000" y="5621760"/>
            <a:ext cx="9070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 Forest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Xgboost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03640" y="1921680"/>
            <a:ext cx="4426920" cy="40780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152320" y="1969920"/>
            <a:ext cx="4426920" cy="398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Demo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718440" y="3613680"/>
            <a:ext cx="3337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Times New Roman"/>
                <a:hlinkClick r:id="rId1"/>
              </a:rPr>
              <a:t>Demo app</a:t>
            </a:r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36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432000" indent="-3225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br/>
            <a:br/>
            <a:br/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Thank you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Index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5440" y="158832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25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Data</a:t>
            </a:r>
            <a:endParaRPr b="0" lang="en-IN" sz="3200" spc="-1" strike="noStrike">
              <a:latin typeface="Arial"/>
            </a:endParaRPr>
          </a:p>
          <a:p>
            <a:pPr marL="432000" indent="-3225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Data cleaning</a:t>
            </a:r>
            <a:endParaRPr b="0" lang="en-IN" sz="3200" spc="-1" strike="noStrike">
              <a:latin typeface="Arial"/>
            </a:endParaRPr>
          </a:p>
          <a:p>
            <a:pPr marL="432000" indent="-3225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EDA &amp; Analysis</a:t>
            </a:r>
            <a:endParaRPr b="0" lang="en-IN" sz="3200" spc="-1" strike="noStrike">
              <a:latin typeface="Arial"/>
            </a:endParaRPr>
          </a:p>
          <a:p>
            <a:pPr marL="432000" indent="-3225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Modelling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44000" y="187200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576000" y="173592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Data is provided by NYPD Police department*</a:t>
            </a:r>
            <a:br/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Involves every shooting incident that occurred in NYC from 2006 to 2023</a:t>
            </a:r>
            <a:br/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Each incident contains information about time, date, precinct, Borough, victim profile (age, gender, race), perp profile (age, gender, race) and location information wherever available.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360000" y="6840000"/>
            <a:ext cx="842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*source: https://data.cityofnewyork.us/Public-Safety/NYPD-Shooting-Incident-Data-Historic-/833y-fsy8/about_data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4000" y="187200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32000" y="3024000"/>
            <a:ext cx="9072000" cy="186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Predict “shooting high alert” given 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month, hour and borough in NYC</a:t>
            </a:r>
            <a:endParaRPr b="0" lang="en-IN" sz="32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cleaning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Geographical data is dropped as it not  accurately mapped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All the missing/incorrect data has been labelled </a:t>
            </a:r>
            <a:r>
              <a:rPr b="1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“Unknown”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Shooting time has been categorised in time window of 1 hour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Gender, age, race information has been removed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Incidents by time of the day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117800" y="1271520"/>
            <a:ext cx="7808760" cy="527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Incidents by month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872000" y="1031760"/>
            <a:ext cx="5182560" cy="35028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088000" y="4680000"/>
            <a:ext cx="5347440" cy="176616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980000" y="6653880"/>
            <a:ext cx="791856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 : weather-and-climate.com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Incidents by Borough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944000" y="2263680"/>
            <a:ext cx="5775480" cy="40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Incidents by weekends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080080" y="2092320"/>
            <a:ext cx="5767920" cy="345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276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2024-02-25T13:06:43Z</dcterms:created>
  <dc:creator/>
  <dc:description/>
  <dc:language>en-IN</dc:language>
  <cp:lastModifiedBy/>
  <dcterms:modified xsi:type="dcterms:W3CDTF">2024-04-25T15:55:55Z</dcterms:modified>
  <cp:revision>23</cp:revision>
  <dc:subject/>
  <dc:title>Blue Curve</dc:title>
</cp:coreProperties>
</file>