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ur.manpreet1993@outlook.co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4" autoAdjust="0"/>
    <p:restoredTop sz="86478" autoAdjust="0"/>
  </p:normalViewPr>
  <p:slideViewPr>
    <p:cSldViewPr>
      <p:cViewPr varScale="1">
        <p:scale>
          <a:sx n="101" d="100"/>
          <a:sy n="101" d="100"/>
        </p:scale>
        <p:origin x="-104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BF812E-2FD0-40CD-815C-92C51B543925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648775-A45A-4B1D-B186-2FB70E3074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357298"/>
            <a:ext cx="8475471" cy="923330"/>
          </a:xfrm>
          <a:prstGeom prst="rect">
            <a:avLst/>
          </a:prstGeom>
          <a:solidFill>
            <a:schemeClr val="accent1">
              <a:lumMod val="60000"/>
              <a:lumOff val="40000"/>
              <a:alpha val="23000"/>
            </a:schemeClr>
          </a:solidFill>
          <a:effectLst>
            <a:outerShdw blurRad="50800" dist="50800" dir="5400000" algn="ctr" rotWithShape="0">
              <a:schemeClr val="tx1">
                <a:alpha val="7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w="139700" h="139700" prst="divot"/>
            <a:bevelB w="31750" h="88900" prst="cross"/>
            <a:extrusionClr>
              <a:schemeClr val="tx1">
                <a:lumMod val="95000"/>
                <a:lumOff val="5000"/>
              </a:schemeClr>
            </a:extrusionClr>
          </a:sp3d>
        </p:spPr>
        <p:txBody>
          <a:bodyPr wrap="square" lIns="91440" tIns="45720" rIns="91440" bIns="45720" anchor="ctr" anchorCtr="0">
            <a:noAutofit/>
            <a:flatTx/>
          </a:bodyPr>
          <a:lstStyle/>
          <a:p>
            <a:pPr algn="ctr"/>
            <a:r>
              <a:rPr lang="en-I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Library </a:t>
            </a:r>
            <a:r>
              <a:rPr lang="en-IN" sz="5400" b="1" dirty="0" smtClean="0">
                <a:ln w="1905" cmpd="dbl">
                  <a:prstDash val="dash"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management</a:t>
            </a:r>
            <a:endParaRPr lang="en-US" sz="5400" b="1" cap="none" spc="0" dirty="0">
              <a:ln w="1905" cmpd="dbl">
                <a:prstDash val="dash"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3570" y="6429396"/>
            <a:ext cx="33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Student name:Manpreet kaur (199666160)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357166"/>
            <a:ext cx="8286808" cy="13234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About project</a:t>
            </a:r>
            <a:r>
              <a:rPr lang="en-IN" sz="2000" dirty="0" smtClean="0"/>
              <a:t>: 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IN" sz="1600" dirty="0" smtClean="0">
                <a:solidFill>
                  <a:schemeClr val="accent5">
                    <a:lumMod val="50000"/>
                  </a:schemeClr>
                </a:solidFill>
              </a:rPr>
              <a:t>ibrary Management is a website in which a student can search about books. student can also edit, delete and upload a picture of book. In this website a student can check the total page and cost of a book with the name of author.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285992"/>
            <a:ext cx="8358214" cy="16312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About PHP</a:t>
            </a:r>
            <a:r>
              <a:rPr lang="en-IN" sz="2000" dirty="0" smtClean="0"/>
              <a:t>:</a:t>
            </a:r>
            <a:r>
              <a:rPr lang="en-IN" sz="1600" dirty="0" smtClean="0"/>
              <a:t> PHP stands for hypertext pre-processor  and it used to known for personal home pages. It is use to create static websites, dynamic website and web applications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endParaRPr lang="en-IN" sz="1600" dirty="0" smtClean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 smtClean="0"/>
              <a:t>PHP codes are processed by a PHP interpreter implicate as a module in a web server.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 smtClean="0"/>
              <a:t>PHP Is a programming language which is designed  for web development.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4572008"/>
            <a:ext cx="8358246" cy="13849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About cypress</a:t>
            </a:r>
            <a:r>
              <a:rPr lang="en-IN" b="1" dirty="0" smtClean="0"/>
              <a:t>: </a:t>
            </a:r>
            <a:r>
              <a:rPr lang="en-IN" sz="1600" dirty="0" smtClean="0"/>
              <a:t>It is a testing tool which is built for modern web. It mostly</a:t>
            </a:r>
          </a:p>
          <a:p>
            <a:r>
              <a:rPr lang="en-IN" sz="1600" dirty="0" smtClean="0"/>
              <a:t>Compare to selenium. 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 smtClean="0"/>
              <a:t> It help user to write faster, easier and more reliable tests.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 </a:t>
            </a:r>
            <a:r>
              <a:rPr lang="en-IN" sz="1600" dirty="0" smtClean="0"/>
              <a:t>It is a automation tool in which a user can write about End-to-End tests, integration tests and unit tests.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Screen shots of website</a:t>
            </a:r>
          </a:p>
          <a:p>
            <a:r>
              <a:rPr lang="en-IN" dirty="0" smtClean="0"/>
              <a:t>Home page of website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857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57166"/>
            <a:ext cx="9144000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Test cases of website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Testing validation in library management: Test 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643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85728"/>
            <a:ext cx="91440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Edit current books: Test 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(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04"/>
            <a:ext cx="9144000" cy="5214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Add Book to Library: Test Pass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Pipe line: job is not created because server is not available. It also shows error </a:t>
            </a:r>
          </a:p>
          <a:p>
            <a:r>
              <a:rPr lang="en-IN" dirty="0" smtClean="0"/>
              <a:t>to open Jenkins account.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37304" y="2967335"/>
            <a:ext cx="4243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237</Words>
  <Application>Microsoft Office PowerPoint</Application>
  <PresentationFormat>On-screen Show (4:3)</PresentationFormat>
  <Paragraphs>20</Paragraphs>
  <Slides>7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Custom Show 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kaur.manpreet1993@outlook.com</dc:creator>
  <cp:lastModifiedBy>kaur.manpreet1993@outlook.com</cp:lastModifiedBy>
  <cp:revision>56</cp:revision>
  <dcterms:created xsi:type="dcterms:W3CDTF">2019-06-02T18:37:50Z</dcterms:created>
  <dcterms:modified xsi:type="dcterms:W3CDTF">2019-06-02T21:54:33Z</dcterms:modified>
</cp:coreProperties>
</file>