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embeddedFontLst>
    <p:embeddedFont>
      <p:font typeface="나눔고딕 ExtraBold" charset="-127"/>
      <p:bold r:id="rId12"/>
    </p:embeddedFont>
    <p:embeddedFont>
      <p:font typeface="나눔고딕" pitchFamily="50" charset="-127"/>
      <p:regular r:id="rId13"/>
      <p:bold r:id="rId14"/>
    </p:embeddedFont>
    <p:embeddedFont>
      <p:font typeface="맑은 고딕" pitchFamily="50" charset="-127"/>
      <p:regular r:id="rId15"/>
      <p:bold r:id="rId16"/>
    </p:embeddedFont>
    <p:embeddedFont>
      <p:font typeface="나눔바른펜" charset="-127"/>
      <p:regular r:id="rId17"/>
      <p:bold r:id="rId18"/>
    </p:embeddedFont>
    <p:embeddedFont>
      <p:font typeface="나눔명조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F76461-D390-4B9B-8E13-06374FF2C9DE}" type="doc">
      <dgm:prSet loTypeId="urn:microsoft.com/office/officeart/2005/8/layout/venn2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pPr latinLnBrk="1"/>
          <a:endParaRPr lang="ko-KR" altLang="en-US"/>
        </a:p>
      </dgm:t>
    </dgm:pt>
    <dgm:pt modelId="{4DC6D0CE-BE9C-4B84-82EF-EC830C0DDE79}">
      <dgm:prSet phldrT="[텍스트]" custT="1"/>
      <dgm:spPr>
        <a:solidFill>
          <a:srgbClr val="C1A770"/>
        </a:solidFill>
      </dgm:spPr>
      <dgm:t>
        <a:bodyPr/>
        <a:lstStyle/>
        <a:p>
          <a:pPr latinLnBrk="1"/>
          <a:r>
            <a:rPr lang="en-US" altLang="ko-KR" sz="2000" b="1" smtClean="0"/>
            <a:t>Art</a:t>
          </a:r>
          <a:endParaRPr lang="ko-KR" altLang="en-US" sz="2000" b="1" dirty="0"/>
        </a:p>
      </dgm:t>
    </dgm:pt>
    <dgm:pt modelId="{7251F983-C04F-422E-AC52-9797E64E6A45}" type="parTrans" cxnId="{B279D1C7-658B-4AAA-8F8F-258235F49215}">
      <dgm:prSet/>
      <dgm:spPr/>
      <dgm:t>
        <a:bodyPr/>
        <a:lstStyle/>
        <a:p>
          <a:pPr latinLnBrk="1"/>
          <a:endParaRPr lang="ko-KR" altLang="en-US"/>
        </a:p>
      </dgm:t>
    </dgm:pt>
    <dgm:pt modelId="{4C0BA37A-F12C-4D95-A6E5-AFA320E00E99}" type="sibTrans" cxnId="{B279D1C7-658B-4AAA-8F8F-258235F49215}">
      <dgm:prSet/>
      <dgm:spPr/>
      <dgm:t>
        <a:bodyPr/>
        <a:lstStyle/>
        <a:p>
          <a:pPr latinLnBrk="1"/>
          <a:endParaRPr lang="ko-KR" altLang="en-US"/>
        </a:p>
      </dgm:t>
    </dgm:pt>
    <dgm:pt modelId="{29C66967-90B1-456F-84ED-22F06695970D}">
      <dgm:prSet phldrT="[텍스트]" custT="1"/>
      <dgm:spPr/>
      <dgm:t>
        <a:bodyPr/>
        <a:lstStyle/>
        <a:p>
          <a:pPr latinLnBrk="1"/>
          <a:r>
            <a:rPr lang="en-US" altLang="ko-KR" sz="2800" b="1" dirty="0" smtClean="0"/>
            <a:t>Commerce</a:t>
          </a:r>
          <a:endParaRPr lang="ko-KR" altLang="en-US" sz="2800" b="1" dirty="0"/>
        </a:p>
      </dgm:t>
    </dgm:pt>
    <dgm:pt modelId="{FC043FE2-8B91-4A71-886E-04BBF889527B}" type="sibTrans" cxnId="{B5E1222F-7EF8-4D17-965C-F45E58DF5743}">
      <dgm:prSet/>
      <dgm:spPr/>
      <dgm:t>
        <a:bodyPr/>
        <a:lstStyle/>
        <a:p>
          <a:pPr latinLnBrk="1"/>
          <a:endParaRPr lang="ko-KR" altLang="en-US"/>
        </a:p>
      </dgm:t>
    </dgm:pt>
    <dgm:pt modelId="{3B6A27BB-AC7A-4002-8AC9-BB7139405D3E}" type="parTrans" cxnId="{B5E1222F-7EF8-4D17-965C-F45E58DF5743}">
      <dgm:prSet/>
      <dgm:spPr/>
      <dgm:t>
        <a:bodyPr/>
        <a:lstStyle/>
        <a:p>
          <a:pPr latinLnBrk="1"/>
          <a:endParaRPr lang="ko-KR" altLang="en-US"/>
        </a:p>
      </dgm:t>
    </dgm:pt>
    <dgm:pt modelId="{4A94E15B-DD68-4651-8C29-2C2705B3C640}" type="pres">
      <dgm:prSet presAssocID="{85F76461-D390-4B9B-8E13-06374FF2C9DE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CEBA06-206E-4508-B61C-1EEE0A38EE73}" type="pres">
      <dgm:prSet presAssocID="{85F76461-D390-4B9B-8E13-06374FF2C9DE}" presName="comp1" presStyleCnt="0"/>
      <dgm:spPr/>
    </dgm:pt>
    <dgm:pt modelId="{B218342E-5CDC-40D3-A79B-DA99B5742987}" type="pres">
      <dgm:prSet presAssocID="{85F76461-D390-4B9B-8E13-06374FF2C9DE}" presName="circle1" presStyleLbl="node1" presStyleIdx="0" presStyleCnt="2" custScaleX="120799" custLinFactNeighborX="471"/>
      <dgm:spPr/>
      <dgm:t>
        <a:bodyPr/>
        <a:lstStyle/>
        <a:p>
          <a:pPr latinLnBrk="1"/>
          <a:endParaRPr lang="ko-KR" altLang="en-US"/>
        </a:p>
      </dgm:t>
    </dgm:pt>
    <dgm:pt modelId="{866AFFC4-0B46-478A-85CA-4D83E5AD122C}" type="pres">
      <dgm:prSet presAssocID="{85F76461-D390-4B9B-8E13-06374FF2C9DE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92586E-D454-4C5F-9EF8-9095146A2C97}" type="pres">
      <dgm:prSet presAssocID="{85F76461-D390-4B9B-8E13-06374FF2C9DE}" presName="comp2" presStyleCnt="0"/>
      <dgm:spPr/>
    </dgm:pt>
    <dgm:pt modelId="{92F79DBB-5622-43B4-803E-D84E50B27F21}" type="pres">
      <dgm:prSet presAssocID="{85F76461-D390-4B9B-8E13-06374FF2C9DE}" presName="circle2" presStyleLbl="node1" presStyleIdx="1" presStyleCnt="2" custScaleX="66665" custScaleY="66665" custLinFactNeighborX="1256" custLinFactNeighborY="313"/>
      <dgm:spPr/>
      <dgm:t>
        <a:bodyPr/>
        <a:lstStyle/>
        <a:p>
          <a:pPr latinLnBrk="1"/>
          <a:endParaRPr lang="ko-KR" altLang="en-US"/>
        </a:p>
      </dgm:t>
    </dgm:pt>
    <dgm:pt modelId="{F24C9A9B-ACD8-4D93-BE4D-63A10E8BB957}" type="pres">
      <dgm:prSet presAssocID="{85F76461-D390-4B9B-8E13-06374FF2C9DE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5E1222F-7EF8-4D17-965C-F45E58DF5743}" srcId="{85F76461-D390-4B9B-8E13-06374FF2C9DE}" destId="{29C66967-90B1-456F-84ED-22F06695970D}" srcOrd="0" destOrd="0" parTransId="{3B6A27BB-AC7A-4002-8AC9-BB7139405D3E}" sibTransId="{FC043FE2-8B91-4A71-886E-04BBF889527B}"/>
    <dgm:cxn modelId="{2D47D820-84FD-45B3-AB01-70AD89CB82FA}" type="presOf" srcId="{4DC6D0CE-BE9C-4B84-82EF-EC830C0DDE79}" destId="{F24C9A9B-ACD8-4D93-BE4D-63A10E8BB957}" srcOrd="1" destOrd="0" presId="urn:microsoft.com/office/officeart/2005/8/layout/venn2"/>
    <dgm:cxn modelId="{B279D1C7-658B-4AAA-8F8F-258235F49215}" srcId="{85F76461-D390-4B9B-8E13-06374FF2C9DE}" destId="{4DC6D0CE-BE9C-4B84-82EF-EC830C0DDE79}" srcOrd="1" destOrd="0" parTransId="{7251F983-C04F-422E-AC52-9797E64E6A45}" sibTransId="{4C0BA37A-F12C-4D95-A6E5-AFA320E00E99}"/>
    <dgm:cxn modelId="{D9BF90FF-8FDC-4576-9F93-0B0199352DDE}" type="presOf" srcId="{29C66967-90B1-456F-84ED-22F06695970D}" destId="{B218342E-5CDC-40D3-A79B-DA99B5742987}" srcOrd="0" destOrd="0" presId="urn:microsoft.com/office/officeart/2005/8/layout/venn2"/>
    <dgm:cxn modelId="{88BA13E1-6A4F-45D2-986B-1CCFA91CA0AD}" type="presOf" srcId="{29C66967-90B1-456F-84ED-22F06695970D}" destId="{866AFFC4-0B46-478A-85CA-4D83E5AD122C}" srcOrd="1" destOrd="0" presId="urn:microsoft.com/office/officeart/2005/8/layout/venn2"/>
    <dgm:cxn modelId="{26203D56-11E1-4656-B714-18CD040EF04B}" type="presOf" srcId="{85F76461-D390-4B9B-8E13-06374FF2C9DE}" destId="{4A94E15B-DD68-4651-8C29-2C2705B3C640}" srcOrd="0" destOrd="0" presId="urn:microsoft.com/office/officeart/2005/8/layout/venn2"/>
    <dgm:cxn modelId="{07094436-E3C1-4C1D-BEFD-C5CC7C09D4D4}" type="presOf" srcId="{4DC6D0CE-BE9C-4B84-82EF-EC830C0DDE79}" destId="{92F79DBB-5622-43B4-803E-D84E50B27F21}" srcOrd="0" destOrd="0" presId="urn:microsoft.com/office/officeart/2005/8/layout/venn2"/>
    <dgm:cxn modelId="{AC38F08B-35C1-40FD-BB3A-1960291E7147}" type="presParOf" srcId="{4A94E15B-DD68-4651-8C29-2C2705B3C640}" destId="{8CCEBA06-206E-4508-B61C-1EEE0A38EE73}" srcOrd="0" destOrd="0" presId="urn:microsoft.com/office/officeart/2005/8/layout/venn2"/>
    <dgm:cxn modelId="{07BF2D9F-0422-4D63-BDF6-0B2B71D4D64E}" type="presParOf" srcId="{8CCEBA06-206E-4508-B61C-1EEE0A38EE73}" destId="{B218342E-5CDC-40D3-A79B-DA99B5742987}" srcOrd="0" destOrd="0" presId="urn:microsoft.com/office/officeart/2005/8/layout/venn2"/>
    <dgm:cxn modelId="{EB6B3156-67C4-430A-8F85-D9677C41602C}" type="presParOf" srcId="{8CCEBA06-206E-4508-B61C-1EEE0A38EE73}" destId="{866AFFC4-0B46-478A-85CA-4D83E5AD122C}" srcOrd="1" destOrd="0" presId="urn:microsoft.com/office/officeart/2005/8/layout/venn2"/>
    <dgm:cxn modelId="{EA073DB9-71E3-4DAD-932F-07DDA7B279CB}" type="presParOf" srcId="{4A94E15B-DD68-4651-8C29-2C2705B3C640}" destId="{B592586E-D454-4C5F-9EF8-9095146A2C97}" srcOrd="1" destOrd="0" presId="urn:microsoft.com/office/officeart/2005/8/layout/venn2"/>
    <dgm:cxn modelId="{C4F1C0D3-939D-470B-8BE5-72B8A6F09256}" type="presParOf" srcId="{B592586E-D454-4C5F-9EF8-9095146A2C97}" destId="{92F79DBB-5622-43B4-803E-D84E50B27F21}" srcOrd="0" destOrd="0" presId="urn:microsoft.com/office/officeart/2005/8/layout/venn2"/>
    <dgm:cxn modelId="{24CC8A35-1035-4F3D-B423-5EFE57D28A6F}" type="presParOf" srcId="{B592586E-D454-4C5F-9EF8-9095146A2C97}" destId="{F24C9A9B-ACD8-4D93-BE4D-63A10E8BB957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218342E-5CDC-40D3-A79B-DA99B5742987}">
      <dsp:nvSpPr>
        <dsp:cNvPr id="0" name=""/>
        <dsp:cNvSpPr/>
      </dsp:nvSpPr>
      <dsp:spPr>
        <a:xfrm>
          <a:off x="275365" y="0"/>
          <a:ext cx="4378649" cy="362474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1" kern="1200" dirty="0" smtClean="0"/>
            <a:t>Commerce</a:t>
          </a:r>
          <a:endParaRPr lang="ko-KR" altLang="en-US" sz="2800" b="1" kern="1200" dirty="0"/>
        </a:p>
      </dsp:txBody>
      <dsp:txXfrm>
        <a:off x="1315294" y="271855"/>
        <a:ext cx="2298791" cy="616205"/>
      </dsp:txXfrm>
    </dsp:sp>
    <dsp:sp modelId="{92F79DBB-5622-43B4-803E-D84E50B27F21}">
      <dsp:nvSpPr>
        <dsp:cNvPr id="0" name=""/>
        <dsp:cNvSpPr/>
      </dsp:nvSpPr>
      <dsp:spPr>
        <a:xfrm>
          <a:off x="1575600" y="1367809"/>
          <a:ext cx="1812324" cy="1812324"/>
        </a:xfrm>
        <a:prstGeom prst="ellipse">
          <a:avLst/>
        </a:prstGeom>
        <a:solidFill>
          <a:srgbClr val="C1A77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smtClean="0"/>
            <a:t>Art</a:t>
          </a:r>
          <a:endParaRPr lang="ko-KR" altLang="en-US" sz="2000" b="1" kern="1200" dirty="0"/>
        </a:p>
      </dsp:txBody>
      <dsp:txXfrm>
        <a:off x="1841009" y="1820890"/>
        <a:ext cx="1281507" cy="906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35F6-8F9A-40CB-BA1C-D85683569EC9}" type="datetimeFigureOut">
              <a:rPr lang="ko-KR" altLang="en-US" smtClean="0"/>
              <a:pPr/>
              <a:t>2015-01-08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A694-0E7B-4946-A8D9-6D13A1D63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0373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35F6-8F9A-40CB-BA1C-D85683569EC9}" type="datetimeFigureOut">
              <a:rPr lang="ko-KR" altLang="en-US" smtClean="0"/>
              <a:pPr/>
              <a:t>2015-01-08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A694-0E7B-4946-A8D9-6D13A1D63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3528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35F6-8F9A-40CB-BA1C-D85683569EC9}" type="datetimeFigureOut">
              <a:rPr lang="ko-KR" altLang="en-US" smtClean="0"/>
              <a:pPr/>
              <a:t>2015-01-08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A694-0E7B-4946-A8D9-6D13A1D63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80402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032808" y="1796415"/>
            <a:ext cx="3078385" cy="32651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4600715" y="-147634"/>
            <a:ext cx="4543285" cy="321234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4821"/>
              </a:lnSpc>
              <a:defRPr sz="3900" spc="263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4602185" y="4982710"/>
            <a:ext cx="4541815" cy="16325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3769"/>
              </a:lnSpc>
              <a:buNone/>
              <a:defRPr sz="3900" spc="263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design by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617577" y="3064713"/>
            <a:ext cx="3924941" cy="144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98661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키워드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308789" y="1938736"/>
            <a:ext cx="6462973" cy="39808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26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308789" y="3627701"/>
            <a:ext cx="6462973" cy="39808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26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308789" y="5250433"/>
            <a:ext cx="6462973" cy="39808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26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3" name="제목 1"/>
          <p:cNvSpPr>
            <a:spLocks noGrp="1"/>
          </p:cNvSpPr>
          <p:nvPr>
            <p:ph type="title" hasCustomPrompt="1"/>
          </p:nvPr>
        </p:nvSpPr>
        <p:spPr>
          <a:xfrm>
            <a:off x="307839" y="359170"/>
            <a:ext cx="3749209" cy="290424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3857"/>
              </a:lnSpc>
              <a:defRPr sz="3600" spc="96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4155820" y="1938736"/>
            <a:ext cx="1539192" cy="1440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>
            <a:off x="4155820" y="3627702"/>
            <a:ext cx="1539192" cy="1440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4134885" y="5250433"/>
            <a:ext cx="1539192" cy="1440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308789" y="2435491"/>
            <a:ext cx="6462973" cy="11274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92"/>
              </a:lnSpc>
              <a:buNone/>
              <a:defRPr sz="37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32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308789" y="4157573"/>
            <a:ext cx="6462973" cy="11274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92"/>
              </a:lnSpc>
              <a:buNone/>
              <a:defRPr sz="37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sp>
        <p:nvSpPr>
          <p:cNvPr id="33" name="텍스트 개체 틀 30"/>
          <p:cNvSpPr>
            <a:spLocks noGrp="1"/>
          </p:cNvSpPr>
          <p:nvPr>
            <p:ph type="body" sz="quarter" idx="16" hasCustomPrompt="1"/>
          </p:nvPr>
        </p:nvSpPr>
        <p:spPr>
          <a:xfrm>
            <a:off x="2308789" y="5730597"/>
            <a:ext cx="6462973" cy="11264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92"/>
              </a:lnSpc>
              <a:buNone/>
              <a:defRPr sz="37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26354" y="713408"/>
            <a:ext cx="1113884" cy="728573"/>
          </a:xfrm>
          <a:prstGeom prst="rect">
            <a:avLst/>
          </a:prstGeom>
        </p:spPr>
      </p:pic>
      <p:sp>
        <p:nvSpPr>
          <p:cNvPr id="38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07839" y="3460683"/>
            <a:ext cx="1904547" cy="178975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64"/>
              </a:lnSpc>
              <a:buNone/>
              <a:defRPr sz="9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308789" y="392055"/>
            <a:ext cx="6464608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33179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키워드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308789" y="1938736"/>
            <a:ext cx="6462973" cy="39808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26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308789" y="3627701"/>
            <a:ext cx="6462973" cy="39808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26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 hasCustomPrompt="1"/>
          </p:nvPr>
        </p:nvSpPr>
        <p:spPr>
          <a:xfrm>
            <a:off x="307839" y="359170"/>
            <a:ext cx="3749209" cy="290424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3857"/>
              </a:lnSpc>
              <a:defRPr sz="3600" spc="96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155820" y="1938736"/>
            <a:ext cx="1539192" cy="1440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4155820" y="3627702"/>
            <a:ext cx="1539192" cy="1440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308789" y="2435491"/>
            <a:ext cx="6462973" cy="11274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92"/>
              </a:lnSpc>
              <a:buNone/>
              <a:defRPr sz="37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26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308789" y="4157573"/>
            <a:ext cx="6462973" cy="11274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92"/>
              </a:lnSpc>
              <a:buNone/>
              <a:defRPr sz="37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28" name="그림 27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26354" y="713408"/>
            <a:ext cx="1113884" cy="728573"/>
          </a:xfrm>
          <a:prstGeom prst="rect">
            <a:avLst/>
          </a:prstGeom>
        </p:spPr>
      </p:pic>
      <p:sp>
        <p:nvSpPr>
          <p:cNvPr id="30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07839" y="3460683"/>
            <a:ext cx="1904547" cy="178975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64"/>
              </a:lnSpc>
              <a:buNone/>
              <a:defRPr sz="9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308789" y="392055"/>
            <a:ext cx="6464608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28382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307839" y="359170"/>
            <a:ext cx="3749209" cy="290424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3857"/>
              </a:lnSpc>
              <a:defRPr sz="3600" spc="96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15" name="그림 1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26354" y="713408"/>
            <a:ext cx="1113884" cy="728573"/>
          </a:xfrm>
          <a:prstGeom prst="rect">
            <a:avLst/>
          </a:prstGeom>
        </p:spPr>
      </p:pic>
      <p:sp>
        <p:nvSpPr>
          <p:cNvPr id="1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07839" y="3460683"/>
            <a:ext cx="1904547" cy="178975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64"/>
              </a:lnSpc>
              <a:buNone/>
              <a:defRPr sz="9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308789" y="392055"/>
            <a:ext cx="6464608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14152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메인컬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307839" y="359170"/>
            <a:ext cx="3749209" cy="290424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3857"/>
              </a:lnSpc>
              <a:defRPr sz="3600" spc="96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5" name="그림 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26354" y="713408"/>
            <a:ext cx="1113884" cy="728573"/>
          </a:xfrm>
          <a:prstGeom prst="rect">
            <a:avLst/>
          </a:prstGeom>
        </p:spPr>
      </p:pic>
      <p:sp>
        <p:nvSpPr>
          <p:cNvPr id="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07839" y="3460683"/>
            <a:ext cx="1904547" cy="178975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64"/>
              </a:lnSpc>
              <a:buNone/>
              <a:defRPr sz="9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308789" y="2799099"/>
            <a:ext cx="6462973" cy="39808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 spc="-26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308789" y="3528351"/>
            <a:ext cx="6462973" cy="39808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 spc="-26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308789" y="4289363"/>
            <a:ext cx="6462973" cy="39808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00" spc="-26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308789" y="392055"/>
            <a:ext cx="6464608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10150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국영문 메인서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07839" y="359170"/>
            <a:ext cx="3749209" cy="290424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3857"/>
              </a:lnSpc>
              <a:defRPr sz="3600" spc="96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7" name="그림 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26354" y="713408"/>
            <a:ext cx="1113884" cy="728573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>
            <a:off x="2308789" y="3197181"/>
            <a:ext cx="6464608" cy="1440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308789" y="4720562"/>
            <a:ext cx="6464608" cy="1440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07839" y="3460683"/>
            <a:ext cx="1904547" cy="178975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64"/>
              </a:lnSpc>
              <a:buNone/>
              <a:defRPr sz="9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308789" y="392055"/>
            <a:ext cx="6464608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821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35F6-8F9A-40CB-BA1C-D85683569EC9}" type="datetimeFigureOut">
              <a:rPr lang="ko-KR" altLang="en-US" smtClean="0"/>
              <a:pPr/>
              <a:t>2015-01-08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A694-0E7B-4946-A8D9-6D13A1D63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9836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35F6-8F9A-40CB-BA1C-D85683569EC9}" type="datetimeFigureOut">
              <a:rPr lang="ko-KR" altLang="en-US" smtClean="0"/>
              <a:pPr/>
              <a:t>2015-01-08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A694-0E7B-4946-A8D9-6D13A1D63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123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35F6-8F9A-40CB-BA1C-D85683569EC9}" type="datetimeFigureOut">
              <a:rPr lang="ko-KR" altLang="en-US" smtClean="0"/>
              <a:pPr/>
              <a:t>2015-01-08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A694-0E7B-4946-A8D9-6D13A1D63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6195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35F6-8F9A-40CB-BA1C-D85683569EC9}" type="datetimeFigureOut">
              <a:rPr lang="ko-KR" altLang="en-US" smtClean="0"/>
              <a:pPr/>
              <a:t>2015-01-08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A694-0E7B-4946-A8D9-6D13A1D63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9005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35F6-8F9A-40CB-BA1C-D85683569EC9}" type="datetimeFigureOut">
              <a:rPr lang="ko-KR" altLang="en-US" smtClean="0"/>
              <a:pPr/>
              <a:t>2015-01-08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A694-0E7B-4946-A8D9-6D13A1D63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767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35F6-8F9A-40CB-BA1C-D85683569EC9}" type="datetimeFigureOut">
              <a:rPr lang="ko-KR" altLang="en-US" smtClean="0"/>
              <a:pPr/>
              <a:t>2015-01-08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A694-0E7B-4946-A8D9-6D13A1D63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9732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35F6-8F9A-40CB-BA1C-D85683569EC9}" type="datetimeFigureOut">
              <a:rPr lang="ko-KR" altLang="en-US" smtClean="0"/>
              <a:pPr/>
              <a:t>2015-01-08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A694-0E7B-4946-A8D9-6D13A1D63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0045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35F6-8F9A-40CB-BA1C-D85683569EC9}" type="datetimeFigureOut">
              <a:rPr lang="ko-KR" altLang="en-US" smtClean="0"/>
              <a:pPr/>
              <a:t>2015-01-08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A694-0E7B-4946-A8D9-6D13A1D63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0400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C35F6-8F9A-40CB-BA1C-D85683569EC9}" type="datetimeFigureOut">
              <a:rPr lang="ko-KR" altLang="en-US" smtClean="0"/>
              <a:pPr/>
              <a:t>2015-01-08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3A694-0E7B-4946-A8D9-6D13A1D63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0307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00715" y="1"/>
            <a:ext cx="4543285" cy="2873859"/>
          </a:xfrm>
        </p:spPr>
        <p:txBody>
          <a:bodyPr/>
          <a:lstStyle/>
          <a:p>
            <a:r>
              <a:rPr lang="ko-KR" altLang="en-US" dirty="0" err="1" smtClean="0"/>
              <a:t>웹서비스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기획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500" dirty="0"/>
              <a:t>CEO CTO CFO</a:t>
            </a:r>
          </a:p>
          <a:p>
            <a:r>
              <a:rPr lang="ko-KR" altLang="en-US" dirty="0" smtClean="0"/>
              <a:t>조세윤 박민아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34445" y="6508878"/>
            <a:ext cx="3621812" cy="1116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700" b="1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P.rogramming</a:t>
            </a:r>
            <a:endParaRPr lang="ko-KR" altLang="en-US" sz="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2284" y="3135102"/>
            <a:ext cx="2124322" cy="1373592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r>
              <a:rPr lang="en-US" altLang="ko-KR" sz="2800" b="1" spc="263" dirty="0">
                <a:solidFill>
                  <a:srgbClr val="C1A770"/>
                </a:solidFill>
              </a:rPr>
              <a:t>E</a:t>
            </a:r>
            <a:r>
              <a:rPr lang="en-US" altLang="ko-KR" sz="2800" spc="263" dirty="0">
                <a:solidFill>
                  <a:srgbClr val="C1A770"/>
                </a:solidFill>
              </a:rPr>
              <a:t>asy  </a:t>
            </a:r>
          </a:p>
          <a:p>
            <a:r>
              <a:rPr lang="en-US" altLang="ko-KR" sz="2800" b="1" spc="263" dirty="0">
                <a:solidFill>
                  <a:srgbClr val="C1A770"/>
                </a:solidFill>
              </a:rPr>
              <a:t>    G</a:t>
            </a:r>
            <a:r>
              <a:rPr lang="en-US" altLang="ko-KR" sz="2800" spc="263" dirty="0">
                <a:solidFill>
                  <a:srgbClr val="C1A770"/>
                </a:solidFill>
              </a:rPr>
              <a:t>allery</a:t>
            </a:r>
            <a:endParaRPr lang="ko-KR" altLang="en-US" sz="2800" spc="263" dirty="0">
              <a:solidFill>
                <a:srgbClr val="C1A7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39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85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contrast="59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4184" y="881885"/>
            <a:ext cx="3749209" cy="685762"/>
          </a:xfrm>
        </p:spPr>
        <p:txBody>
          <a:bodyPr>
            <a:normAutofit fontScale="90000"/>
          </a:bodyPr>
          <a:lstStyle/>
          <a:p>
            <a:r>
              <a:rPr lang="en-US" altLang="ko-KR" b="1" spc="263" dirty="0"/>
              <a:t>Sell your </a:t>
            </a:r>
            <a:r>
              <a:rPr lang="en-US" altLang="ko-KR" sz="4700" b="1" spc="263" dirty="0"/>
              <a:t>ART</a:t>
            </a:r>
            <a:br>
              <a:rPr lang="en-US" altLang="ko-KR" sz="4700" b="1" spc="263" dirty="0"/>
            </a:br>
            <a:r>
              <a:rPr lang="en-US" altLang="ko-KR" b="1" spc="263" dirty="0"/>
              <a:t/>
            </a:r>
            <a:br>
              <a:rPr lang="en-US" altLang="ko-KR" b="1" spc="263" dirty="0"/>
            </a:br>
            <a:endParaRPr lang="ko-KR" altLang="en-US" b="1" spc="263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6388449" y="6074080"/>
            <a:ext cx="1904547" cy="293898"/>
          </a:xfrm>
        </p:spPr>
        <p:txBody>
          <a:bodyPr/>
          <a:lstStyle/>
          <a:p>
            <a:pPr algn="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조세윤  박민아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08789" y="380650"/>
            <a:ext cx="6464608" cy="1588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34513" y="4376004"/>
            <a:ext cx="2770854" cy="1527481"/>
          </a:xfrm>
          <a:prstGeom prst="rect">
            <a:avLst/>
          </a:prstGeom>
          <a:noFill/>
        </p:spPr>
        <p:txBody>
          <a:bodyPr wrap="square" lIns="80147" tIns="40074" rIns="80147" bIns="40074" rtlCol="0">
            <a:spAutoFit/>
          </a:bodyPr>
          <a:lstStyle/>
          <a:p>
            <a:r>
              <a:rPr lang="en-US" altLang="ko-KR" sz="4700" b="1" spc="263" dirty="0">
                <a:solidFill>
                  <a:srgbClr val="C1A770"/>
                </a:solidFill>
              </a:rPr>
              <a:t>E</a:t>
            </a:r>
            <a:r>
              <a:rPr lang="en-US" altLang="ko-KR" sz="4700" spc="263" dirty="0">
                <a:solidFill>
                  <a:srgbClr val="C1A770"/>
                </a:solidFill>
              </a:rPr>
              <a:t>asy  </a:t>
            </a:r>
            <a:r>
              <a:rPr lang="en-US" altLang="ko-KR" sz="4700" b="1" spc="263" dirty="0">
                <a:solidFill>
                  <a:srgbClr val="C1A770"/>
                </a:solidFill>
              </a:rPr>
              <a:t> G</a:t>
            </a:r>
            <a:r>
              <a:rPr lang="en-US" altLang="ko-KR" sz="4700" spc="263" dirty="0">
                <a:solidFill>
                  <a:srgbClr val="C1A770"/>
                </a:solidFill>
              </a:rPr>
              <a:t>allery</a:t>
            </a:r>
            <a:endParaRPr lang="ko-KR" altLang="en-US" sz="4700" spc="263" dirty="0">
              <a:solidFill>
                <a:srgbClr val="C1A7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66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31" dirty="0"/>
              <a:t>WHAT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이지갤러리란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4"/>
          </p:nvPr>
        </p:nvSpPr>
        <p:spPr>
          <a:xfrm>
            <a:off x="2293742" y="3102447"/>
            <a:ext cx="6462973" cy="1127402"/>
          </a:xfrm>
        </p:spPr>
        <p:txBody>
          <a:bodyPr>
            <a:noAutofit/>
          </a:bodyPr>
          <a:lstStyle/>
          <a:p>
            <a:pPr marL="400736" indent="-4007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신진 작가 및 미대 학생</a:t>
            </a:r>
            <a:r>
              <a:rPr lang="en-US" altLang="ko-KR" sz="2000" b="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000" b="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예비 작가</a:t>
            </a:r>
            <a:r>
              <a:rPr lang="en-US" altLang="ko-KR" sz="2000" b="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2000" b="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대상</a:t>
            </a:r>
            <a:endParaRPr lang="en-US" altLang="ko-KR" sz="2000" b="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00736" indent="-4007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작가가 </a:t>
            </a:r>
            <a:r>
              <a:rPr lang="ko-KR" altLang="en-US" sz="2000" b="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작품 설명 및 가격 책정 후 등록</a:t>
            </a:r>
            <a:endParaRPr lang="en-US" altLang="ko-KR" sz="2000" b="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00736" indent="-4007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등록된 정보를 바탕으로 구매 가능</a:t>
            </a:r>
            <a:endParaRPr lang="en-US" altLang="ko-KR" sz="2000" b="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00736" indent="-4007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소유권</a:t>
            </a:r>
            <a:r>
              <a:rPr lang="en-US" altLang="ko-KR" sz="2000" b="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b="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전시권</a:t>
            </a:r>
            <a:r>
              <a:rPr lang="ko-KR" altLang="en-US" sz="2000" b="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등 계약서 작성 도움 제공</a:t>
            </a:r>
          </a:p>
        </p:txBody>
      </p:sp>
      <p:sp>
        <p:nvSpPr>
          <p:cNvPr id="17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1647210" y="2435491"/>
            <a:ext cx="7124552" cy="1127402"/>
          </a:xfrm>
          <a:prstGeom prst="rect">
            <a:avLst/>
          </a:prstGeom>
        </p:spPr>
        <p:txBody>
          <a:bodyPr/>
          <a:lstStyle/>
          <a:p>
            <a:r>
              <a:rPr lang="ko-KR" altLang="en-US" sz="3200" b="0" dirty="0">
                <a:solidFill>
                  <a:srgbClr val="C1A7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▶</a:t>
            </a:r>
            <a:r>
              <a:rPr lang="en-US" altLang="ko-KR" sz="3200" b="0" dirty="0">
                <a:solidFill>
                  <a:srgbClr val="C1A7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ko-KR" altLang="en-US" sz="3200" b="0" dirty="0">
                <a:solidFill>
                  <a:srgbClr val="C1A77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미술작품 등록 및 판매 중개사이트</a:t>
            </a:r>
          </a:p>
        </p:txBody>
      </p:sp>
    </p:spTree>
    <p:extLst>
      <p:ext uri="{BB962C8B-B14F-4D97-AF65-F5344CB8AC3E}">
        <p14:creationId xmlns:p14="http://schemas.microsoft.com/office/powerpoint/2010/main" xmlns="" val="23390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pc="-131" dirty="0"/>
              <a:t>WHY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우리의 비전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307838" y="1894200"/>
            <a:ext cx="1985904" cy="1789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/>
          <a:lstStyle/>
          <a:p>
            <a:endParaRPr lang="en-US" altLang="ko-KR" dirty="0" smtClean="0"/>
          </a:p>
        </p:txBody>
      </p:sp>
      <p:sp>
        <p:nvSpPr>
          <p:cNvPr id="12" name="텍스트 개체 틀 35"/>
          <p:cNvSpPr>
            <a:spLocks noGrp="1"/>
          </p:cNvSpPr>
          <p:nvPr>
            <p:ph type="body" sz="quarter" idx="14"/>
          </p:nvPr>
        </p:nvSpPr>
        <p:spPr>
          <a:xfrm>
            <a:off x="2632402" y="2416685"/>
            <a:ext cx="5323974" cy="1127402"/>
          </a:xfrm>
        </p:spPr>
        <p:txBody>
          <a:bodyPr>
            <a:noAutofit/>
          </a:bodyPr>
          <a:lstStyle/>
          <a:p>
            <a:pPr marL="400736" indent="-4007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젊은 작가 및 예비 작가</a:t>
            </a:r>
            <a:r>
              <a:rPr lang="en-US" altLang="ko-KR" sz="2000" b="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000" b="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학생</a:t>
            </a:r>
            <a:r>
              <a:rPr lang="en-US" altLang="ko-KR" sz="2000" b="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b="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아마추어</a:t>
            </a:r>
            <a:r>
              <a:rPr lang="en-US" altLang="ko-KR" sz="2000" b="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2000" b="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대상으로</a:t>
            </a:r>
            <a:r>
              <a:rPr lang="ko-KR" altLang="en-US" sz="2000" b="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000" b="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보다 쉽고 다양한 판매 기회 제공</a:t>
            </a:r>
            <a:endParaRPr lang="en-US" altLang="ko-KR" sz="2000" b="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00736" indent="-4007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지속적인 창작활동을 돕고 미술시장 확장에 기여</a:t>
            </a:r>
            <a:endParaRPr lang="en-US" altLang="ko-KR" sz="2000" b="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00736" indent="-4007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미술작품을 구매하고 싶은 사람들에게 비교적 저렴한 가격으로 작품제공</a:t>
            </a:r>
          </a:p>
        </p:txBody>
      </p:sp>
    </p:spTree>
    <p:extLst>
      <p:ext uri="{BB962C8B-B14F-4D97-AF65-F5344CB8AC3E}">
        <p14:creationId xmlns:p14="http://schemas.microsoft.com/office/powerpoint/2010/main" xmlns="" val="326581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pc="-131" dirty="0"/>
              <a:t>TARGET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누구의 문제를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해결하는가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텍스트 개체 틀 35"/>
          <p:cNvSpPr>
            <a:spLocks noGrp="1"/>
          </p:cNvSpPr>
          <p:nvPr>
            <p:ph type="body" sz="quarter" idx="4294967295"/>
          </p:nvPr>
        </p:nvSpPr>
        <p:spPr>
          <a:xfrm>
            <a:off x="1331640" y="2416685"/>
            <a:ext cx="4625787" cy="1502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0736" indent="-400736">
              <a:lnSpc>
                <a:spcPct val="150000"/>
              </a:lnSpc>
            </a:pPr>
            <a:r>
              <a:rPr lang="ko-KR" altLang="en-US" sz="2100" spc="-13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연간 미술대학</a:t>
            </a:r>
            <a:r>
              <a:rPr lang="en-US" altLang="ko-KR" sz="2100" spc="-13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2100" spc="-13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전문대 포함</a:t>
            </a:r>
            <a:r>
              <a:rPr lang="en-US" altLang="ko-KR" sz="2100" spc="-13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 </a:t>
            </a:r>
            <a:r>
              <a:rPr lang="ko-KR" altLang="en-US" sz="2100" spc="-13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졸업자 </a:t>
            </a:r>
            <a:r>
              <a:rPr lang="en-US" altLang="ko-KR" sz="2100" spc="-13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r>
              <a:rPr lang="ko-KR" altLang="en-US" sz="2100" spc="-13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만명</a:t>
            </a:r>
            <a:r>
              <a:rPr lang="ko-KR" altLang="en-US" sz="2100" spc="-13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이상</a:t>
            </a:r>
            <a:endParaRPr lang="en-US" altLang="ko-KR" sz="2100" spc="-13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00736" indent="-400736">
              <a:lnSpc>
                <a:spcPct val="150000"/>
              </a:lnSpc>
            </a:pPr>
            <a:r>
              <a:rPr lang="ko-KR" altLang="en-US" sz="2100" spc="-13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미대 학생</a:t>
            </a:r>
            <a:r>
              <a:rPr lang="en-US" altLang="ko-KR" sz="2100" spc="-13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100" spc="-13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아마추어 작가</a:t>
            </a:r>
            <a:r>
              <a:rPr lang="en-US" altLang="ko-KR" sz="2100" spc="-13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 </a:t>
            </a:r>
            <a:r>
              <a:rPr lang="ko-KR" altLang="en-US" sz="2100" spc="-13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신진 작가</a:t>
            </a:r>
            <a:endParaRPr lang="en-US" altLang="ko-KR" sz="2100" spc="-13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텍스트 개체 틀 35"/>
          <p:cNvSpPr>
            <a:spLocks noGrp="1"/>
          </p:cNvSpPr>
          <p:nvPr>
            <p:ph type="body" sz="quarter" idx="4294967295"/>
          </p:nvPr>
        </p:nvSpPr>
        <p:spPr>
          <a:xfrm>
            <a:off x="3802318" y="4376004"/>
            <a:ext cx="4464154" cy="1938997"/>
          </a:xfrm>
          <a:prstGeom prst="rect">
            <a:avLst/>
          </a:prstGeom>
        </p:spPr>
        <p:txBody>
          <a:bodyPr/>
          <a:lstStyle/>
          <a:p>
            <a:pPr marL="400736" indent="-400736">
              <a:lnSpc>
                <a:spcPct val="150000"/>
              </a:lnSpc>
            </a:pPr>
            <a:r>
              <a:rPr lang="ko-KR" altLang="en-US" sz="2100" spc="-13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비교적 저렴한 작품 구매를 원하는 구매자</a:t>
            </a:r>
            <a:endParaRPr lang="en-US" altLang="ko-KR" sz="2100" spc="-13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00736" indent="-400736">
              <a:lnSpc>
                <a:spcPct val="150000"/>
              </a:lnSpc>
            </a:pPr>
            <a:r>
              <a:rPr lang="ko-KR" altLang="en-US" sz="2100" spc="-13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신진 작가에 투자하고 싶은 후원자</a:t>
            </a:r>
            <a:endParaRPr lang="en-US" altLang="ko-KR" sz="2100" spc="-13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27109" y="2288630"/>
            <a:ext cx="1416214" cy="15523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2804" y="3722897"/>
            <a:ext cx="2216683" cy="2351183"/>
          </a:xfrm>
          <a:prstGeom prst="rect">
            <a:avLst/>
          </a:prstGeom>
        </p:spPr>
      </p:pic>
      <p:sp>
        <p:nvSpPr>
          <p:cNvPr id="11" name="갈매기형 수장 10"/>
          <p:cNvSpPr/>
          <p:nvPr/>
        </p:nvSpPr>
        <p:spPr>
          <a:xfrm rot="10800000">
            <a:off x="5957427" y="2868890"/>
            <a:ext cx="431022" cy="391864"/>
          </a:xfrm>
          <a:prstGeom prst="chevron">
            <a:avLst/>
          </a:prstGeom>
          <a:solidFill>
            <a:srgbClr val="C1A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3124998" y="4702557"/>
            <a:ext cx="431022" cy="391864"/>
          </a:xfrm>
          <a:prstGeom prst="chevron">
            <a:avLst/>
          </a:prstGeom>
          <a:solidFill>
            <a:srgbClr val="C1A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714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31" dirty="0"/>
              <a:t>VISITORS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월간방문자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0490" y="2536405"/>
            <a:ext cx="1303020" cy="1785189"/>
          </a:xfrm>
          <a:prstGeom prst="rect">
            <a:avLst/>
          </a:prstGeom>
        </p:spPr>
      </p:pic>
      <p:sp>
        <p:nvSpPr>
          <p:cNvPr id="18" name="텍스트 개체 틀 35"/>
          <p:cNvSpPr>
            <a:spLocks noGrp="1"/>
          </p:cNvSpPr>
          <p:nvPr>
            <p:ph type="body" sz="quarter" idx="4294967295"/>
          </p:nvPr>
        </p:nvSpPr>
        <p:spPr>
          <a:xfrm>
            <a:off x="2047444" y="4767867"/>
            <a:ext cx="5264623" cy="150214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ko-KR" altLang="en-US" sz="21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마켓 서비스를 제공하는 플랫폼이기 때문에</a:t>
            </a:r>
            <a:endParaRPr lang="en-US" altLang="ko-KR" sz="21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 algn="ctr">
              <a:buNone/>
            </a:pPr>
            <a:r>
              <a:rPr lang="ko-KR" altLang="en-US" sz="21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초기에 많은 사람들을 유인할 수 있는</a:t>
            </a:r>
            <a:endParaRPr lang="en-US" altLang="ko-KR" sz="21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 algn="ctr">
              <a:buNone/>
            </a:pPr>
            <a:r>
              <a:rPr lang="ko-KR" altLang="en-US" sz="21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마케팅 필요</a:t>
            </a:r>
            <a:endParaRPr lang="en-US" altLang="ko-KR" sz="21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309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31" dirty="0"/>
              <a:t>PROBLEM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기존의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해결책모습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60113" y="3298378"/>
            <a:ext cx="2462981" cy="123577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293" y="2547306"/>
            <a:ext cx="5233836" cy="338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12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31" dirty="0"/>
              <a:t>PROBLEM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기존의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모습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572000" y="2069969"/>
            <a:ext cx="3690526" cy="3204057"/>
            <a:chOff x="1026220" y="828303"/>
            <a:chExt cx="4768950" cy="390347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085"/>
            <a:stretch/>
          </p:blipFill>
          <p:spPr>
            <a:xfrm>
              <a:off x="1026220" y="828303"/>
              <a:ext cx="2384476" cy="3903479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000"/>
            <a:stretch/>
          </p:blipFill>
          <p:spPr>
            <a:xfrm>
              <a:off x="3410695" y="828303"/>
              <a:ext cx="2384475" cy="3899917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6506" y="2384030"/>
            <a:ext cx="3632898" cy="2889995"/>
          </a:xfrm>
          <a:prstGeom prst="rect">
            <a:avLst/>
          </a:prstGeom>
        </p:spPr>
      </p:pic>
      <p:sp>
        <p:nvSpPr>
          <p:cNvPr id="9" name="텍스트 개체 틀 35"/>
          <p:cNvSpPr>
            <a:spLocks noGrp="1"/>
          </p:cNvSpPr>
          <p:nvPr>
            <p:ph type="body" sz="quarter" idx="4294967295"/>
          </p:nvPr>
        </p:nvSpPr>
        <p:spPr>
          <a:xfrm>
            <a:off x="443866" y="5360885"/>
            <a:ext cx="3758687" cy="73464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▶ 상업화랑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아트페어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경매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미술관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등</a:t>
            </a:r>
            <a:endParaRPr lang="en-US" altLang="ko-KR" sz="1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텍스트 개체 틀 35"/>
          <p:cNvSpPr>
            <a:spLocks noGrp="1"/>
          </p:cNvSpPr>
          <p:nvPr>
            <p:ph type="body" sz="quarter" idx="4294967295"/>
          </p:nvPr>
        </p:nvSpPr>
        <p:spPr>
          <a:xfrm>
            <a:off x="4572000" y="5388319"/>
            <a:ext cx="3758687" cy="73464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sz="1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네이버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옥션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중고나라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직거래 등</a:t>
            </a:r>
            <a:endParaRPr lang="en-US" altLang="ko-KR" sz="1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918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31" dirty="0"/>
              <a:t>PROBLEM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이지갤러리의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해결책</a:t>
            </a:r>
            <a:endParaRPr lang="ko-KR" altLang="en-US" dirty="0"/>
          </a:p>
        </p:txBody>
      </p:sp>
      <p:sp>
        <p:nvSpPr>
          <p:cNvPr id="10" name="텍스트 개체 틀 35"/>
          <p:cNvSpPr>
            <a:spLocks noGrp="1"/>
          </p:cNvSpPr>
          <p:nvPr>
            <p:ph type="body" sz="quarter" idx="4294967295"/>
          </p:nvPr>
        </p:nvSpPr>
        <p:spPr>
          <a:xfrm>
            <a:off x="2355317" y="2416685"/>
            <a:ext cx="6462973" cy="112740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0736" indent="-400736">
              <a:lnSpc>
                <a:spcPct val="150000"/>
              </a:lnSpc>
            </a:pP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누구나 쉽고 간편하게 판매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구매 가능한 플랫폼 제공 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00736" indent="-400736">
              <a:lnSpc>
                <a:spcPct val="150000"/>
              </a:lnSpc>
            </a:pP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미술작품 판매 및 </a:t>
            </a:r>
            <a:r>
              <a:rPr lang="ko-KR" altLang="en-US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구매시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절차적 번거로움을 줄임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00736" indent="-400736">
              <a:lnSpc>
                <a:spcPct val="150000"/>
              </a:lnSpc>
            </a:pP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인터넷으로 </a:t>
            </a:r>
            <a:r>
              <a:rPr lang="ko-KR" altLang="en-US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여러가지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옵션을 비교해 구매 가능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400736" indent="-400736">
              <a:lnSpc>
                <a:spcPct val="150000"/>
              </a:lnSpc>
            </a:pP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추후 작품관리를 위한 연계 서비스 제공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87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31" dirty="0"/>
              <a:t>CATEGORY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서비스 및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산업분류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xmlns="" val="1874314967"/>
              </p:ext>
            </p:extLst>
          </p:nvPr>
        </p:nvGraphicFramePr>
        <p:xfrm>
          <a:off x="2078232" y="2220753"/>
          <a:ext cx="4895236" cy="3624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13084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183</Words>
  <Application>Microsoft Office PowerPoint</Application>
  <PresentationFormat>화면 슬라이드 쇼(4:3)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Arial</vt:lpstr>
      <vt:lpstr>나눔고딕 ExtraBold</vt:lpstr>
      <vt:lpstr>나눔고딕</vt:lpstr>
      <vt:lpstr>맑은 고딕</vt:lpstr>
      <vt:lpstr>나눔바른펜</vt:lpstr>
      <vt:lpstr>나눔명조</vt:lpstr>
      <vt:lpstr>Office 테마</vt:lpstr>
      <vt:lpstr>웹서비스 기획</vt:lpstr>
      <vt:lpstr>WHAT 이지갤러리란? </vt:lpstr>
      <vt:lpstr>WHY 우리의 비전</vt:lpstr>
      <vt:lpstr>TARGET 누구의 문제를 해결하는가?</vt:lpstr>
      <vt:lpstr>VISITORS 예상 월간방문자</vt:lpstr>
      <vt:lpstr>PROBLEM 기존의 해결책모습 </vt:lpstr>
      <vt:lpstr>PROBLEM 기존의 모습 </vt:lpstr>
      <vt:lpstr>PROBLEM 이지갤러리의 해결책</vt:lpstr>
      <vt:lpstr>CATEGORY 서비스 및 산업분류</vt:lpstr>
      <vt:lpstr>Sell your ART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웹서비스 기획</dc:title>
  <dc:creator>fgrt</dc:creator>
  <cp:lastModifiedBy>동양화과2</cp:lastModifiedBy>
  <cp:revision>4</cp:revision>
  <dcterms:created xsi:type="dcterms:W3CDTF">2015-01-07T17:13:30Z</dcterms:created>
  <dcterms:modified xsi:type="dcterms:W3CDTF">2015-01-08T08:33:28Z</dcterms:modified>
</cp:coreProperties>
</file>