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3" r:id="rId9"/>
    <p:sldId id="262" r:id="rId10"/>
    <p:sldId id="261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F8CA-46F5-43B5-ACC0-43EA908507A0}" type="datetimeFigureOut">
              <a:rPr lang="ko-KR" altLang="en-US" smtClean="0"/>
              <a:t>2015-01-16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D257-69A3-45AF-9D69-23843DBD3C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배달의민족 한나" pitchFamily="18" charset="-127"/>
          <a:ea typeface="배달의민족 한나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80928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소스트리</a:t>
            </a:r>
            <a:r>
              <a:rPr lang="ko-KR" altLang="en-US" dirty="0" smtClean="0"/>
              <a:t> 과제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(~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다시 </a:t>
            </a:r>
            <a:r>
              <a:rPr lang="ko-KR" altLang="en-US" dirty="0" err="1" smtClean="0"/>
              <a:t>소스트리</a:t>
            </a:r>
            <a:r>
              <a:rPr lang="ko-KR" altLang="en-US" dirty="0" smtClean="0"/>
              <a:t> 들어가면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8264" y="1700808"/>
            <a:ext cx="1810544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좌측 상단 </a:t>
            </a:r>
            <a:r>
              <a:rPr lang="ko-KR" altLang="en-US" sz="2400" dirty="0" err="1" smtClean="0"/>
              <a:t>커밋</a:t>
            </a:r>
            <a:r>
              <a:rPr lang="ko-KR" altLang="en-US" sz="2400" dirty="0" smtClean="0"/>
              <a:t> 누르기</a:t>
            </a:r>
            <a:endParaRPr lang="en-US" altLang="ko-KR" sz="2400" dirty="0" smtClean="0"/>
          </a:p>
          <a:p>
            <a:r>
              <a:rPr lang="en-US" altLang="ko-KR" sz="2400" dirty="0" err="1" smtClean="0"/>
              <a:t>Unstage</a:t>
            </a:r>
            <a:r>
              <a:rPr lang="ko-KR" altLang="en-US" sz="2400" dirty="0" smtClean="0"/>
              <a:t>된 파일들 </a:t>
            </a:r>
            <a:r>
              <a:rPr lang="en-US" altLang="ko-KR" sz="2400" dirty="0" smtClean="0"/>
              <a:t>stage</a:t>
            </a:r>
            <a:r>
              <a:rPr lang="ko-KR" altLang="en-US" sz="2400" dirty="0" smtClean="0"/>
              <a:t>해주기</a:t>
            </a:r>
            <a:r>
              <a:rPr lang="en-US" altLang="ko-KR" sz="2400" dirty="0" smtClean="0"/>
              <a:t>(add)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우측하단 </a:t>
            </a:r>
            <a:r>
              <a:rPr lang="ko-KR" altLang="en-US" sz="2400" dirty="0" err="1" smtClean="0"/>
              <a:t>커밋</a:t>
            </a:r>
            <a:r>
              <a:rPr lang="ko-KR" altLang="en-US" sz="2400" dirty="0" smtClean="0"/>
              <a:t> 누르기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푸쉬해주기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5" name="Picture 2" descr="http://cfile6.uf.tistory.com/image/211E3B4C536F6D302269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6505575" cy="46101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827584" y="19168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51720" y="19168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9912" y="1916832"/>
            <a:ext cx="36004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16824" y="171797"/>
            <a:ext cx="1979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Add &gt;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Commit &gt;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Push</a:t>
            </a:r>
            <a:endParaRPr lang="ko-KR" altLang="en-US" sz="2800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사이트 들어가서 잘 올라갔나 확인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 l="18427" t="10080" r="31489" b="26921"/>
          <a:stretch>
            <a:fillRect/>
          </a:stretch>
        </p:blipFill>
        <p:spPr bwMode="auto">
          <a:xfrm>
            <a:off x="899592" y="1196752"/>
            <a:ext cx="763284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043608" y="4509120"/>
            <a:ext cx="7416824" cy="1368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지금까지 </a:t>
            </a:r>
            <a:r>
              <a:rPr lang="ko-KR" altLang="en-US" dirty="0" err="1" smtClean="0"/>
              <a:t>피로그래밍에서</a:t>
            </a:r>
            <a:r>
              <a:rPr lang="ko-KR" altLang="en-US" dirty="0" smtClean="0"/>
              <a:t> 만든 자료들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원격 저장소에 올리기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푸쉬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altLang="ko-KR" sz="16600" dirty="0" smtClean="0"/>
              <a:t>For </a:t>
            </a:r>
            <a:r>
              <a:rPr lang="ko-KR" altLang="en-US" sz="16600" dirty="0" smtClean="0"/>
              <a:t>백업</a:t>
            </a:r>
            <a:endParaRPr lang="ko-KR" altLang="en-US" sz="1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http://notpeelbean.tistory.com/entry/Git-GUI-%EB%8F%84%EA%B5%AC-SourceTree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9133" t="2520" r="20388" b="4561"/>
          <a:stretch>
            <a:fillRect/>
          </a:stretch>
        </p:blipFill>
        <p:spPr bwMode="auto">
          <a:xfrm>
            <a:off x="1043608" y="260648"/>
            <a:ext cx="7133981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7092280" y="4221088"/>
            <a:ext cx="108012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900" t="9240" r="26763" b="21041"/>
          <a:stretch>
            <a:fillRect/>
          </a:stretch>
        </p:blipFill>
        <p:spPr bwMode="auto">
          <a:xfrm>
            <a:off x="683568" y="980728"/>
            <a:ext cx="768229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419872" y="2276872"/>
            <a:ext cx="237626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79712" y="4797152"/>
            <a:ext cx="237626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5805264"/>
            <a:ext cx="237626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7955" t="10080" r="17786" b="16001"/>
          <a:stretch>
            <a:fillRect/>
          </a:stretch>
        </p:blipFill>
        <p:spPr bwMode="auto">
          <a:xfrm>
            <a:off x="395536" y="1196752"/>
            <a:ext cx="8304061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131840" y="2636912"/>
            <a:ext cx="72008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8264" y="5589240"/>
            <a:ext cx="1584176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20072" y="5529426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본인 원격 </a:t>
            </a:r>
            <a:r>
              <a:rPr lang="ko-KR" altLang="en-US" sz="2000" dirty="0" err="1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깃허브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 저장소 주소</a:t>
            </a:r>
            <a:endParaRPr lang="ko-KR" altLang="en-US" sz="2000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227687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이거 누르고 본인 서버주소 올려놓기</a:t>
            </a:r>
            <a:endParaRPr lang="en-US" altLang="ko-KR" sz="2000" dirty="0" smtClean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gunicorn</a:t>
            </a:r>
            <a:r>
              <a:rPr lang="en-US" altLang="ko-KR" sz="20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)</a:t>
            </a:r>
            <a:r>
              <a:rPr lang="ko-KR" altLang="en-US" sz="2000" dirty="0" smtClean="0">
                <a:solidFill>
                  <a:srgbClr val="FF0000"/>
                </a:solidFill>
                <a:latin typeface="배달의민족 한나" pitchFamily="18" charset="-127"/>
                <a:ea typeface="배달의민족 한나" pitchFamily="18" charset="-127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배달의민족 한나" pitchFamily="18" charset="-127"/>
              <a:ea typeface="배달의민족 한나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8583" t="30240" r="46925" b="65560"/>
          <a:stretch>
            <a:fillRect/>
          </a:stretch>
        </p:blipFill>
        <p:spPr bwMode="auto">
          <a:xfrm>
            <a:off x="539552" y="476672"/>
            <a:ext cx="525658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r>
              <a:rPr lang="ko-KR" altLang="en-US" dirty="0" smtClean="0"/>
              <a:t> 들어가서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8264" y="1700808"/>
            <a:ext cx="1810544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클론 생성 누르기</a:t>
            </a:r>
            <a:endParaRPr lang="en-US" altLang="ko-KR" sz="2400" dirty="0" smtClean="0"/>
          </a:p>
          <a:p>
            <a:r>
              <a:rPr lang="ko-KR" altLang="en-US" sz="2400" dirty="0" smtClean="0"/>
              <a:t>주소에다가 아까 </a:t>
            </a:r>
            <a:r>
              <a:rPr lang="ko-KR" altLang="en-US" sz="2400" dirty="0" smtClean="0">
                <a:solidFill>
                  <a:srgbClr val="FF0000"/>
                </a:solidFill>
              </a:rPr>
              <a:t>본인 원격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깃허브</a:t>
            </a:r>
            <a:r>
              <a:rPr lang="ko-KR" altLang="en-US" sz="2400" dirty="0" smtClean="0">
                <a:solidFill>
                  <a:srgbClr val="FF0000"/>
                </a:solidFill>
              </a:rPr>
              <a:t> 저장소 주소 </a:t>
            </a:r>
            <a:r>
              <a:rPr lang="ko-KR" altLang="en-US" sz="2400" dirty="0" err="1" smtClean="0"/>
              <a:t>복붙</a:t>
            </a:r>
            <a:endParaRPr lang="en-US" altLang="ko-KR" sz="2400" dirty="0" smtClean="0"/>
          </a:p>
          <a:p>
            <a:r>
              <a:rPr lang="ko-KR" altLang="en-US" sz="2400" dirty="0" smtClean="0"/>
              <a:t>새 폴더 생성 후 경로 지정</a:t>
            </a:r>
            <a:endParaRPr lang="en-US" altLang="ko-KR" sz="2400" dirty="0" smtClean="0"/>
          </a:p>
          <a:p>
            <a:r>
              <a:rPr lang="ko-KR" altLang="en-US" sz="2400" dirty="0" smtClean="0"/>
              <a:t>생</a:t>
            </a:r>
            <a:r>
              <a:rPr lang="ko-KR" altLang="en-US" sz="2400" dirty="0"/>
              <a:t>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098" name="Picture 2" descr="http://cfile6.uf.tistory.com/image/211E3B4C536F6D30226970"/>
          <p:cNvPicPr>
            <a:picLocks noChangeAspect="1" noChangeArrowheads="1"/>
          </p:cNvPicPr>
          <p:nvPr/>
        </p:nvPicPr>
        <p:blipFill>
          <a:blip r:embed="rId2" cstate="print"/>
          <a:srcRect r="88931" b="73447"/>
          <a:stretch>
            <a:fillRect/>
          </a:stretch>
        </p:blipFill>
        <p:spPr bwMode="auto">
          <a:xfrm>
            <a:off x="395536" y="1700808"/>
            <a:ext cx="720080" cy="122413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467544" y="1916832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http://cfile22.uf.tistory.com/image/2133F848536F6EA403262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6505575" cy="3276601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331640" y="4077072"/>
            <a:ext cx="432048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4509120"/>
            <a:ext cx="432048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76056" y="6093296"/>
            <a:ext cx="720080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</a:t>
            </a:r>
            <a:r>
              <a:rPr lang="en-US" altLang="ko-KR" dirty="0" smtClean="0"/>
              <a:t>(pull)</a:t>
            </a:r>
            <a:r>
              <a:rPr lang="ko-KR" altLang="en-US" dirty="0" smtClean="0"/>
              <a:t> 한번 해주기</a:t>
            </a:r>
            <a:endParaRPr lang="ko-KR" altLang="en-US" dirty="0"/>
          </a:p>
        </p:txBody>
      </p:sp>
      <p:pic>
        <p:nvPicPr>
          <p:cNvPr id="4" name="Picture 2" descr="http://cfile6.uf.tistory.com/image/211E3B4C536F6D302269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6505575" cy="46101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419872" y="1916832"/>
            <a:ext cx="36004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갓 만든 폴더에 들어가서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내가 만든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파일들 전부 </a:t>
            </a:r>
            <a:r>
              <a:rPr lang="ko-KR" altLang="en-US" dirty="0" err="1" smtClean="0"/>
              <a:t>복붙하기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19372" t="12600" r="31016" b="21041"/>
          <a:stretch>
            <a:fillRect/>
          </a:stretch>
        </p:blipFill>
        <p:spPr bwMode="auto">
          <a:xfrm>
            <a:off x="1259632" y="1628800"/>
            <a:ext cx="660377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</Words>
  <Application>Microsoft Office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깃허브 &amp; 소스트리 과제 (~화)</vt:lpstr>
      <vt:lpstr>지금까지 피로그래밍에서 만든 자료들  원격 저장소에 올리기(푸쉬) </vt:lpstr>
      <vt:lpstr>참고자료</vt:lpstr>
      <vt:lpstr>슬라이드 4</vt:lpstr>
      <vt:lpstr>슬라이드 5</vt:lpstr>
      <vt:lpstr>슬라이드 6</vt:lpstr>
      <vt:lpstr>소스트리 들어가서 </vt:lpstr>
      <vt:lpstr>풀(pull) 한번 해주기</vt:lpstr>
      <vt:lpstr>갓 만든 폴더에 들어가서  내가 만든 html파일들 전부 복붙하기</vt:lpstr>
      <vt:lpstr>다시 소스트리 들어가면 </vt:lpstr>
      <vt:lpstr>깃허브 사이트 들어가서 잘 올라갔나 확인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&amp; 소스트리 과제</dc:title>
  <dc:creator>mis</dc:creator>
  <cp:lastModifiedBy>mis</cp:lastModifiedBy>
  <cp:revision>3</cp:revision>
  <dcterms:created xsi:type="dcterms:W3CDTF">2015-01-16T04:06:48Z</dcterms:created>
  <dcterms:modified xsi:type="dcterms:W3CDTF">2015-01-16T04:30:40Z</dcterms:modified>
</cp:coreProperties>
</file>