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64"/>
  </p:notesMasterIdLst>
  <p:sldIdLst>
    <p:sldId id="257" r:id="rId4"/>
    <p:sldId id="340" r:id="rId5"/>
    <p:sldId id="341" r:id="rId6"/>
    <p:sldId id="342" r:id="rId7"/>
    <p:sldId id="357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20" r:id="rId23"/>
    <p:sldId id="358" r:id="rId24"/>
    <p:sldId id="314" r:id="rId25"/>
    <p:sldId id="315" r:id="rId26"/>
    <p:sldId id="316" r:id="rId27"/>
    <p:sldId id="317" r:id="rId28"/>
    <p:sldId id="361" r:id="rId29"/>
    <p:sldId id="362" r:id="rId30"/>
    <p:sldId id="359" r:id="rId31"/>
    <p:sldId id="321" r:id="rId32"/>
    <p:sldId id="318" r:id="rId33"/>
    <p:sldId id="319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60" r:id="rId53"/>
    <p:sldId id="292" r:id="rId54"/>
    <p:sldId id="293" r:id="rId55"/>
    <p:sldId id="294" r:id="rId56"/>
    <p:sldId id="295" r:id="rId57"/>
    <p:sldId id="296" r:id="rId58"/>
    <p:sldId id="297" r:id="rId59"/>
    <p:sldId id="289" r:id="rId60"/>
    <p:sldId id="290" r:id="rId61"/>
    <p:sldId id="291" r:id="rId62"/>
    <p:sldId id="279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1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EBD0-9D67-4999-AD00-B51F4B1BFD40}" type="datetimeFigureOut">
              <a:rPr lang="ko-KR" altLang="en-US" smtClean="0"/>
              <a:pPr/>
              <a:t>2015-01-06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CBD8-5FD7-472A-902A-2E34E9654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&lt;script type="text/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="http://ajax.googleapis.com/ajax/libs/jquery/1.9.1/jquery.min.js"&gt;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CBD8-5FD7-472A-902A-2E34E9654DA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언어마다 </a:t>
            </a:r>
            <a:r>
              <a:rPr lang="ko-KR" altLang="en-US" dirty="0" err="1" smtClean="0"/>
              <a:t>컨벤션이</a:t>
            </a:r>
            <a:r>
              <a:rPr lang="ko-KR" altLang="en-US" dirty="0" smtClean="0"/>
              <a:t> 다르다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클래스에는 </a:t>
            </a:r>
            <a:r>
              <a:rPr lang="ko-KR" altLang="en-US" dirty="0" err="1" smtClean="0"/>
              <a:t>캐멀케이스</a:t>
            </a:r>
            <a:r>
              <a:rPr lang="ko-KR" altLang="en-US" dirty="0" smtClean="0"/>
              <a:t> 변수는 </a:t>
            </a:r>
            <a:r>
              <a:rPr lang="ko-KR" altLang="en-US" dirty="0" err="1" smtClean="0"/>
              <a:t>언더스코어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CBD8-5FD7-472A-902A-2E34E9654DA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4C6F9-3E44-477A-A66E-08613A71C19C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C1BC-54A4-4113-9295-D3B86859FA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A27-F749-4DB2-8DA1-679E6A33A4E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보충 강의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백문이 </a:t>
            </a:r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불여일견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96907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변수 짓기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4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NAMING</a:t>
            </a:r>
          </a:p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CONVENTION</a:t>
            </a:r>
          </a:p>
          <a:p>
            <a:pPr algn="ctr"/>
            <a:r>
              <a:rPr lang="en-US" altLang="ko-KR" sz="66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FOR </a:t>
            </a:r>
            <a:r>
              <a:rPr lang="ko-KR" altLang="en-US" sz="66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협업</a:t>
            </a:r>
            <a:r>
              <a:rPr lang="en-US" altLang="ko-KR" sz="66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66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프로젝트</a:t>
            </a:r>
            <a:endParaRPr lang="ko-KR" altLang="en-US" sz="6600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언더스코어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카멜케이스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언더스코어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marL="742950" indent="-742950" algn="ctr">
              <a:buFontTx/>
              <a:buAutoNum type="arabicPeriod"/>
            </a:pP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영문 대소문자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숫자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4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언더스코어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(_)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만 사용할 수 있다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</a:t>
            </a:r>
          </a:p>
          <a:p>
            <a:pPr marL="742950" indent="-742950" algn="ctr">
              <a:buFontTx/>
              <a:buAutoNum type="arabicPeriod"/>
            </a:pPr>
            <a:r>
              <a:rPr lang="ko-KR" altLang="en-US" sz="4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컨벤션에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따라 이미 규정된 경우 많음</a:t>
            </a:r>
            <a:endParaRPr lang="ko-KR" altLang="en-US" sz="4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캐멀케이스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변수는 </a:t>
            </a:r>
            <a:r>
              <a:rPr lang="ko-KR" altLang="en-US" sz="44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소문자로 시작하고 의미가 있는 단어를 구분하여 첫 글자만 대문자로 표현합니다</a:t>
            </a:r>
            <a:r>
              <a:rPr lang="en-US" altLang="ko-KR" sz="44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</a:t>
            </a:r>
            <a:endParaRPr lang="ko-KR" altLang="en-US" sz="4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4098" name="Picture 2" descr="http://ufx.kr/blog/wp-content/uploads/2010/05/250px-CamelCase.svg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2381250" cy="197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왜 안되지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????? </a:t>
            </a: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친절한 </a:t>
            </a:r>
            <a:r>
              <a:rPr lang="ko-KR" altLang="en-US" sz="6600" dirty="0" smtClean="0">
                <a:solidFill>
                  <a:srgbClr val="FFFF00"/>
                </a:solidFill>
                <a:latin typeface="배달의민족 한나" pitchFamily="18" charset="-127"/>
                <a:ea typeface="배달의민족 한나" pitchFamily="18" charset="-127"/>
              </a:rPr>
              <a:t>크롬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콘솔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5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-472" t="53440" r="77320" b="35640"/>
          <a:stretch>
            <a:fillRect/>
          </a:stretch>
        </p:blipFill>
        <p:spPr bwMode="auto">
          <a:xfrm>
            <a:off x="1691680" y="2924944"/>
            <a:ext cx="35283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83159" t="53759" r="776" b="35321"/>
          <a:stretch>
            <a:fillRect/>
          </a:stretch>
        </p:blipFill>
        <p:spPr bwMode="auto">
          <a:xfrm>
            <a:off x="6012160" y="2924944"/>
            <a:ext cx="24482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472" t="53759" r="74013" b="35321"/>
          <a:stretch>
            <a:fillRect/>
          </a:stretch>
        </p:blipFill>
        <p:spPr bwMode="auto">
          <a:xfrm>
            <a:off x="2555776" y="2708920"/>
            <a:ext cx="3888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53759" r="78977" b="36161"/>
          <a:stretch>
            <a:fillRect/>
          </a:stretch>
        </p:blipFill>
        <p:spPr bwMode="auto">
          <a:xfrm>
            <a:off x="1691680" y="2996952"/>
            <a:ext cx="32038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Q &amp; A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웹 서비스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보충강의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게임을 보는 눈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710"/>
          <a:stretch>
            <a:fillRect/>
          </a:stretch>
        </p:blipFill>
        <p:spPr bwMode="auto">
          <a:xfrm>
            <a:off x="395536" y="908720"/>
            <a:ext cx="8748464" cy="533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IT</a:t>
            </a: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코딩과 건축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564904"/>
            <a:ext cx="8820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코딩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=</a:t>
            </a: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가상세계에 건물을 짓는 것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17410" name="Picture 2" descr="http://www.suwoncity.net/www2/data/file/architecture_01/2049734947_b3e14d7b_ciao_casa_1014045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3142166" cy="2448272"/>
          </a:xfrm>
          <a:prstGeom prst="rect">
            <a:avLst/>
          </a:prstGeom>
          <a:noFill/>
        </p:spPr>
      </p:pic>
      <p:pic>
        <p:nvPicPr>
          <p:cNvPr id="17412" name="Picture 4" descr="http://cfile22.uf.tistory.com/image/233BE63752DE21543239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32656"/>
            <a:ext cx="3243330" cy="2362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564904"/>
            <a:ext cx="8820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웹 코딩</a:t>
            </a:r>
            <a:r>
              <a:rPr lang="en-US" altLang="ko-KR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=</a:t>
            </a: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이를테면 식당을 </a:t>
            </a:r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짓는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것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건물</a:t>
            </a:r>
            <a:r>
              <a:rPr lang="en-US" altLang="ko-KR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en-US" altLang="ko-KR" sz="3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wb,ws,flask,putty</a:t>
            </a:r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등</a:t>
            </a:r>
            <a:r>
              <a:rPr lang="en-US" altLang="ko-KR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은 이미 누가 지어놓음</a:t>
            </a:r>
            <a:endParaRPr lang="en-US" altLang="ko-KR" sz="3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4098" name="AutoShape 2" descr="data:image/jpeg;base64,/9j/4AAQSkZJRgABAQAAAQABAAD/2wCEAAkGBxMTEhUUExQWFhUXGBcXFhcYGBwcHRwYFxgcFyAYGhsfHCggGB0lHxwYITEiJSkrLi8uGCAzODMsNygtLisBCgoKDg0OGxAQGywmHyQsLCwsLCwsLS8sLCwsLC0sLCwsLCwsLCwsLCwsLywsLCwsLCwsLCwsLCwsLCwsLCwsLP/AABEIALcBEwMBIgACEQEDEQH/xAAcAAACAgMBAQAAAAAAAAAAAAAEBQMGAAECBwj/xABFEAACAQIEAwYEBAQEAwYHAAABAhEAAwQSITEFQVEGEyJhcZEygaHRQlKxwRTh8PEjYnKSFTOCBySissLSFkRTc7PT4v/EABkBAAMBAQEAAAAAAAAAAAAAAAECAwAEBf/EADARAAICAgECBAQFBQEBAAAAAAABAhEDIRIxUQQTIkFhkaHBMnGB0fAUQrHh8VIj/9oADAMBAAIRAxEAPwDkWqmUGjHw0VH3dedZ1UDXlLAAErvqOf8Aat2LF1SIvkj8rID9YBotUqVbdPGdCOFnVm4Y1ifL7cqIVqgC10KPINBStUivQimpVemUwcQtXqRXoLOZG3OdJ9OYipbbmNSJ8tP1J/WnUhXENW5WNiVG59gT+gMUMGqaziCux+gqkX3Fa7E1rEBtj+361KHoe5iC2/6CtC7RtAphYeo1xTQP8MiWIPjBIX8x0j5A1CLtZ3lGwUHd7Wd9QPeVvvKNmoNF2t95QPeVsXK1moM7ytd5Qve1rva1mCu8rWehDerRv1rAF95XJegzerk3q1mCzdrhrtCG5XJuVrMEm7XBuUMblc9950LMH3bDhczKQOpFA3HqTGcWuXAAzEgcqBe9Wsx1cehbzVj3qEvXa1mNM2tboM3a1WsBZrq0Ky0zvp5UGbdeYdwHewivE5hHMMV/Q6/OiLOHAEa/Mk/rU9uzQWNxNy2xGVSNCDrsevnIP/h603LQtBJt1rLSu5xK4do9v3oa5jbs/F7Cl81BofgVvLVZbG3ObkfP9Kj/AIsndifn+1DzkCi1ZgOdaOIUfiX3FVUMTyJ9Aakt2nOyn2j9aHn9kCiy/wAcg/EK5HFE6/Q0kXAXj+A+4+9TLwu70A+f8q39RP2QOI1PF0/ze1cni69D9KWvw5hGY7mBCk71s8PI5n2A/et5+Y3AP/4yPyH5sB+1c/8AGdJCj5k/agP4f/Kf9w/9tYcC5QvlbKpAJiQJ8x9qDy5+/wDgHBDNeM9VHvU9vils88vr99hVanpr/XTeozcI0NGPi8kfxbFcEXEXZ1BkdRWd7VPTFEGQSCehif0mjLXGXGhhvofcCPpXTHxcH10LxZb8CiPOe4EgaSCZ9qEa550mt8XQ7kqfPb3Gg+dT9/IkQR1q6mmrQKGBuVo3aXd8anw9p3nIrNAkwCYHn0rcjUTm7W5bofkCf2pa14VpsSfOjyBQb33nXDXqBOIqNr9bkag43qja950C1+omv1uRhg16ojiKKbDJcsZ7K3CU/wCazFQo0mBzNV+5fFawB9y/Q9+5FC28blIaAYIMEAjTqDoRU/HONm/lJyiB8K2wgG28b/yrWYDbEa1lANfrVGwHsWJwtAtYqyXcIJJ19zHtsKE/g9a4ZR2dakKUw/lQnGcCcoYAkCQwHQ8/lAPqBVpt4Opv4Xyp1jbQHI86OG3HMfPy9I99qibDf1/b9KvNzgScpH9bbbcqGbgQnQn22+s1zSwT9h1NFA4vw7MFCkr4mMrvpGnPr9KDscOvW2DLcaQQRm11HzivSbvZrNBJ28yKhudnGGxPuP3q0U4xpolK27TPP71i+zlzlZmMkjw6+gEVPh++BEoSPIira/BXXlPyB/SuDgmG6kfIis5QfUFTRDw7CPcfwK6pyzakepAA+lPTwC7Bhh86BweLuWtj8iAf1FMbfaW4N1U/Ij/1H9KeLxe7FbmK8ZgbyalJHlUOPHdqA6EFgrBjOgI2janeL47nWAMp/wBU/qKrHEMNcfXvG9x+4oOC/tMsj9wS44rgXjBAMAxI6/Kor2Ev5QoYEAkiUEyf8w1oXLdVWBtqxMQwYgiN9NjNLwaKeYmHYvDFYzAagMJg6HnQT2R5j56exkVAmJIDd4twaeGAG1nnroImubWMUhpcKQNA0gnWIGnz1ilcX2CpIkxWGUHwNmEDcZTMajQkUE9oj+vt9qa4bC3LiF1UsoMSNf0oLEeEwwIPmCP1pXFdjUgBmauVxRBkEg84P60yvoAqnMrSJgctToZG/p1oM2VY67cyOQ6gGgoU9MDiSWuMsPihvoftRdjjK6wxWdCDpp5nak2MsJmORiVk5cwgx5iT+tCPaYedVU5rqJxLUmMA3Abpqf2qVBmRnzouU/CW8Rn8o51SRfZdiR6f1rRFvirD4gD9D9v0qqyIVosTYjzqJr/nSy3xFDzjyOn8qKx2Jtk/4asqwJDMGM8zIUU9mJu+naTUTYih8UjIQHEEgMPQ6g0I96jZg9sSage/QZv1E16sALa/UL3q6w+DuXLb3EGYJqwDDMB+bLObKPzRFL2u0wAg3q1TXD9lndVdcRhYYAibpB9CCoINZRFPc04mjfhf5r9qibFgNBWB1n9oqaxhoLSPL6x+9K8diLYuopdQbk5BI8UDWOu4968+Up8U33OtKN0hnb4ha5OOuoI066iuzxSyN7tsTMS6jbfc1WMCgH41k7MI0BERBOpHXziKZ2OGEiFJEBh4wddhsSfP3rpjyukR5dxqvEbDbXrR9Li/ep0ZTsyn0INVTE9lkUK3d2C+YCTbX8ZIP4OZbYdB50k452HVcNeZLWHDKjkEIBsCZBCSDR9V9Blx/n/T0xbI3jXrW2tVUb3DfADbt2geoUbH1Gu31NAjB3dYYgg7B2XSOUHkYMVvMfShdF3uYcVq3hhyFCYS2YUkn4QSJJ1ilXE715WAtMVXUmCNTMxHpz9KRZN7Q1a6lhfCA8v69NqEvcMUz4FPqKrlnjeIiWuEEAmIRp8hC1mK7RYpRI16gqu8Ty5U/plqgW0OX4AhGq+xP3pfiOzI5Fh6GuOC9oMXduZWW3lykzkYbbT4utWW3cYjWPlUMsMcXVbHjOVFHxHZ66CclxwPODpQp4XiAdbif9Q+1Je1XbXGWcT3augQsRqgkAFefz6Uvu9r77N8d2BElRb1013t6a+dSSdJxb+ZWl0dD+7avDdLbekj9qFZgBmfDmJiVIOu/WljcZz7viR6Bf2ZaDOMRk8V6/pMyDPxTut3XTTWtGU/dmeKBc+Hdt1srl7sgD81tp91MfSlXavtWMQAUdFj8JVSfkWSR6VVbt7DkAZ2IBnVbgnTfNBPIabanQa1tcNbdLmT4QRnMbch8VuZ1J3q/N1vp+RJ4o3p/U3ce463HOaQCxOUAczyAFAcN4sqWEe9dZO9DjwhoYK0EaA6fDoTV34jYAwTxt3On+3eqMODXLuAw3d2y7KzyukgMTJhiOg96XHNSVvW/szSi06RIvGsJMDvGPQI1Nglt7LMgI0kHX71WrXZrFqwKWr2YAE+O2unkRc02NXHh2Ae1gytxYeNZIJ35kaGmyqEUuL3+YIuV7QkHDnKMwIIAmDSLF4wAAZCGkyc0g7QIjSNeZmeUU2PGmUHwEW4JdtDpyIhpG43FJ+LWjIMGCJmKeKd7F6sHGMPQ0TbxLDaR+n2oWwhOwJjeBMUbawt0/DbuGOiMf0FFpIdQTOk4rBEgGDP9xRI4jbcuznLIJUIoAzchEiF9JpFjL5nKQBlJ5QZ5z/XKubGZthMfvVFEnpDvFOFy+NWzKG8LAxM6NGzdRyoVsUOtAtdI0MA7VwXJoqJrQf/ABQ61ly6oAIYEmZADSvkZUAzvoT+1BpXbuANTTcBbR0b4rK0bY61lNwBaPrq2PE39cqQ8VtDvVMDQ6eXLSnNvF22LFXVgPiykGI3mKVcSuqbmjAwATrsD1HKuXxC/wDn+pXF+IWJwthPdkFdgqxMA7GdNKc4AmYaZHX0/r3qs8NvZheuWrg7sO5JXXQSZBMySPSI8qO4F2ms3rxtI5aJghWjwwpk5QF+JeeublFDG/UK4uug+xyeEf67f/5FoXjdv/u2I/8As3f/ACGs4jxe0jLadh3rQ4XScqtMxO2ke1TcYxKLh7jtOXI0wCT8J5DXaT6CulNMFNCy3cIS2NYMDpEj1HnrUmBtDvCYneNZ1gjaPSl+B45biz4squFRS4y94cmgQMRrrImtN2lt2Ja4l1E3Z2TRTOzASVMH10riTb2UcHdFteyGUAgGACPVTIPyNVnH4cI+ZVAzMS3mx5nrTbG8fsWrJus4yLCk+ZKjn5so1jUxpVcxnbDDDKHDqt1SykoZ+DPlgAkNBHnJiN4rOrQIp0zQGcyBy9IrlLXh+EnM2w1PQwOdd2O0thFIvWVRwrZEzqWuBOajTyO+zAzWj2rwyA5UZbqyStwG2qkqd2Mry3XMNR1Es0krNxfQs3DMCqgSBPi210JJgmOVF2RXj9rt9du8RwbgNawyEpfi5/hl766Z9ACEYgZvInQHW3Y3tubV0p3XeS6hSjaZGBMzBzHwtsBusxM0k7bi2FRezy3/ALRdMZP+e59ClNuG3C62xbKoFClvEFzQNTrGZjO25iou12Cs3cVcN6+LJVrjqIzZklCdNIOXMRvqNYqscU4lewotIUkgBlLiJESDAMH5UkMbcYopN1bL9hZY6sx0P4jGh9Y51HhbKPhr4YSy59STt4o9iJqq9mO0hygursz3H11yqCASqgLrEAxOxPrTjAcesWrd0szP3isMq23kMZG5gbn6c5pJY5JsaMlplbxOHLXrdoBiWfIoWBrtqSRFMuKWbmDtEXbDrmMA97bYsSSJCA5iNv7mk4vXDiLZ2bvhkmN2gjXp4hrVs44l65ew9686+C4LZiABr3gPxEiAup5kHbarOEWkpErdto1/xy7ewbMMOVTu3GZnEgW/CSUieR0pFw7t6EQ5rTMwkswIWZM6DWPennGuO28l20JcsjKGC6HMgAMggRVc4hZLcOw6qJ/FAXXZpPnv0owxQ2mtWLJvVFlXjt8liMIQBlVpvWxlMt8Wsjc8uXOgbfas4hXTuu7kCDnzCcy6RlB5/SlC8MxLi+Vgi46XJXUFVLmSwWD8XU8xIoDgH/MPTKT7Ea1vJgt0K5uiOw3/AHbEkn8Ee7J96t+DwbKSg1dFkiCPigRJHKB71SOGtmwmI5S1sa+b26fYbHXVxDqjTmJAJaPD8QEwfT1q7iSewziaghRdtkAjOsMu0ss76ag70UGshVBYDwrplJjQEeukUJd4biCVaUDAQQz6ggneARtGxrL/AAnEkn4DIUHXooH5fKg4vohLdULE4bi2drlo+EOSrB8sQZHQiNKU31vA+JzOv4iZ138xVhxyXbdu5aGHxLM1tArIrm2HMlmMb7jkfhFKsRYuq0GxdIUZFbunH+CR8IBX4vMx60yiV5ugKxiLyklbjCQV0ciQwgjQ6io4un8Z3/MaMvcMuIMwUnKcqABich6iJJrtOHKtkXAjZ0LZQSQYDEDTlO+1b0jcpMCa1ekjMZGnxfzroYa+fxH/AHGj2wFs22KsTDd4/iBgnXUxtNCDiQt/4gYd4R4lytCwPDGgjkdz8qfiJ5jOP4HEdT/uNbro8PZ/EbbyQD4TbjblLTWUeCBzkXTD3MbgHYhb2XuXBX+HKoSUdIMzHiVJOhOh3ptg+1ztZvXb0NKuGAt5QczXkA1cwIRTEHXMPOqDxXiLKz27wdWGhDzO++vLoahwSLeMBSYtOGUEqC1tDcRiARMeIzP6VyOFqjp5+4949he8W3fsAWli5dBZyWAYWidVQ7EvoNwSeUVYcLxXHIRctYoIWvOLpWyDKW2CSc1kCWC5gRvzil//AGe8Uayl8B8twmVUmdAgOQTI8Jzab7034tx669m4rOxzKwjrIjlQutGb2a7QcUuZ7l21dGJvWlZGIS4oK3ibIQ5IUNC5tYEqI8lHCO9bENdv2z/i20ZwRcRDmD6nK4BhbbpJ5HrVb4ZxLJbvL3xUuFAQZvEQ3MgZQApbQ7zHOjcFx6+jhzcd4yggsfEqkkLPLc6+dCTpfmVjCT6ewwPaB8Xfs2yyLlJeVQrkyqtwbmD8BjynemvF+IWWtiwV71lR0BZhq5iNcsDQMs8pqG7xnhveJZvlhaAUrbNomV8JtqSF1A0G8VBjrWEUZ1XFuSScsJoRDEM0kTDDad60otNULCakvVaCcJx61ezJaOa4wcAAj4RaR5ICxAuWxvzJ50DYwa3sQ04llHesF+K7kFy2bkoXYZfgA2/EegFL8VjsOmdrGGa01xHQszs5IbuzvoonXQLyOutIbWCuPdUo2UlkUMxIUFmCAzBBgtr5UyVukLTSsv3GEw1u8ZbvXKEIXtKSM4KCXJOYwFEnQROvKbC469ibV4fw4kKGBWzqcpnKPCSToAB9qQdieE5u9N495le2qZiSCbiG5JnUhVA02JcbgEG1cX4IFtMi3WV8hdHtBbJkJ3mXKhRXBjL4oIJ0IjUcXdDpR437iTAcHxNq3aCWnutoXFtc0MRmIMnWDsf2p2uNbCWVuXUurcfNkS5mWCJlsoKx8RnfQivMLXFcX3xt/wATfABYf84iNIBP+IBoY/FTrF2nUAl3uCF1e4rGcoB2uNvEyOtHJrXuLijyrl0GHaHHWLkXrykq6lyBmHizqptzMy3dxP8AnBnQVTuK9pL2Ivd7fyPv4Mi5AD+ECOWkEydBJNWrAYXPYcvrb7xlInk4UEjTnA57rXnbCCQfT2quGnZPMnGmuh6lwriWFtsovkG4TKgWmYnMEUFSAcuocR/m5VNat37N241tlgd8yKuYs2ZSVXVQC8raXppuZqtdlnLAXLqq3iYLcIJZcgDbSNBMyDPrV6XH4W2yMXcsGWAQdWzAD8PUiou06Kpwact/AqmH426kMzAMAJTMIIUBYOkahRrFR2OOjEOT3RUliwPeLlEHl4B6RppVlu8NstobawZ0WQJJnYaczSa8cEAtpc6XFJBAXMubnqTInfU9KSM4yuiuXHKFXS1Qu7lwh7tSwXMSSF+GJEg6HdtNfh8q7wn/ABK/bU9y7eLwt3ICFCAcytEH5aU44Jetd6bbtFpgc52hSsT7nevWhAUBRAAgAbADYCq41aZz5W00/ejy7hXA8QVuZkyFltoAeQBYn4ZPxEbCor2CxXxsQx8IgW8whEOVQHUgbkZgOlesB6rfbDG92UyiSRrv5wYA12P0qjjSsi3yKRdwF4qRPhzHw9yiALmBHQaDT3PSMs8Ath1uF3BXZRly8zAEaDXrRuPxjSgkCQGcRBUGDsZ315Ueb2HW73Z3kCCrkSQOcEc/KhbbNxpAi2czHLJ3O3zpevGbRA1YT1U1a7WPtGBadSddIiABJMQOkfMUmHBLTMozESyg7aAmDHTelnkUGkykMEpxckB28bageNQYHlXL4xNZZisHVGIM76wDpE6/yq82+xeFEiWkCfEQ30IiuL/Y+2wgXGGs/COXzqnCRK+xRMdjSMY622dcPrlYsx2MTqQV1DaUgtYYXL/eqtwEHMS7qdTr4YG2vU16bjOwi3GztdLEmTmB1Mkydd9apmMtm3da0iwVYqxiScpO3lufrRejKUl0Ga4y0AFZnLHY9Y5weVbbFWYjO4B5ZR/7DSHD4FoLs2rCBAzHK6g5gCyjYxv1iY0iOGvJcyaNoCDyKnZtRp+vKkU4+7M4NR5PoWIG2dRcaP8AQv8A+uspQ731MRhhHI3Mv0CaVuj5ke5LnHua/wC0NxisbdvXUyCEtBQcxJVZJDwIGo2X50FwoWsyiCjkKmYHTQFQG5wQxBM8+Yonj/BMcbmZ8K1sECFVxcAAAX4gxJ2nWl9vhd9SC9t0WRLMDA86jlcpPR6OOMFHYNe4NdW4XCkMvjkHYu9w6z5Rp96W2sUGLi7mJL4ZwS0lVnxhS0wTI58qf8R4nnzlWMsZgiIGogmekbfXmpuYBHgxuBM9RTwnRKcHq0CXFthiyzJg6nbTXYHQnX5UYoI3ZfQan7fWojhUEnXSfpWkvLacMR0PzkH0/DWl6gwm4A3FX/xUuITKLbGp/Fb08PQQF06zT20L9x3NhWKkhioAaBcIA3E9BIpP2hx4u9ywUCAEO21vYmB0YD5VaezmIsjIfC11u6BUkGFUWyx8vErg+sU016VYkJbdDLh+Dw2KNvvEu2bQ1e49zRoEZUOWSZ3iIAPOr/Z4tw1ICvhxERCjSNo0qr8LS3Ys92160BvGcGCdwB02+tKLPdAhWYASQCdBkA0bXU8hIEedcqlvRdrW9F1492hwfcxae21yYtqF/FoJGkeEGfT1qp2sUwMhiDzM6+vWlHFrZW4H8AsW28LgzJdFOaRpHLrIrleL2SYFwfL+1DNzdUdHhVjVt1+pcuz3amzhQyYm4EQwbZIJ11zKIG2gMetKO0AwuNxJvWHzgooeJGvI67ysf7RStu7uOoZGuEagL5zqNIOx9KNsXbayba3BI2gfoKCcuKJ5ILzHXQXIjmy6W5EXOXVVgE+Ukn2qj8Q4TdzO2URmMkEaFuomQJNeqWV8ABEFtx7kzt0j28qQceQ5SI/EDtO0gddNT7CumGRp0kc01y6geExAAy5FDALqpbfNuJG5iIEV3iLTKlt3eTmQhdgzghwu8DVY2511awbuykKYHiJJAgKdzJ2BiuMbxAPhcUhUSlkbkEgm4kGORiao3ObVi+mC0Sv2gxY/+T/8f8qzh1w3FzR4mZjkGXSd9Tv4gw9R5iqnwLGd33gEDOEBbYgCdQOZ1/vV6suoW33fhHdhQPICNeus1KeNY02l/PmWjmeWSi386/ZEfdTMLPXz2PI+lXjs5xq7cTLcy+FWJMQZJOXyiAeXSkHEGRriuBAdEZgI+KPFHqZPzjlVo7P8Ow9wSl1gSCpQhVOuu2sn59aRNtuK7AaXWXfZtsYfzGap3briYv3LYUtNtSG/LmaG0E6kbbaajrXow7NW+bP7j/21B/8ABmF1JRjJJ1Y8zNHFhzRu/wDIc2XDKuP+Dy+xbd2JCsQlm2WgTCoqqWPlJ386ivE3HYkA6gHWNlA3M8omvYOGdncPadmRMpZGtmSxlGgEGTrsKG4h2TwxGVUCEfiQAE6AamDm2FW8iS9RH+pjKKh2KBw7iTW9XtI67E/C2s89jpPKm1njuDIll7s/5hz8iDWuO9jbqrmt3lyDVgxy/WY0E9N6puN4ddGtu3dcEeEwxBPMiRqOhWfrSNNdfr/PuPF2tP5X9v2PSuCdqMLczZLwuMNTqWMT1rm3xhUBuM9wIpGYtJiTuRJEcpHl5V512EtdzZuKwK3O8OcHQiAAoIOo/EfRqtWKxC/w1/POU2ypjc5iFAHmSRHnFJPxE/MUFVDw8HDynk3Ye3byzLZbisBJ+HWBzkHQbakVXsZizevtiUFpc1spIzEnMT4tCJOXL+sgQDVbdxLZuBRcZblsoMxErLKS0CdfCQDpoxp3w7w2UB3gH31HsIHyFNlyyjGzeHwRySp9DMQXRQxbMFVQREeFRGhnXrrv1qPi1nPcSCAFRFJ5zq5Kjn8XuKlxd3wnTNpttM6RIE60ofHuDCRzmdZnQacuvqKjit3IPj24JQh0CjwZDrLnzyT9edZWWeEIVBdbgY/FBA19M2lZVOa7nj+Y/wD19C/4rtDfxKE2LItpqBcu+JhGki2uh+bfKqDx67cVmS5ea6xCsDsApLCIBIOoB+VS4PtrZsKyWbJuLmYqXOWAzFojU6TSfiPEnv3WuOgRtBlAIgAab6zrRlfU9eCVpEBNWPhnC81pDEyJ99eQpPheF3XUuFIQAku2g0E6cz8hV14TYP8AD2iP/poeZHwj5VFukWyNPRW+JcOAkRE6ft50IMESdRPy+9WTGKQdR7GBS25aE+E+2v8AKipMi4oXcR4Wgy5QAI2jnz9eXtR+FVO7KFQAcsxAnLzPPSOVbxFssPFr5z+1RW7fIHl/Wk/1NMm31FaroOMBgbRRYUZjzYSQBqXE9PComdXB5RRtkW0YsqAORBYTJB1gk67xSfh+JdbhRjOW25WeWcpPp8NTm/ryqGZvoju8NBOPJ7COIWLd221sqPFEHYhhtqOux8jPKqPwS5h7zlVtBYEyxPWPzVbrl7QxpVEwHBsRcxDi1ZuvLNGRCQRM77AR51bw65Rab6EvFvy5JxXX4FrwmEOswIRWyjXUtlImdI/qKLCCNhPWI+tHdk+zOM7q6r2ShuMrAkrsvLQwNzz5VbMP2GJAzXNTuImPTXX6VRx36NnJzvciuYQzbBA216+Wx2oPH4feZExvpyjlpV7fsgoTLbcTzkR8tNVpJjezmIT8Ejqvi/n7xU5RlHqmNFxl7lX/AIOYMA+36mtrgFCuMqjMsHTcZgdPmBTi5gWX4gQTqBEf171iWDGmn1rKbC0hHgOC29TkB6EqPpFE37Em0g3Jygco1P01NHrZjoT5f1FRYhj3qA/hQnedWIAP/hb3oSk6dj44+tUMLfCQpGUg7SGAHswEj3Pz2ofH2e7uq+YhVRpaYMlkA01BghhG2tT4bEnTXpQva7GMCijKRkDZSJGs7/OT6ikwzcrUi2bEk04+7CcD25a00O4uLzzCGHz/AL+lXPCdpcO9vvM8Dod/lHxfKvDLmJ1IdFI1G0xPSenrPnQHE+AhbJui6HXKzgANAAZVjVzGrAbV045SWlL57/Y5s0Irqvt/o9+vdssHbnNdGgB5esaka0sv/wDaBhjqoZp81/UE183EDLsN69CwGEP8LayyCLKvOuUFuZ05DNtrqKrN5EvxfT/pCHB/2/Uu+M7QfxbSFi3bywp1/wAXVix2mFKR5k81BqE4g++/L+9IeDStherFmJ/1MY+kUU92vNzSc5u30Pa8NjjHGqXXYs4/jhaxFtok3Fa2RtJBBUyOksP+qtY7Hk2ba6DNczMAZgW1J5jqU5Uo7VWWu3Vyn/lLmM/5idup8NL7DXAU8LkxpmB2JjnylTXViwpxUr2cXiM8oylGtP8A1Y2xOHYqWGUgkDYTJ0os3my7AH5R+td3cOoUHcwoE7yFAOo882tC4TClixM6Ega9BHz3pnD2ZKOZLaTV9mD41nbLJ0zaj0Exvr/OolzK8wRGpjy8/YaeVNMXgwLasqy4cy2knLkI9JBO35ajxFud9N9fXpNNSSo5syeXqzq2lsgF73iIk+MaTrGvTaspHdQknLbaNhBXlp1rKXyficnkruwfH4u5cOp9tBHoNK5XNAJaOs1P3bAouYEuYiYjnBkaVcOB4C0qDw532ZisQd8sNtRnKls9ONN6BeAcSvXQ9jwHMhAZzBUaoSABLxI0kbb61cbOFCoqoWGUAdBoI1Aj71UcXhe6uveAChHtucuhyMvdvqI2hWjqD1q0JiCNyXX8w/cDQ+o9hUpfAK29kV4CCxyASRmBBEgwddxrprz03pViMOJ/F8tPtNLeAYwWr72w5Rblwq8HwmWOVzy3ieRBnkKsWP4e1tyhlW/LGnyG/tWlGlaMnumAWrJHIR1oi3gg0RJPKND9IND4izcBlZB2KsdG/wBLbhvJgJ8qedmO0zWv8N1lRupEOv3Hr8jUXKpb0u/Uqo3G47fYgXsZiDc7wBQGthdTqNTuIEcvOmmF7Ck63LgHko/t+tXHB4xLq5kYEc+o8iOVEAV3Lw2OdNu/58Dm/qckFxWhDguyOGTdSx/zH+j9aeYfCInwqo9B+9SgV2KtHDCPREZ5Zy/EzKVvdPeHXnpTWKjfDqTqNetVRz5IuS0CWPiHrTECuUtgbCu6LNji4rYNi8BbufGit58/ca0nxPZRDqjsvkfEPv8ArVirKjPDCW2i8cko9GUbHdnbynwqHHVTJ9tDVS4nhrlu6+ZT+ECd4A59NSa9gxWLS2JdgvrufQbmq7xPtAtw91btC4x2DgH5henmSIri8RCEFXLfbq/ps68GSV3x/XoeeYfF6gbUPisRN/ENoxDJbUGTGRBPLQEk7ayPnR/aHFpbYogF26DBFtcwQ9CxIUEflmfKq5w95u3FuB7dx2a5laVkHoVYTU8ON75qvhZ0Z/EJ04ez+xLZdrqllCKAAdR1GbrpvQXHEyYO7zLLaE9Zu5j+w/6RSl+Jd2WVUUkGMzCToI06dfnQfHse7ApmOTLbMctVDfrXXHFT0cM88pKpMI4RgLbIA+jHX32npp/XRm3DSkaaaQeVIMfci8Qhh1hdTowAHhPTp09DVj4j2hRGNtFfKCDB67zJOo1ESJrThO7THx5YceMlT7hScRuABQoEAAbnapBin1LREaaRHzJoG3xc3IKuIgkydojfpvUWIN2A+aF3ERO2m4jeP6251id7R1S8RGtNmsSjMXueKREAGNE11g+vnrTzD2gisQWgnNJltIHPU/WuuGoAuVhOaZPUtz0ipuGoHRQWjJpGmrKY58hHv6VW9HI9u2LkBYnYEDTyBJPy8/SpLSlJmY1Jpxc4dudDMTp08+dCHCjMAQdPEY+gj11+VDlZuJFhllGDD8Sv7hh9IQUDxzCkqAJiZYzoANdRzPQU8t2hmmRMQCQJ19jQfErTGBp4iB8hqfoDR5CuOqKccMw0YkHp0+tZVnbDmf5j71lNyIeT8SrcHug3rZJ1DAzPPbU/Or+9r8QbKwESBuOjSdR7EcoqmYHBAIy6BuY8+RnoetWPhWMDIpPxbGdTI0pcu9o6cetBdt1ZmVl1ZSCN5Gxysdxr9daL4Cz90FbQ2ybcnmFMA+0VCozcvME6Qeo5g1NhrhTS4dCdHGgk8m/KfPY+WgqL2ihXe02Gy32PJwG/Y/p9audnif8AEWLFwsDcCC3ck6llkZvYKT53Kr/aywuVGESCQesETJ58vrSrh3ETbVkiQxU/6Sp3HqJHt0FNHaruNJaT7F3KEiD+n33pdj8CpiCQw2Ikkem5A8tR5VNacwGkuhAIGxAP/mHrr61MuIQjSI6Aa+24qRugtwfF7tlxnlG/DcGxHnuB6HSr5wbtSjwt6Eb834T6/l/T0qg9pbkWfh3ZFWTrmZgvL1POgrlm7hgTOe0up6geXMemvrQip4/Vjf6ezGbhk1k+Z7gprsV5f2c7VMoGRsyaEo3Q6yPy+o09av8AwnjVq+PCYbmh3+XUelduDxcMj4vUuz+xy5fDShvqu4zrIrKgxWOt2/jcL5c/kNzXVKSirbIJN6QRW5qscR7XIg8AA/zPoPkOfvVYx3aO9dBKhmUAmT4U0E6D8VcU/HwWoLk/p8zpj4Wb3LSL9juM2rfMsei/faqnxbt4FkAgeSan5tsPlXnPbLimOkFmBQgQy7DTRSORjrJpLgy51YZvOanJ5sm5Spdl+5SEMa6K2XK7xq7eY5TEnlqx+ZpguLfD2jaUFbjgd7cGjkHULm3Uc+uvXZLwEJld3K5lC5EPOfxdIEDffWu8TiM5JMz5/vUuMcS9PV+50wi8rqXRBC4oqIUKoA0jQ0txFrvHt827waz+bQ6+lSyKm4dbzXknYZifkD7axSY/xWWzJLG0JuNdkWYlrZAJ3B2PzG1VjifDLouKDbYQLasYMAgAGT089q9ee27DwGF6kTP+nn8yfTrXBsACCmnlr7zv9a7VmaPLeJM8Rx8m456s0ekmisaxZgdT4Lf0RRXqmMwFo7gfMQfbc0qwXBVa7eGUrlZYXTQMgiRVFmT9ibxPuVHg2Dfx+GCQIn5/f6VZThgbREx4T5agfWnB4bHKfpUd5MgGhk6AciftzmpynyZSMKQLw20z27cGZRS3kCPeT96YYPBFAw3BYtHSY0FQ9l7Y7geTODB10YjXntFOFsnr76/b9aST3Qy6ALwoJkrGvP8AaubWYCZknUzrr0+QgfKpsQDnCxIEM0H/AGjXbUT/ANPnXV0g7j3+9KFEVm6ea+1LsfilF5FykDKTIH4iYG3KA29MxoNCf1/WlmckuTBloHLRdPPnm96aIJGmv/5h9KyoWjofp96ymFB7nDpg5vENtNPQ8yD60XgSoBAAUz4l5z/6gev9q7tWep+Q0/nUj4QbrCsNj+x6g0jdjpUT2yeQj1+39qLtWpHiJI2jYf16mgMJiw2keIbjf5zzHn++lHpJ3Men3P2qTHBOK4bLZdV1Q6hTupGvhJ+IeR1HKdBVUttqD51fUQDl8zqfc61SruDym4oOqORl6odiPT96ePcKa/C/cs3B7ua0ASfCSsbeY+hqe6gHiEIeo5+o2b+oiq9w7HsqmPxAb9V0/r0oPH4pm+Ik+VBr1BjG1bD+O8WtsqKSDluKxAmGCzp1EzqP1pPiO0F3LlU5V6b6dJOtL7pJoZ6rGKoR9RlgOMlAqMJVRCsujqOk7MPI1aeG8dUxLT0caa/5h+E15/FS2LzIcy/MciOhpMvh4ZFvqNjyyh06HsV/te62wHv6AbiM0ebfvIqj8W7fqCRaGY/m/wD6P7A0s47eBw7rp+GPkwqnChi8Gp7yNuu4uTxPHUEkO37QX711CzkDOug/1DSTqf0r0rid+4LFwsNMpAymN9PFPryryTCWTIboZHyNPcRjr10zcdj5bAegGlXnCMWlFdCcHKe5MvXEeOYPuu6Y94Igqo095AB9DNVmz3IBCd4OayQx2MAmRodNYJpdZtUdasx7VG0jojjY0wtoLmysWn8R6dAOQ1OlSkmh7GiL1j9TP710XqOXcjp8PqC+JKWpj2fwouOxkwo69Tz67HQ0qw6lmCqPEdv6NPuypYozgDxNEHT4ec69enzo447sXxE1xocy69G9dD7j7Vu7i0AJcFfUT5cp+9dnGIol5X1G/QAiQSekzWLhsxDuIP4V/L5+befLYcya0zjsAS1nIdoj8K6EDzPIt9BsOZO7WCRWZ1JVnyzrp4ZiBtzNGXcOCdoPUaH3FQvYcc59fuPtQs1EOIbKCxggbnY/vJoaxbUnM4KsdBP4V6SNJ5nz8gK6svnIcg5B8HME/n03HT36QckHaD5iiYH/AIcESIIrm74FJJIABJ57fU1M1kb8+ux9xrUBUu4SSVWHaY3/AAr7gsf9K9ayAyGxYYCWgsxzNHU8vkIG/KunuLzkeo/fajWJ5j21/n9KEcgnz6c/aizIBxBUAsRoATI8hNBfw5VQJ1jWRz5/WieI2QQBzZgPUTmI/wBoNcXmPr60y6AAGP8AU/yrddMxnYVqiLRCMSeQA9fsPvUtslviM+XL2rKypsdBTWZgjwsPhP7HqDzH7wamscRBlY8a6Mu8GJ32I1B+e1ZWUK0H3JGuMdzA6D7/AGilmMwAY5lZkbqp39eZ96yspE2hqTAbeHCMUJzaAg+v9vrUWItVlZTy9h8O0/zF92xQ7YQ71lZRUmPxRyLCjfXqaixjwmaDlIgHTU+8j2rKyq41b2QzycFSE124TuSfWh5rdZXWjhHvCiDbAPInX1P6U2TCj7VlZXDmdSZ6nh0nBWErYiPpXbCARz/c1usqMdtFp6i67BDGP2+WlE2MOSMzHKu/WsrKWXUeHRL4HeKxirYDjRkOZfMGV5fv0qwcBtCzhbc/lBPz/oVlZXRxSikedKTcmMFssTmbfkOS/dvP5DnO+6j4SV9Ptt9KysqTYyNLdYHUBvTQ+xMH3FDYjFrebukPhEG6dtDMWx6wZPQRzkarKaL0wS6oMMRFQvbG8a9Rv771usrIwPiHKKzk+FQWM66KJMRr+tawT92n+IIZjmY7jM3IRroIUabKK3WU66CsJY0PfUHcA1lZQMJ8Yn+KoBMKpbrqfCN/LPUF67G+vp9v51qsp0KAtiRO/wCtZWVlPxQvJn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00" name="AutoShape 4" descr="data:image/jpeg;base64,/9j/4AAQSkZJRgABAQAAAQABAAD/2wCEAAkGBxMTEhUUExQWFhUXGBcXFhcYGBwcHRwYFxgcFyAYGhsfHCggGB0lHxwYITEiJSkrLi8uGCAzODMsNygtLisBCgoKDg0OGxAQGywmHyQsLCwsLCwsLS8sLCwsLC0sLCwsLCwsLCwsLCwsLywsLCwsLCwsLCwsLCwsLCwsLCwsLP/AABEIALcBEwMBIgACEQEDEQH/xAAcAAACAgMBAQAAAAAAAAAAAAAEBQMGAAECBwj/xABFEAACAQIEAwYEBAQEAwYHAAABAhEAAwQSITEFQVEGEyJhcZEygaHRQlKxwRTh8PEjYnKSFTOCBySissLSFkRTc7PT4v/EABkBAAMBAQEAAAAAAAAAAAAAAAECAwAEBf/EADARAAICAgECBAQFBQEBAAAAAAABAhEDIRIxUQQTIkFhkaHBMnGB0fAUQrHh8VIj/9oADAMBAAIRAxEAPwDkWqmUGjHw0VH3dedZ1UDXlLAAErvqOf8Aat2LF1SIvkj8rID9YBotUqVbdPGdCOFnVm4Y1ifL7cqIVqgC10KPINBStUivQimpVemUwcQtXqRXoLOZG3OdJ9OYipbbmNSJ8tP1J/WnUhXENW5WNiVG59gT+gMUMGqaziCux+gqkX3Fa7E1rEBtj+361KHoe5iC2/6CtC7RtAphYeo1xTQP8MiWIPjBIX8x0j5A1CLtZ3lGwUHd7Wd9QPeVvvKNmoNF2t95QPeVsXK1moM7ytd5Qve1rva1mCu8rWehDerRv1rAF95XJegzerk3q1mCzdrhrtCG5XJuVrMEm7XBuUMblc9950LMH3bDhczKQOpFA3HqTGcWuXAAzEgcqBe9Wsx1cehbzVj3qEvXa1mNM2tboM3a1WsBZrq0Ky0zvp5UGbdeYdwHewivE5hHMMV/Q6/OiLOHAEa/Mk/rU9uzQWNxNy2xGVSNCDrsevnIP/h603LQtBJt1rLSu5xK4do9v3oa5jbs/F7Cl81BofgVvLVZbG3ObkfP9Kj/AIsndifn+1DzkCi1ZgOdaOIUfiX3FVUMTyJ9Aakt2nOyn2j9aHn9kCiy/wAcg/EK5HFE6/Q0kXAXj+A+4+9TLwu70A+f8q39RP2QOI1PF0/ze1cni69D9KWvw5hGY7mBCk71s8PI5n2A/et5+Y3AP/4yPyH5sB+1c/8AGdJCj5k/agP4f/Kf9w/9tYcC5QvlbKpAJiQJ8x9qDy5+/wDgHBDNeM9VHvU9vils88vr99hVanpr/XTeozcI0NGPi8kfxbFcEXEXZ1BkdRWd7VPTFEGQSCehif0mjLXGXGhhvofcCPpXTHxcH10LxZb8CiPOe4EgaSCZ9qEa550mt8XQ7kqfPb3Gg+dT9/IkQR1q6mmrQKGBuVo3aXd8anw9p3nIrNAkwCYHn0rcjUTm7W5bofkCf2pa14VpsSfOjyBQb33nXDXqBOIqNr9bkag43qja950C1+omv1uRhg16ojiKKbDJcsZ7K3CU/wCazFQo0mBzNV+5fFawB9y/Q9+5FC28blIaAYIMEAjTqDoRU/HONm/lJyiB8K2wgG28b/yrWYDbEa1lANfrVGwHsWJwtAtYqyXcIJJ19zHtsKE/g9a4ZR2dakKUw/lQnGcCcoYAkCQwHQ8/lAPqBVpt4Opv4Xyp1jbQHI86OG3HMfPy9I99qibDf1/b9KvNzgScpH9bbbcqGbgQnQn22+s1zSwT9h1NFA4vw7MFCkr4mMrvpGnPr9KDscOvW2DLcaQQRm11HzivSbvZrNBJ28yKhudnGGxPuP3q0U4xpolK27TPP71i+zlzlZmMkjw6+gEVPh++BEoSPIira/BXXlPyB/SuDgmG6kfIis5QfUFTRDw7CPcfwK6pyzakepAA+lPTwC7Bhh86BweLuWtj8iAf1FMbfaW4N1U/Ij/1H9KeLxe7FbmK8ZgbyalJHlUOPHdqA6EFgrBjOgI2janeL47nWAMp/wBU/qKrHEMNcfXvG9x+4oOC/tMsj9wS44rgXjBAMAxI6/Kor2Ev5QoYEAkiUEyf8w1oXLdVWBtqxMQwYgiN9NjNLwaKeYmHYvDFYzAagMJg6HnQT2R5j56exkVAmJIDd4twaeGAG1nnroImubWMUhpcKQNA0gnWIGnz1ilcX2CpIkxWGUHwNmEDcZTMajQkUE9oj+vt9qa4bC3LiF1UsoMSNf0oLEeEwwIPmCP1pXFdjUgBmauVxRBkEg84P60yvoAqnMrSJgctToZG/p1oM2VY67cyOQ6gGgoU9MDiSWuMsPihvoftRdjjK6wxWdCDpp5nak2MsJmORiVk5cwgx5iT+tCPaYedVU5rqJxLUmMA3Abpqf2qVBmRnzouU/CW8Rn8o51SRfZdiR6f1rRFvirD4gD9D9v0qqyIVosTYjzqJr/nSy3xFDzjyOn8qKx2Jtk/4asqwJDMGM8zIUU9mJu+naTUTYih8UjIQHEEgMPQ6g0I96jZg9sSage/QZv1E16sALa/UL3q6w+DuXLb3EGYJqwDDMB+bLObKPzRFL2u0wAg3q1TXD9lndVdcRhYYAibpB9CCoINZRFPc04mjfhf5r9qibFgNBWB1n9oqaxhoLSPL6x+9K8diLYuopdQbk5BI8UDWOu4968+Up8U33OtKN0hnb4ha5OOuoI066iuzxSyN7tsTMS6jbfc1WMCgH41k7MI0BERBOpHXziKZ2OGEiFJEBh4wddhsSfP3rpjyukR5dxqvEbDbXrR9Li/ep0ZTsyn0INVTE9lkUK3d2C+YCTbX8ZIP4OZbYdB50k452HVcNeZLWHDKjkEIBsCZBCSDR9V9Blx/n/T0xbI3jXrW2tVUb3DfADbt2geoUbH1Gu31NAjB3dYYgg7B2XSOUHkYMVvMfShdF3uYcVq3hhyFCYS2YUkn4QSJJ1ilXE715WAtMVXUmCNTMxHpz9KRZN7Q1a6lhfCA8v69NqEvcMUz4FPqKrlnjeIiWuEEAmIRp8hC1mK7RYpRI16gqu8Ty5U/plqgW0OX4AhGq+xP3pfiOzI5Fh6GuOC9oMXduZWW3lykzkYbbT4utWW3cYjWPlUMsMcXVbHjOVFHxHZ66CclxwPODpQp4XiAdbif9Q+1Je1XbXGWcT3augQsRqgkAFefz6Uvu9r77N8d2BElRb1013t6a+dSSdJxb+ZWl0dD+7avDdLbekj9qFZgBmfDmJiVIOu/WljcZz7viR6Bf2ZaDOMRk8V6/pMyDPxTut3XTTWtGU/dmeKBc+Hdt1srl7sgD81tp91MfSlXavtWMQAUdFj8JVSfkWSR6VVbt7DkAZ2IBnVbgnTfNBPIabanQa1tcNbdLmT4QRnMbch8VuZ1J3q/N1vp+RJ4o3p/U3ce463HOaQCxOUAczyAFAcN4sqWEe9dZO9DjwhoYK0EaA6fDoTV34jYAwTxt3On+3eqMODXLuAw3d2y7KzyukgMTJhiOg96XHNSVvW/szSi06RIvGsJMDvGPQI1Nglt7LMgI0kHX71WrXZrFqwKWr2YAE+O2unkRc02NXHh2Ae1gytxYeNZIJ35kaGmyqEUuL3+YIuV7QkHDnKMwIIAmDSLF4wAAZCGkyc0g7QIjSNeZmeUU2PGmUHwEW4JdtDpyIhpG43FJ+LWjIMGCJmKeKd7F6sHGMPQ0TbxLDaR+n2oWwhOwJjeBMUbawt0/DbuGOiMf0FFpIdQTOk4rBEgGDP9xRI4jbcuznLIJUIoAzchEiF9JpFjL5nKQBlJ5QZ5z/XKubGZthMfvVFEnpDvFOFy+NWzKG8LAxM6NGzdRyoVsUOtAtdI0MA7VwXJoqJrQf/ABQ61ly6oAIYEmZADSvkZUAzvoT+1BpXbuANTTcBbR0b4rK0bY61lNwBaPrq2PE39cqQ8VtDvVMDQ6eXLSnNvF22LFXVgPiykGI3mKVcSuqbmjAwATrsD1HKuXxC/wDn+pXF+IWJwthPdkFdgqxMA7GdNKc4AmYaZHX0/r3qs8NvZheuWrg7sO5JXXQSZBMySPSI8qO4F2ms3rxtI5aJghWjwwpk5QF+JeeublFDG/UK4uug+xyeEf67f/5FoXjdv/u2I/8As3f/ACGs4jxe0jLadh3rQ4XScqtMxO2ke1TcYxKLh7jtOXI0wCT8J5DXaT6CulNMFNCy3cIS2NYMDpEj1HnrUmBtDvCYneNZ1gjaPSl+B45biz4squFRS4y94cmgQMRrrImtN2lt2Ja4l1E3Z2TRTOzASVMH10riTb2UcHdFteyGUAgGACPVTIPyNVnH4cI+ZVAzMS3mx5nrTbG8fsWrJus4yLCk+ZKjn5so1jUxpVcxnbDDDKHDqt1SykoZ+DPlgAkNBHnJiN4rOrQIp0zQGcyBy9IrlLXh+EnM2w1PQwOdd2O0thFIvWVRwrZEzqWuBOajTyO+zAzWj2rwyA5UZbqyStwG2qkqd2Mry3XMNR1Es0krNxfQs3DMCqgSBPi210JJgmOVF2RXj9rt9du8RwbgNawyEpfi5/hl766Z9ACEYgZvInQHW3Y3tubV0p3XeS6hSjaZGBMzBzHwtsBusxM0k7bi2FRezy3/ALRdMZP+e59ClNuG3C62xbKoFClvEFzQNTrGZjO25iou12Cs3cVcN6+LJVrjqIzZklCdNIOXMRvqNYqscU4lewotIUkgBlLiJESDAMH5UkMbcYopN1bL9hZY6sx0P4jGh9Y51HhbKPhr4YSy59STt4o9iJqq9mO0hygursz3H11yqCASqgLrEAxOxPrTjAcesWrd0szP3isMq23kMZG5gbn6c5pJY5JsaMlplbxOHLXrdoBiWfIoWBrtqSRFMuKWbmDtEXbDrmMA97bYsSSJCA5iNv7mk4vXDiLZ2bvhkmN2gjXp4hrVs44l65ew9686+C4LZiABr3gPxEiAup5kHbarOEWkpErdto1/xy7ewbMMOVTu3GZnEgW/CSUieR0pFw7t6EQ5rTMwkswIWZM6DWPennGuO28l20JcsjKGC6HMgAMggRVc4hZLcOw6qJ/FAXXZpPnv0owxQ2mtWLJvVFlXjt8liMIQBlVpvWxlMt8Wsjc8uXOgbfas4hXTuu7kCDnzCcy6RlB5/SlC8MxLi+Vgi46XJXUFVLmSwWD8XU8xIoDgH/MPTKT7Ea1vJgt0K5uiOw3/AHbEkn8Ee7J96t+DwbKSg1dFkiCPigRJHKB71SOGtmwmI5S1sa+b26fYbHXVxDqjTmJAJaPD8QEwfT1q7iSewziaghRdtkAjOsMu0ss76ag70UGshVBYDwrplJjQEeukUJd4biCVaUDAQQz6ggneARtGxrL/AAnEkn4DIUHXooH5fKg4vohLdULE4bi2drlo+EOSrB8sQZHQiNKU31vA+JzOv4iZ138xVhxyXbdu5aGHxLM1tArIrm2HMlmMb7jkfhFKsRYuq0GxdIUZFbunH+CR8IBX4vMx60yiV5ugKxiLyklbjCQV0ciQwgjQ6io4un8Z3/MaMvcMuIMwUnKcqABich6iJJrtOHKtkXAjZ0LZQSQYDEDTlO+1b0jcpMCa1ekjMZGnxfzroYa+fxH/AHGj2wFs22KsTDd4/iBgnXUxtNCDiQt/4gYd4R4lytCwPDGgjkdz8qfiJ5jOP4HEdT/uNbro8PZ/EbbyQD4TbjblLTWUeCBzkXTD3MbgHYhb2XuXBX+HKoSUdIMzHiVJOhOh3ptg+1ztZvXb0NKuGAt5QczXkA1cwIRTEHXMPOqDxXiLKz27wdWGhDzO++vLoahwSLeMBSYtOGUEqC1tDcRiARMeIzP6VyOFqjp5+4949he8W3fsAWli5dBZyWAYWidVQ7EvoNwSeUVYcLxXHIRctYoIWvOLpWyDKW2CSc1kCWC5gRvzil//AGe8Uayl8B8twmVUmdAgOQTI8Jzab7034tx669m4rOxzKwjrIjlQutGb2a7QcUuZ7l21dGJvWlZGIS4oK3ibIQ5IUNC5tYEqI8lHCO9bENdv2z/i20ZwRcRDmD6nK4BhbbpJ5HrVb4ZxLJbvL3xUuFAQZvEQ3MgZQApbQ7zHOjcFx6+jhzcd4yggsfEqkkLPLc6+dCTpfmVjCT6ewwPaB8Xfs2yyLlJeVQrkyqtwbmD8BjynemvF+IWWtiwV71lR0BZhq5iNcsDQMs8pqG7xnhveJZvlhaAUrbNomV8JtqSF1A0G8VBjrWEUZ1XFuSScsJoRDEM0kTDDad60otNULCakvVaCcJx61ezJaOa4wcAAj4RaR5ICxAuWxvzJ50DYwa3sQ04llHesF+K7kFy2bkoXYZfgA2/EegFL8VjsOmdrGGa01xHQszs5IbuzvoonXQLyOutIbWCuPdUo2UlkUMxIUFmCAzBBgtr5UyVukLTSsv3GEw1u8ZbvXKEIXtKSM4KCXJOYwFEnQROvKbC469ibV4fw4kKGBWzqcpnKPCSToAB9qQdieE5u9N495le2qZiSCbiG5JnUhVA02JcbgEG1cX4IFtMi3WV8hdHtBbJkJ3mXKhRXBjL4oIJ0IjUcXdDpR437iTAcHxNq3aCWnutoXFtc0MRmIMnWDsf2p2uNbCWVuXUurcfNkS5mWCJlsoKx8RnfQivMLXFcX3xt/wATfABYf84iNIBP+IBoY/FTrF2nUAl3uCF1e4rGcoB2uNvEyOtHJrXuLijyrl0GHaHHWLkXrykq6lyBmHizqptzMy3dxP8AnBnQVTuK9pL2Ivd7fyPv4Mi5AD+ECOWkEydBJNWrAYXPYcvrb7xlInk4UEjTnA57rXnbCCQfT2quGnZPMnGmuh6lwriWFtsovkG4TKgWmYnMEUFSAcuocR/m5VNat37N241tlgd8yKuYs2ZSVXVQC8raXppuZqtdlnLAXLqq3iYLcIJZcgDbSNBMyDPrV6XH4W2yMXcsGWAQdWzAD8PUiou06Kpwact/AqmH426kMzAMAJTMIIUBYOkahRrFR2OOjEOT3RUliwPeLlEHl4B6RppVlu8NstobawZ0WQJJnYaczSa8cEAtpc6XFJBAXMubnqTInfU9KSM4yuiuXHKFXS1Qu7lwh7tSwXMSSF+GJEg6HdtNfh8q7wn/ABK/bU9y7eLwt3ICFCAcytEH5aU44Jetd6bbtFpgc52hSsT7nevWhAUBRAAgAbADYCq41aZz5W00/ejy7hXA8QVuZkyFltoAeQBYn4ZPxEbCor2CxXxsQx8IgW8whEOVQHUgbkZgOlesB6rfbDG92UyiSRrv5wYA12P0qjjSsi3yKRdwF4qRPhzHw9yiALmBHQaDT3PSMs8Ath1uF3BXZRly8zAEaDXrRuPxjSgkCQGcRBUGDsZ315Ueb2HW73Z3kCCrkSQOcEc/KhbbNxpAi2czHLJ3O3zpevGbRA1YT1U1a7WPtGBadSddIiABJMQOkfMUmHBLTMozESyg7aAmDHTelnkUGkykMEpxckB28bageNQYHlXL4xNZZisHVGIM76wDpE6/yq82+xeFEiWkCfEQ30IiuL/Y+2wgXGGs/COXzqnCRK+xRMdjSMY622dcPrlYsx2MTqQV1DaUgtYYXL/eqtwEHMS7qdTr4YG2vU16bjOwi3GztdLEmTmB1Mkydd9apmMtm3da0iwVYqxiScpO3lufrRejKUl0Ga4y0AFZnLHY9Y5weVbbFWYjO4B5ZR/7DSHD4FoLs2rCBAzHK6g5gCyjYxv1iY0iOGvJcyaNoCDyKnZtRp+vKkU4+7M4NR5PoWIG2dRcaP8AQv8A+uspQ731MRhhHI3Mv0CaVuj5ke5LnHua/wC0NxisbdvXUyCEtBQcxJVZJDwIGo2X50FwoWsyiCjkKmYHTQFQG5wQxBM8+Yonj/BMcbmZ8K1sECFVxcAAAX4gxJ2nWl9vhd9SC9t0WRLMDA86jlcpPR6OOMFHYNe4NdW4XCkMvjkHYu9w6z5Rp96W2sUGLi7mJL4ZwS0lVnxhS0wTI58qf8R4nnzlWMsZgiIGogmekbfXmpuYBHgxuBM9RTwnRKcHq0CXFthiyzJg6nbTXYHQnX5UYoI3ZfQan7fWojhUEnXSfpWkvLacMR0PzkH0/DWl6gwm4A3FX/xUuITKLbGp/Fb08PQQF06zT20L9x3NhWKkhioAaBcIA3E9BIpP2hx4u9ywUCAEO21vYmB0YD5VaezmIsjIfC11u6BUkGFUWyx8vErg+sU016VYkJbdDLh+Dw2KNvvEu2bQ1e49zRoEZUOWSZ3iIAPOr/Z4tw1ICvhxERCjSNo0qr8LS3Ys92160BvGcGCdwB02+tKLPdAhWYASQCdBkA0bXU8hIEedcqlvRdrW9F1492hwfcxae21yYtqF/FoJGkeEGfT1qp2sUwMhiDzM6+vWlHFrZW4H8AsW28LgzJdFOaRpHLrIrleL2SYFwfL+1DNzdUdHhVjVt1+pcuz3amzhQyYm4EQwbZIJ11zKIG2gMetKO0AwuNxJvWHzgooeJGvI67ysf7RStu7uOoZGuEagL5zqNIOx9KNsXbayba3BI2gfoKCcuKJ5ILzHXQXIjmy6W5EXOXVVgE+Ukn2qj8Q4TdzO2URmMkEaFuomQJNeqWV8ABEFtx7kzt0j28qQceQ5SI/EDtO0gddNT7CumGRp0kc01y6geExAAy5FDALqpbfNuJG5iIEV3iLTKlt3eTmQhdgzghwu8DVY2511awbuykKYHiJJAgKdzJ2BiuMbxAPhcUhUSlkbkEgm4kGORiao3ObVi+mC0Sv2gxY/+T/8f8qzh1w3FzR4mZjkGXSd9Tv4gw9R5iqnwLGd33gEDOEBbYgCdQOZ1/vV6suoW33fhHdhQPICNeus1KeNY02l/PmWjmeWSi386/ZEfdTMLPXz2PI+lXjs5xq7cTLcy+FWJMQZJOXyiAeXSkHEGRriuBAdEZgI+KPFHqZPzjlVo7P8Ow9wSl1gSCpQhVOuu2sn59aRNtuK7AaXWXfZtsYfzGap3briYv3LYUtNtSG/LmaG0E6kbbaajrXow7NW+bP7j/21B/8ABmF1JRjJJ1Y8zNHFhzRu/wDIc2XDKuP+Dy+xbd2JCsQlm2WgTCoqqWPlJ386ivE3HYkA6gHWNlA3M8omvYOGdncPadmRMpZGtmSxlGgEGTrsKG4h2TwxGVUCEfiQAE6AamDm2FW8iS9RH+pjKKh2KBw7iTW9XtI67E/C2s89jpPKm1njuDIll7s/5hz8iDWuO9jbqrmt3lyDVgxy/WY0E9N6puN4ddGtu3dcEeEwxBPMiRqOhWfrSNNdfr/PuPF2tP5X9v2PSuCdqMLczZLwuMNTqWMT1rm3xhUBuM9wIpGYtJiTuRJEcpHl5V512EtdzZuKwK3O8OcHQiAAoIOo/EfRqtWKxC/w1/POU2ypjc5iFAHmSRHnFJPxE/MUFVDw8HDynk3Ye3byzLZbisBJ+HWBzkHQbakVXsZizevtiUFpc1spIzEnMT4tCJOXL+sgQDVbdxLZuBRcZblsoMxErLKS0CdfCQDpoxp3w7w2UB3gH31HsIHyFNlyyjGzeHwRySp9DMQXRQxbMFVQREeFRGhnXrrv1qPi1nPcSCAFRFJ5zq5Kjn8XuKlxd3wnTNpttM6RIE60ofHuDCRzmdZnQacuvqKjit3IPj24JQh0CjwZDrLnzyT9edZWWeEIVBdbgY/FBA19M2lZVOa7nj+Y/wD19C/4rtDfxKE2LItpqBcu+JhGki2uh+bfKqDx67cVmS5ea6xCsDsApLCIBIOoB+VS4PtrZsKyWbJuLmYqXOWAzFojU6TSfiPEnv3WuOgRtBlAIgAab6zrRlfU9eCVpEBNWPhnC81pDEyJ99eQpPheF3XUuFIQAku2g0E6cz8hV14TYP8AD2iP/poeZHwj5VFukWyNPRW+JcOAkRE6ft50IMESdRPy+9WTGKQdR7GBS25aE+E+2v8AKipMi4oXcR4Wgy5QAI2jnz9eXtR+FVO7KFQAcsxAnLzPPSOVbxFssPFr5z+1RW7fIHl/Wk/1NMm31FaroOMBgbRRYUZjzYSQBqXE9PComdXB5RRtkW0YsqAORBYTJB1gk67xSfh+JdbhRjOW25WeWcpPp8NTm/ryqGZvoju8NBOPJ7COIWLd221sqPFEHYhhtqOux8jPKqPwS5h7zlVtBYEyxPWPzVbrl7QxpVEwHBsRcxDi1ZuvLNGRCQRM77AR51bw65Rab6EvFvy5JxXX4FrwmEOswIRWyjXUtlImdI/qKLCCNhPWI+tHdk+zOM7q6r2ShuMrAkrsvLQwNzz5VbMP2GJAzXNTuImPTXX6VRx36NnJzvciuYQzbBA216+Wx2oPH4feZExvpyjlpV7fsgoTLbcTzkR8tNVpJjezmIT8Ejqvi/n7xU5RlHqmNFxl7lX/AIOYMA+36mtrgFCuMqjMsHTcZgdPmBTi5gWX4gQTqBEf171iWDGmn1rKbC0hHgOC29TkB6EqPpFE37Em0g3Jygco1P01NHrZjoT5f1FRYhj3qA/hQnedWIAP/hb3oSk6dj44+tUMLfCQpGUg7SGAHswEj3Pz2ofH2e7uq+YhVRpaYMlkA01BghhG2tT4bEnTXpQva7GMCijKRkDZSJGs7/OT6ikwzcrUi2bEk04+7CcD25a00O4uLzzCGHz/AL+lXPCdpcO9vvM8Dod/lHxfKvDLmJ1IdFI1G0xPSenrPnQHE+AhbJui6HXKzgANAAZVjVzGrAbV045SWlL57/Y5s0Irqvt/o9+vdssHbnNdGgB5esaka0sv/wDaBhjqoZp81/UE183EDLsN69CwGEP8LayyCLKvOuUFuZ05DNtrqKrN5EvxfT/pCHB/2/Uu+M7QfxbSFi3bywp1/wAXVix2mFKR5k81BqE4g++/L+9IeDStherFmJ/1MY+kUU92vNzSc5u30Pa8NjjHGqXXYs4/jhaxFtok3Fa2RtJBBUyOksP+qtY7Hk2ba6DNczMAZgW1J5jqU5Uo7VWWu3Vyn/lLmM/5idup8NL7DXAU8LkxpmB2JjnylTXViwpxUr2cXiM8oylGtP8A1Y2xOHYqWGUgkDYTJ0os3my7AH5R+td3cOoUHcwoE7yFAOo882tC4TClixM6Ega9BHz3pnD2ZKOZLaTV9mD41nbLJ0zaj0Exvr/OolzK8wRGpjy8/YaeVNMXgwLasqy4cy2knLkI9JBO35ajxFud9N9fXpNNSSo5syeXqzq2lsgF73iIk+MaTrGvTaspHdQknLbaNhBXlp1rKXyficnkruwfH4u5cOp9tBHoNK5XNAJaOs1P3bAouYEuYiYjnBkaVcOB4C0qDw532ZisQd8sNtRnKls9ONN6BeAcSvXQ9jwHMhAZzBUaoSABLxI0kbb61cbOFCoqoWGUAdBoI1Aj71UcXhe6uveAChHtucuhyMvdvqI2hWjqD1q0JiCNyXX8w/cDQ+o9hUpfAK29kV4CCxyASRmBBEgwddxrprz03pViMOJ/F8tPtNLeAYwWr72w5Rblwq8HwmWOVzy3ieRBnkKsWP4e1tyhlW/LGnyG/tWlGlaMnumAWrJHIR1oi3gg0RJPKND9IND4izcBlZB2KsdG/wBLbhvJgJ8qedmO0zWv8N1lRupEOv3Hr8jUXKpb0u/Uqo3G47fYgXsZiDc7wBQGthdTqNTuIEcvOmmF7Ck63LgHko/t+tXHB4xLq5kYEc+o8iOVEAV3Lw2OdNu/58Dm/qckFxWhDguyOGTdSx/zH+j9aeYfCInwqo9B+9SgV2KtHDCPREZ5Zy/EzKVvdPeHXnpTWKjfDqTqNetVRz5IuS0CWPiHrTECuUtgbCu6LNji4rYNi8BbufGit58/ca0nxPZRDqjsvkfEPv8ArVirKjPDCW2i8cko9GUbHdnbynwqHHVTJ9tDVS4nhrlu6+ZT+ECd4A59NSa9gxWLS2JdgvrufQbmq7xPtAtw91btC4x2DgH5henmSIri8RCEFXLfbq/ps68GSV3x/XoeeYfF6gbUPisRN/ENoxDJbUGTGRBPLQEk7ayPnR/aHFpbYogF26DBFtcwQ9CxIUEflmfKq5w95u3FuB7dx2a5laVkHoVYTU8ON75qvhZ0Z/EJ04ez+xLZdrqllCKAAdR1GbrpvQXHEyYO7zLLaE9Zu5j+w/6RSl+Jd2WVUUkGMzCToI06dfnQfHse7ApmOTLbMctVDfrXXHFT0cM88pKpMI4RgLbIA+jHX32npp/XRm3DSkaaaQeVIMfci8Qhh1hdTowAHhPTp09DVj4j2hRGNtFfKCDB67zJOo1ESJrThO7THx5YceMlT7hScRuABQoEAAbnapBin1LREaaRHzJoG3xc3IKuIgkydojfpvUWIN2A+aF3ERO2m4jeP6251id7R1S8RGtNmsSjMXueKREAGNE11g+vnrTzD2gisQWgnNJltIHPU/WuuGoAuVhOaZPUtz0ipuGoHRQWjJpGmrKY58hHv6VW9HI9u2LkBYnYEDTyBJPy8/SpLSlJmY1Jpxc4dudDMTp08+dCHCjMAQdPEY+gj11+VDlZuJFhllGDD8Sv7hh9IQUDxzCkqAJiZYzoANdRzPQU8t2hmmRMQCQJ19jQfErTGBp4iB8hqfoDR5CuOqKccMw0YkHp0+tZVnbDmf5j71lNyIeT8SrcHug3rZJ1DAzPPbU/Or+9r8QbKwESBuOjSdR7EcoqmYHBAIy6BuY8+RnoetWPhWMDIpPxbGdTI0pcu9o6cetBdt1ZmVl1ZSCN5Gxysdxr9daL4Cz90FbQ2ybcnmFMA+0VCozcvME6Qeo5g1NhrhTS4dCdHGgk8m/KfPY+WgqL2ihXe02Gy32PJwG/Y/p9audnif8AEWLFwsDcCC3ck6llkZvYKT53Kr/aywuVGESCQesETJ58vrSrh3ETbVkiQxU/6Sp3HqJHt0FNHaruNJaT7F3KEiD+n33pdj8CpiCQw2Ikkem5A8tR5VNacwGkuhAIGxAP/mHrr61MuIQjSI6Aa+24qRugtwfF7tlxnlG/DcGxHnuB6HSr5wbtSjwt6Eb834T6/l/T0qg9pbkWfh3ZFWTrmZgvL1POgrlm7hgTOe0up6geXMemvrQip4/Vjf6ezGbhk1k+Z7gprsV5f2c7VMoGRsyaEo3Q6yPy+o09av8AwnjVq+PCYbmh3+XUelduDxcMj4vUuz+xy5fDShvqu4zrIrKgxWOt2/jcL5c/kNzXVKSirbIJN6QRW5qscR7XIg8AA/zPoPkOfvVYx3aO9dBKhmUAmT4U0E6D8VcU/HwWoLk/p8zpj4Wb3LSL9juM2rfMsei/faqnxbt4FkAgeSan5tsPlXnPbLimOkFmBQgQy7DTRSORjrJpLgy51YZvOanJ5sm5Spdl+5SEMa6K2XK7xq7eY5TEnlqx+ZpguLfD2jaUFbjgd7cGjkHULm3Uc+uvXZLwEJld3K5lC5EPOfxdIEDffWu8TiM5JMz5/vUuMcS9PV+50wi8rqXRBC4oqIUKoA0jQ0txFrvHt827waz+bQ6+lSyKm4dbzXknYZifkD7axSY/xWWzJLG0JuNdkWYlrZAJ3B2PzG1VjifDLouKDbYQLasYMAgAGT089q9ee27DwGF6kTP+nn8yfTrXBsACCmnlr7zv9a7VmaPLeJM8Rx8m456s0ekmisaxZgdT4Lf0RRXqmMwFo7gfMQfbc0qwXBVa7eGUrlZYXTQMgiRVFmT9ibxPuVHg2Dfx+GCQIn5/f6VZThgbREx4T5agfWnB4bHKfpUd5MgGhk6AciftzmpynyZSMKQLw20z27cGZRS3kCPeT96YYPBFAw3BYtHSY0FQ9l7Y7geTODB10YjXntFOFsnr76/b9aST3Qy6ALwoJkrGvP8AaubWYCZknUzrr0+QgfKpsQDnCxIEM0H/AGjXbUT/ANPnXV0g7j3+9KFEVm6ea+1LsfilF5FykDKTIH4iYG3KA29MxoNCf1/WlmckuTBloHLRdPPnm96aIJGmv/5h9KyoWjofp96ymFB7nDpg5vENtNPQ8yD60XgSoBAAUz4l5z/6gev9q7tWep+Q0/nUj4QbrCsNj+x6g0jdjpUT2yeQj1+39qLtWpHiJI2jYf16mgMJiw2keIbjf5zzHn++lHpJ3Men3P2qTHBOK4bLZdV1Q6hTupGvhJ+IeR1HKdBVUttqD51fUQDl8zqfc61SruDym4oOqORl6odiPT96ePcKa/C/cs3B7ua0ASfCSsbeY+hqe6gHiEIeo5+o2b+oiq9w7HsqmPxAb9V0/r0oPH4pm+Ik+VBr1BjG1bD+O8WtsqKSDluKxAmGCzp1EzqP1pPiO0F3LlU5V6b6dJOtL7pJoZ6rGKoR9RlgOMlAqMJVRCsujqOk7MPI1aeG8dUxLT0caa/5h+E15/FS2LzIcy/MciOhpMvh4ZFvqNjyyh06HsV/te62wHv6AbiM0ebfvIqj8W7fqCRaGY/m/wD6P7A0s47eBw7rp+GPkwqnChi8Gp7yNuu4uTxPHUEkO37QX711CzkDOug/1DSTqf0r0rid+4LFwsNMpAymN9PFPryryTCWTIboZHyNPcRjr10zcdj5bAegGlXnCMWlFdCcHKe5MvXEeOYPuu6Y94Igqo095AB9DNVmz3IBCd4OayQx2MAmRodNYJpdZtUdasx7VG0jojjY0wtoLmysWn8R6dAOQ1OlSkmh7GiL1j9TP710XqOXcjp8PqC+JKWpj2fwouOxkwo69Tz67HQ0qw6lmCqPEdv6NPuypYozgDxNEHT4ec69enzo447sXxE1xocy69G9dD7j7Vu7i0AJcFfUT5cp+9dnGIol5X1G/QAiQSekzWLhsxDuIP4V/L5+befLYcya0zjsAS1nIdoj8K6EDzPIt9BsOZO7WCRWZ1JVnyzrp4ZiBtzNGXcOCdoPUaH3FQvYcc59fuPtQs1EOIbKCxggbnY/vJoaxbUnM4KsdBP4V6SNJ5nz8gK6svnIcg5B8HME/n03HT36QckHaD5iiYH/AIcESIIrm74FJJIABJ57fU1M1kb8+ux9xrUBUu4SSVWHaY3/AAr7gsf9K9ayAyGxYYCWgsxzNHU8vkIG/KunuLzkeo/fajWJ5j21/n9KEcgnz6c/aizIBxBUAsRoATI8hNBfw5VQJ1jWRz5/WieI2QQBzZgPUTmI/wBoNcXmPr60y6AAGP8AU/yrddMxnYVqiLRCMSeQA9fsPvUtslviM+XL2rKypsdBTWZgjwsPhP7HqDzH7wamscRBlY8a6Mu8GJ32I1B+e1ZWUK0H3JGuMdzA6D7/AGilmMwAY5lZkbqp39eZ96yspE2hqTAbeHCMUJzaAg+v9vrUWItVlZTy9h8O0/zF92xQ7YQ71lZRUmPxRyLCjfXqaixjwmaDlIgHTU+8j2rKyq41b2QzycFSE124TuSfWh5rdZXWjhHvCiDbAPInX1P6U2TCj7VlZXDmdSZ6nh0nBWErYiPpXbCARz/c1usqMdtFp6i67BDGP2+WlE2MOSMzHKu/WsrKWXUeHRL4HeKxirYDjRkOZfMGV5fv0qwcBtCzhbc/lBPz/oVlZXRxSikedKTcmMFssTmbfkOS/dvP5DnO+6j4SV9Ptt9KysqTYyNLdYHUBvTQ+xMH3FDYjFrebukPhEG6dtDMWx6wZPQRzkarKaL0wS6oMMRFQvbG8a9Rv771usrIwPiHKKzk+FQWM66KJMRr+tawT92n+IIZjmY7jM3IRroIUabKK3WU66CsJY0PfUHcA1lZQMJ8Yn+KoBMKpbrqfCN/LPUF67G+vp9v51qsp0KAtiRO/wCtZWVlPxQvJn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35696" y="3140968"/>
            <a:ext cx="2160240" cy="1440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주방</a:t>
            </a:r>
            <a:endParaRPr lang="en-US" altLang="ko-KR" sz="32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서버</a:t>
            </a:r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/</a:t>
            </a:r>
            <a:r>
              <a:rPr lang="ko-KR" altLang="en-US" sz="32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백엔드</a:t>
            </a:r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3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348880"/>
            <a:ext cx="2376264" cy="2232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홀</a:t>
            </a:r>
            <a:endParaRPr lang="en-US" altLang="ko-KR" sz="32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클라이언트</a:t>
            </a:r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/</a:t>
            </a:r>
            <a:r>
              <a:rPr lang="ko-KR" altLang="en-US" sz="32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프론트엔드</a:t>
            </a:r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3140968"/>
            <a:ext cx="64807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문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(22/</a:t>
            </a: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포트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3140968"/>
            <a:ext cx="468560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열쇠</a:t>
            </a:r>
            <a:endParaRPr lang="en-US" altLang="ko-KR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P</a:t>
            </a: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P</a:t>
            </a: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K)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52320" y="3140968"/>
            <a:ext cx="64807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문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(5000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포트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5661248"/>
            <a:ext cx="62646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상</a:t>
            </a:r>
            <a:r>
              <a:rPr lang="ko-KR" altLang="en-US" sz="24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가 </a:t>
            </a:r>
            <a:r>
              <a:rPr lang="ko-KR" altLang="en-US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주</a:t>
            </a:r>
            <a:r>
              <a:rPr lang="ko-KR" altLang="en-US" sz="24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 </a:t>
            </a:r>
            <a:r>
              <a:rPr lang="en-US" altLang="ko-KR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아마존</a:t>
            </a:r>
            <a:r>
              <a:rPr lang="en-US" altLang="ko-KR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2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8423" y="3140968"/>
            <a:ext cx="541175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손</a:t>
            </a:r>
            <a:r>
              <a:rPr lang="ko-KR" altLang="en-US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님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웹 이용자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</a:p>
        </p:txBody>
      </p:sp>
      <p:sp>
        <p:nvSpPr>
          <p:cNvPr id="11" name="아래쪽 화살표 10"/>
          <p:cNvSpPr/>
          <p:nvPr/>
        </p:nvSpPr>
        <p:spPr>
          <a:xfrm rot="18351288">
            <a:off x="988972" y="2069302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putty</a:t>
            </a:r>
            <a:endParaRPr lang="ko-KR" altLang="en-US" sz="1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196752"/>
            <a:ext cx="18722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주방장에게 </a:t>
            </a:r>
            <a:r>
              <a:rPr lang="ko-KR" altLang="en-US" sz="20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레시피</a:t>
            </a:r>
            <a:r>
              <a:rPr lang="ko-KR" altLang="en-US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전달</a:t>
            </a:r>
            <a:endParaRPr lang="en-US" altLang="ko-KR" sz="20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20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리눅</a:t>
            </a:r>
            <a:r>
              <a:rPr lang="ko-KR" altLang="en-US" sz="2000" dirty="0" err="1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스</a:t>
            </a:r>
            <a:r>
              <a:rPr lang="ko-KR" altLang="en-US" sz="20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명령</a:t>
            </a:r>
            <a:r>
              <a:rPr lang="en-US" altLang="ko-KR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2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5696" y="4797152"/>
            <a:ext cx="532859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인테리어 </a:t>
            </a:r>
            <a:r>
              <a:rPr lang="en-US" altLang="ko-KR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2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우분</a:t>
            </a:r>
            <a:r>
              <a:rPr lang="ko-KR" altLang="en-US" sz="2400" dirty="0" err="1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투</a:t>
            </a:r>
            <a:r>
              <a:rPr lang="en-US" altLang="ko-KR" sz="2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2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39952" y="393305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4139952" y="350100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936" y="296733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음식 주문</a:t>
            </a:r>
            <a:r>
              <a:rPr lang="en-US" altLang="ko-KR" sz="1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(request)</a:t>
            </a:r>
            <a:endParaRPr lang="ko-KR" altLang="en-US" sz="1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음식 나옴</a:t>
            </a:r>
            <a:r>
              <a:rPr lang="en-US" altLang="ko-KR" sz="1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en-US" altLang="ko-KR" sz="12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reqpond</a:t>
            </a:r>
            <a:r>
              <a:rPr lang="en-US" altLang="ko-KR" sz="1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1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2708920"/>
            <a:ext cx="541175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손</a:t>
            </a:r>
            <a:r>
              <a:rPr lang="ko-KR" altLang="en-US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님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웹 이용자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</a:p>
        </p:txBody>
      </p:sp>
      <p:pic>
        <p:nvPicPr>
          <p:cNvPr id="19" name="Picture 8" descr="http://cfile26.uf.tistory.com/image/151B67504E9C17412E24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700808"/>
            <a:ext cx="1859697" cy="1394773"/>
          </a:xfrm>
          <a:prstGeom prst="rect">
            <a:avLst/>
          </a:prstGeom>
          <a:noFill/>
        </p:spPr>
      </p:pic>
      <p:pic>
        <p:nvPicPr>
          <p:cNvPr id="20" name="Picture 6" descr="http://fd.postech.ac.kr/images/main_store/faci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052736"/>
            <a:ext cx="1764196" cy="1176131"/>
          </a:xfrm>
          <a:prstGeom prst="rect">
            <a:avLst/>
          </a:prstGeom>
          <a:noFill/>
        </p:spPr>
      </p:pic>
      <p:sp>
        <p:nvSpPr>
          <p:cNvPr id="22" name="아래쪽 화살표 21"/>
          <p:cNvSpPr/>
          <p:nvPr/>
        </p:nvSpPr>
        <p:spPr>
          <a:xfrm rot="2228907">
            <a:off x="4595669" y="246262"/>
            <a:ext cx="432048" cy="2846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postgresql</a:t>
            </a:r>
            <a:endParaRPr lang="ko-KR" altLang="en-US" sz="1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16632"/>
            <a:ext cx="223224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시장에서 재료 사와</a:t>
            </a:r>
            <a:endParaRPr lang="en-US" altLang="ko-KR" sz="20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데이터베이스</a:t>
            </a:r>
            <a:r>
              <a:rPr lang="en-US" altLang="ko-KR" sz="2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2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3074" name="Picture 2" descr="https://lh3.googleusercontent.com/-xlakmP7wb1g/AAAAAAAAAAI/AAAAAAAABOo/kMERsiTLuuI/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260648"/>
            <a:ext cx="916361" cy="916361"/>
          </a:xfrm>
          <a:prstGeom prst="rect">
            <a:avLst/>
          </a:prstGeom>
          <a:noFill/>
        </p:spPr>
      </p:pic>
      <p:sp>
        <p:nvSpPr>
          <p:cNvPr id="3076" name="AutoShape 4" descr="data:image/jpeg;base64,/9j/4AAQSkZJRgABAQAAAQABAAD/2wCEAAkGBxMTEhUUEhIVFBUXFhgWFhcVGRceGxwVFx4eGhgeGxwbHCgiGxolGxYXITEhJSkrMC4uHCI0ODMtNygtLiwBCgoKDg0OGhAQGjYlGyEsLDctLTQsLCwtOCw1NzQsKyssLCw4LDQtLCwrKzcsLSwsLyw4LDQ4LCwvLC0sLCwrLP/AABEIAMMBAgMBIgACEQEDEQH/xAAbAAEAAwEBAQEAAAAAAAAAAAAAAwQFAQIGB//EADoQAAIBAwMDAgIJAwIGAwAAAAECEQADIQQSMQUiQRNRMmEGFCNCUnGBodEVYpEzQxZyksHw8VOisf/EABcBAQEBAQAAAAAAAAAAAAAAAAABAgP/xAAeEQEBAAIBBQEAAAAAAAAAAAAAAQIRAxITMUFSIf/aAAwDAQACEQMRAD8A/F+nWVdwHMCCeQskAkDc2FkwJNa39P0zCfWCEWpI3KZcJbJI/NncbZ5UwRwMrpiIbgFwwsHzAmDtBMGATAmtZrWjYSWKkWohYgutu3nIGSxufmVoO3Om6dZT1bZn0m9QPO0FytwYIDYAaIkT8prljpena6LfqFt1xwCrKRtVFYcLmWZlDDnbxnHbtnSCUW4CpFpi0AsO8rc2tE/BDbfnxiByzpdIboQEkG44ktgKEUqCB8QLlhhgcCg8Xum2A7Kt0N23yNzou02+1JmNzMymFEGCp4Bnxqun2BOy5vggAepbGN7qTJEGQin5BwTIGZbum0u9gj/cvkbzG0qdtoDcuWaCY8BhmRXjUafSy3ptOQAGeMeo6kztzKi2fkGJ8YCtqdAnqsquu0XWUEMjD0hLbpDSe35frOKur03TMAwvBdykhS6DaQBhpk8k4iTHtkVNVpbXquBcXb6pggiPSy0gBYmMfniKt29Po2AYvtLKx2hj2kAY4k53R5Pz8hTGms87iQFthjKmblxQTHEBZfBPKCSJxfbpelPaLyBgxM+qsFIWF3REyx7gIwcHxQCacEHMBLYPdku4G8gbcBe/3yF5rRbT6I9u+IcncDkrCdpMZyWzMY5zNBXTpum3lDf4DnfuXadrsigY5KgPzmYxINNDobBBF1wrBJJLAAM6sRie7bCCB5YzgUt6fR79pd9oW4d4IyQ7KgggR9mFbnnHmKdPtaYAi4wkJlp+86tO0AHcVOwAYzJoI9T021MW7oJLgEl7ZCCATMfGMt3LgbfnVpOm6W56e26toMp3Bri/igEzO1gCDtMbvEZNVtVpNNwlwfGASW+FYBO3t7xO7OOAPObSWdFc9Ms/pAq24KeMmJxyAQecx8oIQfUNMEE3JLKjCHTcDsuMwI4ElUWJkEjOYqPX9PtLrPSDhLUjuLAwCJgtEA+JyBPmpTb0gtjMsyo3xZVglwsJ28Fggj5j2qHqGnsDVlVIFmR8JMDHG4zieTmgsafpFhiftpA3kkPbEKrhFYz4IYn9P7hUF/RadU3eqXOxSFVkksxj2wB+HnHzrzrlsrYAtkeobndDSdo3Y4Hb8GfPNeen29PyzGRtJDwo57iInd47TGCaD1c01k6nYpAtEYJuKclJEvgDu94jg1DqdIBbUKFZ/vlXViDJ7QqsQV27Tujk8+K0X02iYki4VJde2cBTE5j/AJvGIGRNSaU6dXAF8oivdUPbhXZDtNuSIkYbJPMD2oIP6bY9NCLiF+z1AbgWOWf4iJwyLCzlT8wIl6bYDt6l9V7+xFhwyTibikqn65FQ3PR+IdxFsFtzTvuuBiIBAUlicniss0E2sWGOFX5I25Rjw0mR+pqClKBSlKBSlKBSlKBSlKBSlKC10709/wBpG2DzujdB27tvdtmJjNaxvaNhLKdwtbRt3gFlt2wD5zuFwe2BPvWNo7gVpPscjJBIIBA+RzVv62hjeC5CFcgfiLDzjDR8o81vHGWeRo3L+kEopPpn0mbDSWVyH2zJBNsjzEznivNhtH6qjaNpuPLEvhQi7ANxAgvv+Ie0mKpXNTbG5Qu2Y5RSQQ5JEE+FIH6UuamzJIQk72aSBwQY8+CR58TWu3PpFu82k3tshAVv/F6hgmVtBdsgmACZ7YY+wqPVNpDPphRkRv8AWjaHf2MyU9ImfG6M1jO0mYA/LitZddbkltz9irkCYAhhziTmfnWccZfN0qLXGx6jkEspusV2lgfTMkfGuCCRz7frXvqjWDZsekAGh94+98XaXOMx4/8AVUNSQz9gwYgRGfOBxJnFQVmzVG1qNRYdXZyN5tWguGkXFG1xAhTMAyTx85FYtK6Kg5Sta3rLexVdDgIZ2iTtJJ8jBBIn5/KozqLURtI7VBAUZIMnMyARjz+1dbxz6Rm0rYe/p5HZOBwB5C/PkEHHzrLvEFiVECTA+XipnhMfexHStH61bI7wWOxVz/bPBnH3TPyivfUmtAMqrDdsQoHjM5//ACr25rfUMulKVyUpWh0/U20HcpJnEAcEREnjzx7+a9pqUWIUrO6SBHa24e+RlceNp966zCWeRmUq1rHUhQqlSB3SIzj/AD5M/OpNHdthYdSx3CIA4/z+w5rPRN62KNK021FoZCZzggR9+PPuyY/tryL9qDKZKQIAw3nznOZ8cVrtz6iM6lWdc6FpQQIGIAz+Q8VWrnZq6UpSlQKUpQKUpQKUpQWdDfCNJkdrCV5G4EY/zV3UaxZ7rIUlSYgT3wymT8szHnzVTpd8pcBCljBACmG7gRKmDDCZBg1st1e4o2tYJ+xhSTMI1u0AeCNvZuI/vPFdMeTLGahpTOr3C5cFr7Msm7CxO4mCf7hOag1eotsgCINxPhQD5HgcmRgYFal7qjNNwacBV9EEF5Mq5dJBG5lIO3jgDNd03Wbnqg+i+31XLKoJJZkVACIG5hsnwTJ4maXlys0mnzaoTjzn9sn9hWte6srA7rYJ3EiQDAJn359/erV/qrO7lrLDtvhoOyfU8vKkQq+mAvuq5rzqur3HLTauKSQZRiGje7KCdpx9oFX2KqflUw5Msd69qzTeUXtxWFDZWF8YIg4z+1WV1dtVTdZkbSAxVe7gE/M4OZwa8a7XfaXCLYUm6zkNtcAmQR8ORJP/AJmper6tnsacNbZYD7WOFILYCDiBx7/OtTlyng09LcVoCWN5YACEnuBJKjAkgMuc8CsvVXAzkqIBjER+3j8q+ps/Se9BYaZdilLcLuwcwMyZJC/9IHms3Vah7tv0whNzf3nJ/wBK0oILeSTbZ49x5qZ8ty/KKq6xAqbrcwpWSF8Hx8jxnicV21qQ2EtzKqpAUZIYR4xJxPzFWum9TICqLZY27d0NuuASh7iACoIAgnaDJz86p9L6g2nLYaHCGNxWdrBlPGR2kfqaveyTTxrNUhDKLYUzzCgyI9hjhsfOqArf/wCJTAm0JDq5bdklQBnHPbz8z71R13VDdtW0YZQsS8yWLGZOJn3znFYyzuV3VWLvUbTDatoKxAAKrbJx4iPnM84Arz1O9bDXENpkJuAmVRWUCNygeJyf8e5o3WZVhs+K2qfFgbVK4EfB3btvhgDNTL9IYM+lner/ABYkbfG3mUwfAZhmZq3O1u8lrlvqVhEtgWlchRuJVPxSRkZJURPjx5qv1q4kW1VAjBe8bYgmIBMAtjM555rx07qZt3C7qL24QQ5OTggk+4IFaI+k5zNoEkBZLZgeOOOTHvB8Uuds0XktmmVodUiCGQN3TkL7fPx8v/DcsawMylLJYpLQIBCrLEiB4Bn5RioL/Vd19bxQSIkTzGJmOYiD4gVYTrgCqvpE7XdixeWIcODnbhofJ8lQYrWPNnJqOelXqYZiCbZTsDZjKmAGnyDUWk1CqIZQe4GYB7fIg8zA/f3q5purhVgox+zW3h4U7X9RSRsMmcc+/FT6zri3bV0MpV2AAgyD3K0tjMBIHtuPvjPcvV1e1V/WRVUtZ7GZtrFRLBTJE8eQCPA/OqGpuqwWBECDxk++P8fp7zV3pfVvR2dm7azthokOFBHwkj4BkEHn3qLpvUfSDjYr7h2k/ccTtdfmJNXLlys1RVTSuTAVicDA8kSP8gE/pUNb6/SIh2ZVeGNtoN2Za2pWW7RukGeOQDOIr0n0kyJtA5k93POR24Yk5OZCqPE1zGAyERIORI+YmMfqCP0rzWh1LqJvBA09gYCWkQzFhAjEbo+YA4itC79IpYFbewbrRYbidy2y5gyMgi4BnjYP0D5+lfUn6UKlwMlsvt2qGZssqK6ye34ibrEnzjHNQN9J8QLKgQVIBwQTkfDxjI8kk+aD59kIMEEHBj88j/IIrt60ykqylSOQwII/Q1r3+us6MrBiWS2u4uTBtgCeJzEwTAJJ81m67Um45Y4ngYwowqiABAEDgUFelKUFrpuoa3cBUbiZWM53DaQCMg55Fbz6zVW5U2xAszMMRsKWlkNnjYuQYljmsHp2/ePTALAEiYAEA90kgDbzJ4itpvrMAelbcehEj8LW7c8MPtNnpiP8AzNB271K+bndZW2VW2YcFQotuWDEHkSxEZn865f6net3d1y32LduBonYWKi2RkbTAtiMVFq01FxG37dxZe0fEwuO7CCJUj1GbEzIHtTUW9VdBQoo3XS3K/HG5iJb4YcNIx3DMQKCK99IGZiWQGVvLyR/rHJMHMLCgcdo9q86jr7vO9QZM4LA/G78gzH2jD5QKrP0i6pYMu0qHJkr/tgFgM5IkcfP2McvdJurO5QsQDLIBJJWJmJlWkeNpnig96nqzM7OoCFrhuYJIDMIOGx5PinUOpm7btIVEpulvfcZiPAHsMVBc0FwOyBGYq5TtBPcsyBHmATXrV9Oe2qM4AFwEqJEwDGR4oL936S3GwVSCAGCyu7DgkwfiPqTPuBXi915iXIQKWa42GbBurtfznmQTxVbU9Je2WD7QVtrcOZw8BRj73cK4eluGIJUbbvokyY359hx2nNBwdQPrNdKg7zc3LmIuAhh78Ma51HqBvbSwAKoFkTJjySfNVrtsqSCIIJBHzHNeKBSlKBSlKBSlKBSlKBSlKBSlKBSlKBSlKBSlKBSlKBSlKDQ6FZd7ypbZVZpEvlYIMgiDukSIgzWhYXVsgFtt25SGUKuLeLUmRx9gBPjaPes7ohYXgyNsKBnkAEwqkmAeSQIitIaS6QPSuvBsuzb8E7rjIy4n4jbBgmBOTQT69NWHabodgyW1IFvMXGCH+0i4rZ5BmTVe89+2E1HqI/e5MbYDPNsntIJDLb5ERHvUl3S30S56moCwyyIYz9s67p2yIdXb9fc151XTNQ24NdXb6jpDMf9rexMAcdr8Dzxmg8htQ5VkcOTYu3CHVO1XuOLoXdMkme7mD4Aqpr9beEbnDh1FwbkQ5LMxwRg72uD5j5YqqNbcTtS4YG4Aj2Y5icgGAa1l6GbrGLhMWrcblCncyBkWASAoWASSKDG1Gtd2LMRuZtxIVVO48/CBH5cea96nqLuiW2I2puIxkljJLHyfmaj1mmNtypIOAZEwQwDA5APBGCKgoL2p6pcf4oj01tQAANiwRj3kAzUKaxg27tneLnwr8Q/TjPw8fKq9KDrMSZOT5Ncrdt/RtmtI6XFJb0+yDI9RiuYnAO3MZBPtUJ6EwHxKSVtssboO9gnO2MEic/96DIpW4PoxdkAMhBEzLcdp8r7OMfI1j6iyUdkMEqSpgyJGMHyKCOlbH9ELQbZwbaPDc7mDEgECP8AbYyY9ua8a7ob2kZyyMFKzt3TDRBgqIGQM0GVSlKBStXo/RWvjcGAElSPMxIPsFkgSSOa92Ohn77YIuAbZncofbMgYJtMI5HmJFBj0q5runtaCFiO8SInGAYOPZhxIqXQdJe6hZSuGCkGZzGcDjI/90GdStdvo/cB7mQASSe6IAumcLPFh8fMfOPI6G5DEOhC2xcOSMEblAJAklc/sYNBlUq31LQtZfYxBMAgrMEH2JAn86qUClKUClKUClKUClKUGh0TT77sS4IV3Hp/FKKWAHzxWrqOiXFkDUbuy6w27sgETmYhgRMnkEZxWL0zTh7gUttwTIiTAJgSQJMRk+a1j0myRK3wsWpIOe4JbYxBOCbh/Ig+1BPf6WwuXVGoubka2iGSRsa5A3NIwuCYEAzVXqvT7tu36jX2bc3B3AywIzJ+OBBHI4qS50e2sp6qkkWm3z8Ks5R5AaCBhvyIz5rq9KRri2jfZoe4q4EBVUXDJMkEs5E7T8J5oPnK+v1vRWhmTVu21/TbcWOA0AYyYk+Dms650W2GYJd9TsvMsRj0+1d0N95g0R/aYg1zUdItqW23S8ECF2SftHQn4oj7MEf86/qEJ6aW1YsuzMS4BaJJ3CZOT75M4/Srdn6Kuy2yHEuhYgggqRGDJ9258e1UdboAlxwbgUC6yA89uSGwSYIj355rvUtAtu1ZuI5Y3A+4ziVaO0RIX8/24oLTfRkhSfVXCq3DfeZlxEkr2GCBmRWV1LR+jda2TO2M8cgHiTHNbf8ATEvFIvNtCWFE7SftDtIABAhX5BzzVHX9LRLbOLwLB1XYecqrGSJEgsRz900F6x0hylprd9k32wSJbkGMRyg3ZP3RJryOmvDA6h+6zbZR3bSpYLDS0hF3eR7mPeDRdPt3Ut9wtnbd3GeWUiJk9va35Y/M1X6borb27ty5d2bF7VG2WJHGSMccA80F/q2kvKhdtQzFduO5TC7ACc4cFl5zjmvnmYkycnk1s6XSWbo7ZT7VRuYy2xlMyMA968gTnzis7W20U7VksrOGaQVYA9pWOMfM0GrqekOiE+szKFAKqGPJ3ERPwA5niSPea9dc0l4m4WdzFxUCQwkwNp28cH/JHvXq50W0LakXwG2bmMiDOQY3SFwF4mWGKXeh2gXnUyFaJxkbd2JIkzj9PPgIdN9HSyoxuBd4mCpwS4QDnOTn2xVPqnSzZFslt29ZwMCI4PkZ5q0mntteFl3dgouKrKVgwCbYE4GZ8mSRUHTk9aVuOQEtnafCgET5Hgmgn6J0t7qHbeKLvhhmOPiORJgxAk/lWgOgsHsg32ALGSWju3MJtliBuIQSOQSKqt0S0nx38B7YcAr8LcwdxBIBP5QfnGcmkT1nRmZUT1DPaW7JIHIEmAKCXr+i9JlXeXGxYkzAgYB45JwOMV66Ro2dQRdZV9VFKrM7mI2GAeY3mf7anudEthN3rjIJQduewvnuxlSv5xVfoejR2BumFJ2rBAloJ5MYAHyyRQX7XQ7zgfbEbrjrsO4mdxRjE8wWJ+R+ZjL19q5aCfaMQyYALABDyvPvmPYg+a0l6IhibxC77il+3MFFWO/juaf+VuapW9IgR1bNz0jcGeIZYAEwSbYds+CPIoMy7dZjLMWPuSScfnXir3V9Etq5tV94gGcefcDg/L/3VGgUpSgUpSgUpSgUpSgudIKesnqBShaG3cQcZ9uefFe+oae2iWyjbmYHeNymGEeF4GTEkkx4qLpotm4PU+GDzIG6DtkjIExMVrH6kwkkgi1HbMF1S3B4GS3qfnEnnIQ6zQ2AtwhwGCWigFy2wJKrvHaO5g24YA4k8166TYshbVx7i7vWVWQsP9MyGMYKkDO6fb2qa59UEoryh9Jidp3AhiLgUkTOyDHHP5VzT2tGboXkG4/cWIAUIpQZiQX3jmcDPuEdjp1lim+6qTaYsfUtn7UORmP7SrQckTnFe/6bpc/bkYtkZQkbiQ8xjAAMAkifPFcu29JvYI0DZf8AjLYI7bQGDJMTngPzIrxqU0nd6ZHIgOXAje4mYmSgtk/JjGeAhe3YGqRSPsfsg8ODyq7+8CDDbpI+cRUfUNPbVEKPLEtuXcrR/gYgyP7okYrutSwLjkMWX1W27D/tmSsAqB5A5/TzXvqi2PRsG1G6H3jO7DdpbwDHgf5NBzpl5StxWIT/AEmUgwdyMAWWWA37Gc/xVfW2La3iiv8AZyO6Q0AgTwACRkY/fmtRF0SupVpANknfu43H1MAGTAWQcZaKqaxdN6RKEh5WBLYlVLDI+EMbmecDkZoINJp7TTLydrELITIIA7mkfCS36RyavHS6cAqLindbRtxIlSHG7bEZKFjsycVNprulSwjMqNc2OCmSxbekEkiF7d3jiYM1HqjpzababSt6awoDSHDDhtuSV3zPyycQEOo0WmXHqnLxuBVwq7VJJCr39xZZBHFT2ek6Uqp+siS0HKr27wCYYSnZvMGZx+RwKUGw+l05t7g20i0DG9TNzv3YifiVBt/u3cCsq+4LEqu0eBJMfqa8UoFelusAQCQCIIB5HMH3EgGvMUoE0pFIoE0muUoO0muUoOzXKUoFKUoFKUoFKUoFKUoNH6PXLa6i2bwU257twkZBzH51p6TXadTbLTC22AUqcOXJ3EcSyFYyYiPArF6ddVXlxIhhwGgkEA7Ww0GDBrWudTsxFyxLekEBZQMenaCHBB5VyGmQGEfIJ72p0htkIhA3IQWDHuxyfyGR5zHNRXdRoxvYAu3qXGWQ0FSr7A2ZI3G3/g/r6u9Qs7ti2bgVhZJTaBvKuTwD95CBuHJHGa8Weo2BdE2lVPUctKAH4FCcbisOGJA43YHigrHTW1a4xCm2yv6PcGIzK7lVtwOyeeDzU+s12lZ2b0p3XBuww7N9wsV7sMUNn9Zrze6jpy7EW9gK3gdqKZZ8W4kjaFUKZGZ3Yyaa3XWSWAtek27/AOK2YAdzBUnBCtbB9ykHmaCVdVpEZT6clbqlgVaNojfgn4Z3QpzMVRsPpwftFZu258BKjd3bPiBx8P5eZrt+7be4xt2i+66zKpUg7WBO3scxB8D2/SpuqXg9iyEtspQXN0KQAN3vyxyJM/pNBNo9Vp/TYXFx6VoABe4Mr/aBScAtlpng/KKn/qGk3E7RujaG2tt2+gLfw87d8+Z4NVb/AFawbbItqAyrPaoAdVuAEZJHcyZkkgH3isGg+htXtGSm+dg9UbQHkAt2SZjdtnI9h+dQaq1ZuFWtKAi/6g3KpIBnAdpJieKxaUH0R1mkgKyAgXCw2qw7SUx8UxAafnUen1OjIUvbhobcFDRJOfvfhkL7HmsGlBsNrLRUQFU+gqEAEfahx3EicwN0/pUt7Vad7tzd8G7cGAOSV2scQYLQ8fI+9YVKD6TU39GLYCL8TsCYG5UM5znyhHPH51T6rqrDncghgsTBALApBieY3/tWPSg2zqtMFLhJuyCFjsg7SwP+HiMQR5qPqT2PQtraguLlyTtglDBXcTknx7YPHnIrs0HKUpQKUpQKUpQKUpQKUpQKUpQKUpQXej6j07ofYXADEqPaDJmMRzPj5VY6j1QXQo9IDau1SScDYiCNu3g22ImR3HGKpaBnFxTbBZgZAAJn3EDkETPyrR6tq3221a1sAtwm6GlHCldpIiQIyMyTnwA863WC4baG3dDJC/ENxMy33MsZgH35mrHVuqC7YYC3cUHUvcBJ7QXAJWQBuaT5yBFR3tXcVPTKANcCDfvH3DEggwpgKrSfu5qXquouHT7XslYvtLE9ocAB1X823HyPagr/ANYTYqeiAVtNbLKRJLFTOQedpBH97VJrOvLcFybIlwcyPxOwntzAdQOPgH5VkLpnIBCMQQWBAPwr8R/IeTUmp0Ny2WDow2GGwYGYGeIJGD5oNTp3XRasentLMHdlkjaA9spkR3Hu4PtyK6Ovhh9qrs224pYMq/GpXgJBA3E5k45iszT9NuuoZU7SSNxICyoLHJIAhQTXs9JvDlI+LJKgdpCnJMcso+ciKCka5Vh9DcBClYJYoMj4xEj/AOy/5qdOj3iAdoEzG50U9o3MYZgYCkEmgoUq/wD0e9MFQDDGGdBhZk5bjBz5gxxT+j34n0zGPbyCwnODCnB/7igoUpSgUpSgUpSgUpSgUpSgUpSgUpSgUpSgUpSgUpSgUpSgvdGuMt5Sm3dkDeSFMgiDBBMzx5q5f1F+4biHYptq+5RHwhUtsByMC0px84qj0lLhuqLShnyQGiMAk/FjAzWhf9e2S+1H9S0SzBVbtcC48xwR6oEnxEYigjN5ryBitrbbKJkvgEk/inaeDnA4ir3UBduj0StoF7+8MGaC9xN21d0wOJ+bAVRvF7ShCbWy8EbdsPwpgGCoaMEkgHdk5qxeGosfasbbRqXie77VJDECIjjn8IxQV73U7vpWwwRkNtra/F4K8wRDj07Zx4iZmrWo1eqKvvthVcSzFW7VuM7zgnB9VvBxBjzVU2brKnpHHovdYLCQpdlubpaCO0D5gLjFVv6td2uu7FwKGAxIQbV/bFBq6O/qLCm0loPtvOu+WjdtZGCkEFRBJ3CK63UdWSCbI++wG1gYmXmGBYEnhpn2qgv0ivjhh8ZuRAjeRBMfOZ/PNP8AiK/M7wCd8wAP9Q7m4+YB/SgazqvrKfWLlwWa3t4G4DHcZCgqMD51M/0nvHd8ILFjKm4I3qEMAPGAogkEisQ1yg1z19z8Vu207pn1OXUqxEP2khmmIBJmMCup9IroBACZ+LBySpQk55yDiBKjHM49KDprlKUClKUClKUClKUClKUClKUClKUClKUClKUClKUClKUFzpQb1AVIXaGYkgNCqCT2nBMDA9/bmtHUaS7eC7bpuA2zclxtMz6UcmSRZXJj5xVHotktdwzqVV3m38XapMLkZMRWtqOj6hCR9YnsutAdiSJBYQPxSDHnPMUEWo0t4Kxu3ba7Co2lZGLjITCoR8aMT5bzNS6vSap1ZWZNhv3CWICy6BtzHaIiLbYHmT5mvep6bdFy6v1p9yNbRZLmVa4QktwIMNjAPzqr1TR6i2nqPfZ9zT8VyTvBG47vJUEEcgGDQZw1ty2dquO3cqsApwTJ2sRIE5HtJIiTV+10AuxFt5hEYblAJe4m9VA3HwRJn3rDr6/WdHvgMy60tDekxZ2HwtCj4jMAkx44oPltVpzbYqSDgEEcEMAykfIgg1DWs/T3bVejccszMAXO4zIBGYJyCM59+Ks2fovdZUYMnehYA7hBEQDI5JYUGBSt1vozcgn1LYgKckjLMywJGY2MZEzisvqOkNq41skGIyOCCAQR+hFBpL9HXNpLiuh3+nC5BHqMVE/kdv8A1fI1XPRXA5UkqjKBOd7BRBiMEiSCecTmNLT9Lv7bbWr7LvtgnucQZhQI+7LfpJmK4ugvww+tNm1bKgG5tZS4UKTwApbzxNBTH0bvEgDY0iQQTx2meJ4cGInmsu/ZKMyNypKn8xg19B1SzqVQu2oJ27cK1wEhQgDmfvdyDOf8V86zEkkkknJJ5JoNI9FZoNs7pRHgjaZYMdoEmYCOZkYHvivOt6LctqWJQgEfCScNweMDPmPMcGLt/pl62hJvnZtAhTcPJLbYA4GTPEn51663avsbhZ2Kh1t7AXO4wNhgjOPJzx7ig+epW3pvo67qjb1XcAchsEtsUcZM+3HmqfU+mNZCFiDvE4nERjIzzyKD30ro738qRElcAkzEjHABMDJEziYMe7PRSficAEPBXuygcicjtY23AInjjiZuidPvXUPp3ti74ZdzDxliF8ZA/wDBOgnQ72+yovvliSQzdrFnBZJiSQh8zJzE0Hz2t0D2wpaO4SIPHBg/OGU/rUmh6U91SybYDBTJOJ8mBgCeTz4mDU/X9I1plVrhcbF2ySdqwMewzOBx5r10fS3HUFbpRPVRWAZh3kjYYHnkg/2Gg8N0K6DBKACSSSYgC4ZwJ4sOeJ4964vRLhDEFTsTe0HhSNy5iMr3Dx85xWjb6RqXUfb4Z3GwuxMljbYlfnueTHBPvWbrlvWlQG6xDJgAvGw/dz4mcfkeCKCtr9E1ptrQTAMiYIPtIyPnwfEiq1SX77OZdmY8SxJMD5mo6BSlKBSlKBSlKBSlKC90bTm5eVA5QmYZQSeDwARzxzVzqOh9MLtvQNkFWbzstu6qQSCGN3jHB55qp0Sxbe5tu4Uo/wB4L3BTtySBMxzV+z0qwx2/WACLbMWJUKTuIUDzMCYP4vEZDxrtAUKFRdO8Deu7u7mwJ2gyxEjtIngtVjrnTylkkvcbZqLloK8CB8QPuzGZn51GvSLHdOoVYNsAkqZDGC4A+7GY5HmvadItFtgv7gGudqunC2y8yYAyuzcRGJxIFBV/on2av6m7dba5tRZPaVEcifjyfu7WxirXUOk7fWZLx2KSQDPi469x3czawfJI4ryej2BtnUqdwYSpXneiqSDwsXGMcwh4zEOs6dZDW1W6oG1d7yhEtcZdxAaQNm1toBIET5NBN0zpwe2t83Lu83Sh2zPwkiDBYknmASBODWja6GPtPtrjMqIdiO5ILmGkrZaR+Q8Ziq39F08QNWv+plS6REeD7zjdH6eKq/0izu2+upG1zv3WwpZTA8kjEn5+MZoLGr6VdJYE3QiPbtBisKNP3HeYABUFZ3cV6bpNibZutdD3bgXYWG8TsHcTbIkby0kjwI8jP0WgssjB7gVyUKsSkAFGZgRuiJAE4MkTHFWj0nToXLXlcLuwHXP2W9dv4iHO2cZEQZIAVNbZC2UuIboBJWHY4BmQvaARAyQfzAxPesaT0Gtj1fUJQbwGGF/BKscc4qy3SrKcXbdzd6yAbxgqG9NsEASVAySDNVjprRe0e1UK2i4DCJLBXnc+5fJ8/kBkBL1bp20Xbgdtou7QrSZVgGB3E90yOAcCa86LofqJbaWXeLhnYYlCBAO6IzO4xGfbMx6VYMFbg2m4onfbkKyzET4bBaDyPYg8s9L07QPWCkNeDMXUg7CAm0RxtJaeGgjHgK+v0voxN123LgriGlSwI3ZXb+WQPavWq0ZOq9JbtxgSsO/xEEBpjdngRnMCvVvpNo2y3qgQtszuSA7hyVOZJ+zAgfingVPe6Lp1MfWVJmcMhEdvbOO4ljngbTQQ9b0L2lWb28odgAEACWIgg5yhJ/TmpdZ09vSUOxuH0A9oKMqA67hA+IbWJn5fKvA0On9a4pcBJKoQ64O9FBncZwzHOIBieR4u9LtbSfUURZVwN6ZfO4cnOBCwOflkLR+j7A3B6jW1W4qwVaTu2gHaGnd9oMfnnFUNPoXe+1ks7lPV2wC3coJGA3bJAyJzHNWb3S9OWO27tT1LYEujHY2yT4/Gx9h6ZBycU7uht7EdXYBy8BtsjYCTMkDykfr5xQetd07Y1oG4X3kA4iCQpMZM4YZxxWkvSbO5vTu3YV4JUztZWAA+BSWYMYgCCGjdVM9Ns7AxuBSbSsAHQ9+12O7OPgURj4x+s13pOmJJW8EXfaUAupO19u5pwMbm5iNuecBYPSu5Ja+m65cBuF+0QincZRTJ3FTMHtIicDM0PS/WF4l9npCQr5k5wTIiAkTH6VNY6XYZFcXoliPTLIHOD7wF+Hk87hgYnwuistZ3L8QslzuuJ/qLchgFwZ2ZAzj3oLSfRpe8G7xtAMQAS6LLZxIYlR94ZxWJ1DTencZJ3bTEwR+x4PyrR1PS7AS4V1CkqUCieQ0GcAkgBsxkFSIrmi6ZabbuvDJaSGUDEgCHhgSAGkgCDHNBjUr6U9E0vp7hql3elu27k+OJiJmJxHNQa7pentgkX/UIgwhXIDWwecyQ5YYxtPME0GDStzX9Msgn07gg3mQDfbY+nnaRkAiAMkjmPmZD0jT7EYaldzWi7LKdrwpjn+445MY80Hz9K3tX02wqXGS4HCsv30kqHdGgA5JCqwMHDD8696rpemDMRdhQ7wA9snYquyx7k7Vzx3gcg0Hz1K93CJO2dsmJ5jxMeaUGr9ST8P7n+ak1Oitz8P3U9/wia7SgvajpFkX7KBO1hZ3Dc2d8bvPmq2q6fbUttWIuXEwW+EYjn2JpSgj1GkQEQo+BP3QT+ueanvadCH7FylpsKBmF4gYmTIHNKUFL6kn4f3P80+pJ+H9z/NcpQd+pJ+H9z/NPqSfh/c/zXKUHfqSfh/c/zT6kn4f3P81ylB36kn4f3P8ANPqSfh/c/wA1ylB6+qJERjmJPI48/M/5rn1JPw/uf5rlKDv1JPw/uf5p9ST8P7n+a5Sg79ST8P7n+a62lUxIJgQMnAmYGcCST+tKUHPqSfh/c/zT6kn4f3P81ylB36kn4f3P80+pJ+H9z/NcpQd+pp+H9z/NPqSfh/c/zXKUHfqSfh/c/wA0+pp+H9z/ADXKUHfqSfh/c/zT6kn4f3P81ylB36kn4f3P80+pJ+H9z/NcpQd+pJ+H9z/NcpSg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8" name="AutoShape 6" descr="data:image/jpeg;base64,/9j/4AAQSkZJRgABAQAAAQABAAD/2wCEAAkGBxMTEhUUEhIVFBUXFhgWFhcVGRceGxwVFx4eGhgeGxwbHCgiGxolGxYXITEhJSkrMC4uHCI0ODMtNygtLiwBCgoKDg0OGhAQGjYlGyEsLDctLTQsLCwtOCw1NzQsKyssLCw4LDQtLCwrKzcsLSwsLyw4LDQ4LCwvLC0sLCwrLP/AABEIAMMBAgMBIgACEQEDEQH/xAAbAAEAAwEBAQEAAAAAAAAAAAAAAwQFAQIGB//EADoQAAIBAwMDAgIJAwIGAwAAAAECEQADIQQSMQUiQRNRMmEGFCNCUnGBodEVYpEzQxZyksHw8VOisf/EABcBAQEBAQAAAAAAAAAAAAAAAAABAgP/xAAeEQEBAAIBBQEAAAAAAAAAAAAAAQIRAxITMUFSIf/aAAwDAQACEQMRAD8A/F+nWVdwHMCCeQskAkDc2FkwJNa39P0zCfWCEWpI3KZcJbJI/NncbZ5UwRwMrpiIbgFwwsHzAmDtBMGATAmtZrWjYSWKkWohYgutu3nIGSxufmVoO3Om6dZT1bZn0m9QPO0FytwYIDYAaIkT8prljpena6LfqFt1xwCrKRtVFYcLmWZlDDnbxnHbtnSCUW4CpFpi0AsO8rc2tE/BDbfnxiByzpdIboQEkG44ktgKEUqCB8QLlhhgcCg8Xum2A7Kt0N23yNzou02+1JmNzMymFEGCp4Bnxqun2BOy5vggAepbGN7qTJEGQin5BwTIGZbum0u9gj/cvkbzG0qdtoDcuWaCY8BhmRXjUafSy3ptOQAGeMeo6kztzKi2fkGJ8YCtqdAnqsquu0XWUEMjD0hLbpDSe35frOKur03TMAwvBdykhS6DaQBhpk8k4iTHtkVNVpbXquBcXb6pggiPSy0gBYmMfniKt29Po2AYvtLKx2hj2kAY4k53R5Pz8hTGms87iQFthjKmblxQTHEBZfBPKCSJxfbpelPaLyBgxM+qsFIWF3REyx7gIwcHxQCacEHMBLYPdku4G8gbcBe/3yF5rRbT6I9u+IcncDkrCdpMZyWzMY5zNBXTpum3lDf4DnfuXadrsigY5KgPzmYxINNDobBBF1wrBJJLAAM6sRie7bCCB5YzgUt6fR79pd9oW4d4IyQ7KgggR9mFbnnHmKdPtaYAi4wkJlp+86tO0AHcVOwAYzJoI9T021MW7oJLgEl7ZCCATMfGMt3LgbfnVpOm6W56e26toMp3Bri/igEzO1gCDtMbvEZNVtVpNNwlwfGASW+FYBO3t7xO7OOAPObSWdFc9Ms/pAq24KeMmJxyAQecx8oIQfUNMEE3JLKjCHTcDsuMwI4ElUWJkEjOYqPX9PtLrPSDhLUjuLAwCJgtEA+JyBPmpTb0gtjMsyo3xZVglwsJ28Fggj5j2qHqGnsDVlVIFmR8JMDHG4zieTmgsafpFhiftpA3kkPbEKrhFYz4IYn9P7hUF/RadU3eqXOxSFVkksxj2wB+HnHzrzrlsrYAtkeobndDSdo3Y4Hb8GfPNeen29PyzGRtJDwo57iInd47TGCaD1c01k6nYpAtEYJuKclJEvgDu94jg1DqdIBbUKFZ/vlXViDJ7QqsQV27Tujk8+K0X02iYki4VJde2cBTE5j/AJvGIGRNSaU6dXAF8oivdUPbhXZDtNuSIkYbJPMD2oIP6bY9NCLiF+z1AbgWOWf4iJwyLCzlT8wIl6bYDt6l9V7+xFhwyTibikqn65FQ3PR+IdxFsFtzTvuuBiIBAUlicniss0E2sWGOFX5I25Rjw0mR+pqClKBSlKBSlKBSlKBSlKBSlKC10709/wBpG2DzujdB27tvdtmJjNaxvaNhLKdwtbRt3gFlt2wD5zuFwe2BPvWNo7gVpPscjJBIIBA+RzVv62hjeC5CFcgfiLDzjDR8o81vHGWeRo3L+kEopPpn0mbDSWVyH2zJBNsjzEznivNhtH6qjaNpuPLEvhQi7ANxAgvv+Ie0mKpXNTbG5Qu2Y5RSQQ5JEE+FIH6UuamzJIQk72aSBwQY8+CR58TWu3PpFu82k3tshAVv/F6hgmVtBdsgmACZ7YY+wqPVNpDPphRkRv8AWjaHf2MyU9ImfG6M1jO0mYA/LitZddbkltz9irkCYAhhziTmfnWccZfN0qLXGx6jkEspusV2lgfTMkfGuCCRz7frXvqjWDZsekAGh94+98XaXOMx4/8AVUNSQz9gwYgRGfOBxJnFQVmzVG1qNRYdXZyN5tWguGkXFG1xAhTMAyTx85FYtK6Kg5Sta3rLexVdDgIZ2iTtJJ8jBBIn5/KozqLURtI7VBAUZIMnMyARjz+1dbxz6Rm0rYe/p5HZOBwB5C/PkEHHzrLvEFiVECTA+XipnhMfexHStH61bI7wWOxVz/bPBnH3TPyivfUmtAMqrDdsQoHjM5//ACr25rfUMulKVyUpWh0/U20HcpJnEAcEREnjzx7+a9pqUWIUrO6SBHa24e+RlceNp966zCWeRmUq1rHUhQqlSB3SIzj/AD5M/OpNHdthYdSx3CIA4/z+w5rPRN62KNK021FoZCZzggR9+PPuyY/tryL9qDKZKQIAw3nznOZ8cVrtz6iM6lWdc6FpQQIGIAz+Q8VWrnZq6UpSlQKUpQKUpQKUpQWdDfCNJkdrCV5G4EY/zV3UaxZ7rIUlSYgT3wymT8szHnzVTpd8pcBCljBACmG7gRKmDDCZBg1st1e4o2tYJ+xhSTMI1u0AeCNvZuI/vPFdMeTLGahpTOr3C5cFr7Msm7CxO4mCf7hOag1eotsgCINxPhQD5HgcmRgYFal7qjNNwacBV9EEF5Mq5dJBG5lIO3jgDNd03Wbnqg+i+31XLKoJJZkVACIG5hsnwTJ4maXlys0mnzaoTjzn9sn9hWte6srA7rYJ3EiQDAJn359/erV/qrO7lrLDtvhoOyfU8vKkQq+mAvuq5rzqur3HLTauKSQZRiGje7KCdpx9oFX2KqflUw5Msd69qzTeUXtxWFDZWF8YIg4z+1WV1dtVTdZkbSAxVe7gE/M4OZwa8a7XfaXCLYUm6zkNtcAmQR8ORJP/AJmper6tnsacNbZYD7WOFILYCDiBx7/OtTlyng09LcVoCWN5YACEnuBJKjAkgMuc8CsvVXAzkqIBjER+3j8q+ps/Se9BYaZdilLcLuwcwMyZJC/9IHms3Vah7tv0whNzf3nJ/wBK0oILeSTbZ49x5qZ8ty/KKq6xAqbrcwpWSF8Hx8jxnicV21qQ2EtzKqpAUZIYR4xJxPzFWum9TICqLZY27d0NuuASh7iACoIAgnaDJz86p9L6g2nLYaHCGNxWdrBlPGR2kfqaveyTTxrNUhDKLYUzzCgyI9hjhsfOqArf/wCJTAm0JDq5bdklQBnHPbz8z71R13VDdtW0YZQsS8yWLGZOJn3znFYyzuV3VWLvUbTDatoKxAAKrbJx4iPnM84Arz1O9bDXENpkJuAmVRWUCNygeJyf8e5o3WZVhs+K2qfFgbVK4EfB3btvhgDNTL9IYM+lner/ABYkbfG3mUwfAZhmZq3O1u8lrlvqVhEtgWlchRuJVPxSRkZJURPjx5qv1q4kW1VAjBe8bYgmIBMAtjM555rx07qZt3C7qL24QQ5OTggk+4IFaI+k5zNoEkBZLZgeOOOTHvB8Uuds0XktmmVodUiCGQN3TkL7fPx8v/DcsawMylLJYpLQIBCrLEiB4Bn5RioL/Vd19bxQSIkTzGJmOYiD4gVYTrgCqvpE7XdixeWIcODnbhofJ8lQYrWPNnJqOelXqYZiCbZTsDZjKmAGnyDUWk1CqIZQe4GYB7fIg8zA/f3q5purhVgox+zW3h4U7X9RSRsMmcc+/FT6zri3bV0MpV2AAgyD3K0tjMBIHtuPvjPcvV1e1V/WRVUtZ7GZtrFRLBTJE8eQCPA/OqGpuqwWBECDxk++P8fp7zV3pfVvR2dm7azthokOFBHwkj4BkEHn3qLpvUfSDjYr7h2k/ccTtdfmJNXLlys1RVTSuTAVicDA8kSP8gE/pUNb6/SIh2ZVeGNtoN2Za2pWW7RukGeOQDOIr0n0kyJtA5k93POR24Yk5OZCqPE1zGAyERIORI+YmMfqCP0rzWh1LqJvBA09gYCWkQzFhAjEbo+YA4itC79IpYFbewbrRYbidy2y5gyMgi4BnjYP0D5+lfUn6UKlwMlsvt2qGZssqK6ye34ibrEnzjHNQN9J8QLKgQVIBwQTkfDxjI8kk+aD59kIMEEHBj88j/IIrt60ykqylSOQwII/Q1r3+us6MrBiWS2u4uTBtgCeJzEwTAJJ81m67Um45Y4ngYwowqiABAEDgUFelKUFrpuoa3cBUbiZWM53DaQCMg55Fbz6zVW5U2xAszMMRsKWlkNnjYuQYljmsHp2/ePTALAEiYAEA90kgDbzJ4itpvrMAelbcehEj8LW7c8MPtNnpiP8AzNB271K+bndZW2VW2YcFQotuWDEHkSxEZn865f6net3d1y32LduBonYWKi2RkbTAtiMVFq01FxG37dxZe0fEwuO7CCJUj1GbEzIHtTUW9VdBQoo3XS3K/HG5iJb4YcNIx3DMQKCK99IGZiWQGVvLyR/rHJMHMLCgcdo9q86jr7vO9QZM4LA/G78gzH2jD5QKrP0i6pYMu0qHJkr/tgFgM5IkcfP2McvdJurO5QsQDLIBJJWJmJlWkeNpnig96nqzM7OoCFrhuYJIDMIOGx5PinUOpm7btIVEpulvfcZiPAHsMVBc0FwOyBGYq5TtBPcsyBHmATXrV9Oe2qM4AFwEqJEwDGR4oL936S3GwVSCAGCyu7DgkwfiPqTPuBXi915iXIQKWa42GbBurtfznmQTxVbU9Je2WD7QVtrcOZw8BRj73cK4eluGIJUbbvokyY359hx2nNBwdQPrNdKg7zc3LmIuAhh78Ma51HqBvbSwAKoFkTJjySfNVrtsqSCIIJBHzHNeKBSlKBSlKBSlKBSlKBSlKBSlKBSlKBSlKBSlKBSlKBSlKDQ6FZd7ypbZVZpEvlYIMgiDukSIgzWhYXVsgFtt25SGUKuLeLUmRx9gBPjaPes7ohYXgyNsKBnkAEwqkmAeSQIitIaS6QPSuvBsuzb8E7rjIy4n4jbBgmBOTQT69NWHabodgyW1IFvMXGCH+0i4rZ5BmTVe89+2E1HqI/e5MbYDPNsntIJDLb5ERHvUl3S30S56moCwyyIYz9s67p2yIdXb9fc151XTNQ24NdXb6jpDMf9rexMAcdr8Dzxmg8htQ5VkcOTYu3CHVO1XuOLoXdMkme7mD4Aqpr9beEbnDh1FwbkQ5LMxwRg72uD5j5YqqNbcTtS4YG4Aj2Y5icgGAa1l6GbrGLhMWrcblCncyBkWASAoWASSKDG1Gtd2LMRuZtxIVVO48/CBH5cea96nqLuiW2I2puIxkljJLHyfmaj1mmNtypIOAZEwQwDA5APBGCKgoL2p6pcf4oj01tQAANiwRj3kAzUKaxg27tneLnwr8Q/TjPw8fKq9KDrMSZOT5Ncrdt/RtmtI6XFJb0+yDI9RiuYnAO3MZBPtUJ6EwHxKSVtssboO9gnO2MEic/96DIpW4PoxdkAMhBEzLcdp8r7OMfI1j6iyUdkMEqSpgyJGMHyKCOlbH9ELQbZwbaPDc7mDEgECP8AbYyY9ua8a7ob2kZyyMFKzt3TDRBgqIGQM0GVSlKBStXo/RWvjcGAElSPMxIPsFkgSSOa92Ohn77YIuAbZncofbMgYJtMI5HmJFBj0q5runtaCFiO8SInGAYOPZhxIqXQdJe6hZSuGCkGZzGcDjI/90GdStdvo/cB7mQASSe6IAumcLPFh8fMfOPI6G5DEOhC2xcOSMEblAJAklc/sYNBlUq31LQtZfYxBMAgrMEH2JAn86qUClKUClKUClKUClKUGh0TT77sS4IV3Hp/FKKWAHzxWrqOiXFkDUbuy6w27sgETmYhgRMnkEZxWL0zTh7gUttwTIiTAJgSQJMRk+a1j0myRK3wsWpIOe4JbYxBOCbh/Ig+1BPf6WwuXVGoubka2iGSRsa5A3NIwuCYEAzVXqvT7tu36jX2bc3B3AywIzJ+OBBHI4qS50e2sp6qkkWm3z8Ks5R5AaCBhvyIz5rq9KRri2jfZoe4q4EBVUXDJMkEs5E7T8J5oPnK+v1vRWhmTVu21/TbcWOA0AYyYk+Dms650W2GYJd9TsvMsRj0+1d0N95g0R/aYg1zUdItqW23S8ECF2SftHQn4oj7MEf86/qEJ6aW1YsuzMS4BaJJ3CZOT75M4/Srdn6Kuy2yHEuhYgggqRGDJ9258e1UdboAlxwbgUC6yA89uSGwSYIj355rvUtAtu1ZuI5Y3A+4ziVaO0RIX8/24oLTfRkhSfVXCq3DfeZlxEkr2GCBmRWV1LR+jda2TO2M8cgHiTHNbf8ATEvFIvNtCWFE7SftDtIABAhX5BzzVHX9LRLbOLwLB1XYecqrGSJEgsRz900F6x0hylprd9k32wSJbkGMRyg3ZP3RJryOmvDA6h+6zbZR3bSpYLDS0hF3eR7mPeDRdPt3Ut9wtnbd3GeWUiJk9va35Y/M1X6borb27ty5d2bF7VG2WJHGSMccA80F/q2kvKhdtQzFduO5TC7ACc4cFl5zjmvnmYkycnk1s6XSWbo7ZT7VRuYy2xlMyMA968gTnzis7W20U7VksrOGaQVYA9pWOMfM0GrqekOiE+szKFAKqGPJ3ERPwA5niSPea9dc0l4m4WdzFxUCQwkwNp28cH/JHvXq50W0LakXwG2bmMiDOQY3SFwF4mWGKXeh2gXnUyFaJxkbd2JIkzj9PPgIdN9HSyoxuBd4mCpwS4QDnOTn2xVPqnSzZFslt29ZwMCI4PkZ5q0mntteFl3dgouKrKVgwCbYE4GZ8mSRUHTk9aVuOQEtnafCgET5Hgmgn6J0t7qHbeKLvhhmOPiORJgxAk/lWgOgsHsg32ALGSWju3MJtliBuIQSOQSKqt0S0nx38B7YcAr8LcwdxBIBP5QfnGcmkT1nRmZUT1DPaW7JIHIEmAKCXr+i9JlXeXGxYkzAgYB45JwOMV66Ro2dQRdZV9VFKrM7mI2GAeY3mf7anudEthN3rjIJQduewvnuxlSv5xVfoejR2BumFJ2rBAloJ5MYAHyyRQX7XQ7zgfbEbrjrsO4mdxRjE8wWJ+R+ZjL19q5aCfaMQyYALABDyvPvmPYg+a0l6IhibxC77il+3MFFWO/juaf+VuapW9IgR1bNz0jcGeIZYAEwSbYds+CPIoMy7dZjLMWPuSScfnXir3V9Etq5tV94gGcefcDg/L/3VGgUpSgUpSgUpSgUpSgudIKesnqBShaG3cQcZ9uefFe+oae2iWyjbmYHeNymGEeF4GTEkkx4qLpotm4PU+GDzIG6DtkjIExMVrH6kwkkgi1HbMF1S3B4GS3qfnEnnIQ6zQ2AtwhwGCWigFy2wJKrvHaO5g24YA4k8166TYshbVx7i7vWVWQsP9MyGMYKkDO6fb2qa59UEoryh9Jidp3AhiLgUkTOyDHHP5VzT2tGboXkG4/cWIAUIpQZiQX3jmcDPuEdjp1lim+6qTaYsfUtn7UORmP7SrQckTnFe/6bpc/bkYtkZQkbiQ8xjAAMAkifPFcu29JvYI0DZf8AjLYI7bQGDJMTngPzIrxqU0nd6ZHIgOXAje4mYmSgtk/JjGeAhe3YGqRSPsfsg8ODyq7+8CDDbpI+cRUfUNPbVEKPLEtuXcrR/gYgyP7okYrutSwLjkMWX1W27D/tmSsAqB5A5/TzXvqi2PRsG1G6H3jO7DdpbwDHgf5NBzpl5StxWIT/AEmUgwdyMAWWWA37Gc/xVfW2La3iiv8AZyO6Q0AgTwACRkY/fmtRF0SupVpANknfu43H1MAGTAWQcZaKqaxdN6RKEh5WBLYlVLDI+EMbmecDkZoINJp7TTLydrELITIIA7mkfCS36RyavHS6cAqLindbRtxIlSHG7bEZKFjsycVNprulSwjMqNc2OCmSxbekEkiF7d3jiYM1HqjpzababSt6awoDSHDDhtuSV3zPyycQEOo0WmXHqnLxuBVwq7VJJCr39xZZBHFT2ek6Uqp+siS0HKr27wCYYSnZvMGZx+RwKUGw+l05t7g20i0DG9TNzv3YifiVBt/u3cCsq+4LEqu0eBJMfqa8UoFelusAQCQCIIB5HMH3EgGvMUoE0pFIoE0muUoO0muUoOzXKUoFKUoFKUoFKUoFKUoNH6PXLa6i2bwU257twkZBzH51p6TXadTbLTC22AUqcOXJ3EcSyFYyYiPArF6ddVXlxIhhwGgkEA7Ww0GDBrWudTsxFyxLekEBZQMenaCHBB5VyGmQGEfIJ72p0htkIhA3IQWDHuxyfyGR5zHNRXdRoxvYAu3qXGWQ0FSr7A2ZI3G3/g/r6u9Qs7ti2bgVhZJTaBvKuTwD95CBuHJHGa8Weo2BdE2lVPUctKAH4FCcbisOGJA43YHigrHTW1a4xCm2yv6PcGIzK7lVtwOyeeDzU+s12lZ2b0p3XBuww7N9wsV7sMUNn9Zrze6jpy7EW9gK3gdqKZZ8W4kjaFUKZGZ3Yyaa3XWSWAtek27/AOK2YAdzBUnBCtbB9ykHmaCVdVpEZT6clbqlgVaNojfgn4Z3QpzMVRsPpwftFZu258BKjd3bPiBx8P5eZrt+7be4xt2i+66zKpUg7WBO3scxB8D2/SpuqXg9iyEtspQXN0KQAN3vyxyJM/pNBNo9Vp/TYXFx6VoABe4Mr/aBScAtlpng/KKn/qGk3E7RujaG2tt2+gLfw87d8+Z4NVb/AFawbbItqAyrPaoAdVuAEZJHcyZkkgH3isGg+htXtGSm+dg9UbQHkAt2SZjdtnI9h+dQaq1ZuFWtKAi/6g3KpIBnAdpJieKxaUH0R1mkgKyAgXCw2qw7SUx8UxAafnUen1OjIUvbhobcFDRJOfvfhkL7HmsGlBsNrLRUQFU+gqEAEfahx3EicwN0/pUt7Vad7tzd8G7cGAOSV2scQYLQ8fI+9YVKD6TU39GLYCL8TsCYG5UM5znyhHPH51T6rqrDncghgsTBALApBieY3/tWPSg2zqtMFLhJuyCFjsg7SwP+HiMQR5qPqT2PQtraguLlyTtglDBXcTknx7YPHnIrs0HKUpQKUpQKUpQKUpQKUpQKUpQKUpQXej6j07ofYXADEqPaDJmMRzPj5VY6j1QXQo9IDau1SScDYiCNu3g22ImR3HGKpaBnFxTbBZgZAAJn3EDkETPyrR6tq3221a1sAtwm6GlHCldpIiQIyMyTnwA863WC4baG3dDJC/ENxMy33MsZgH35mrHVuqC7YYC3cUHUvcBJ7QXAJWQBuaT5yBFR3tXcVPTKANcCDfvH3DEggwpgKrSfu5qXquouHT7XslYvtLE9ocAB1X823HyPagr/ANYTYqeiAVtNbLKRJLFTOQedpBH97VJrOvLcFybIlwcyPxOwntzAdQOPgH5VkLpnIBCMQQWBAPwr8R/IeTUmp0Ny2WDow2GGwYGYGeIJGD5oNTp3XRasentLMHdlkjaA9spkR3Hu4PtyK6Ovhh9qrs224pYMq/GpXgJBA3E5k45iszT9NuuoZU7SSNxICyoLHJIAhQTXs9JvDlI+LJKgdpCnJMcso+ciKCka5Vh9DcBClYJYoMj4xEj/AOy/5qdOj3iAdoEzG50U9o3MYZgYCkEmgoUq/wD0e9MFQDDGGdBhZk5bjBz5gxxT+j34n0zGPbyCwnODCnB/7igoUpSgUpSgUpSgUpSgUpSgUpSgUpSgUpSgUpSgUpSgUpSgvdGuMt5Sm3dkDeSFMgiDBBMzx5q5f1F+4biHYptq+5RHwhUtsByMC0px84qj0lLhuqLShnyQGiMAk/FjAzWhf9e2S+1H9S0SzBVbtcC48xwR6oEnxEYigjN5ryBitrbbKJkvgEk/inaeDnA4ir3UBduj0StoF7+8MGaC9xN21d0wOJ+bAVRvF7ShCbWy8EbdsPwpgGCoaMEkgHdk5qxeGosfasbbRqXie77VJDECIjjn8IxQV73U7vpWwwRkNtra/F4K8wRDj07Zx4iZmrWo1eqKvvthVcSzFW7VuM7zgnB9VvBxBjzVU2brKnpHHovdYLCQpdlubpaCO0D5gLjFVv6td2uu7FwKGAxIQbV/bFBq6O/qLCm0loPtvOu+WjdtZGCkEFRBJ3CK63UdWSCbI++wG1gYmXmGBYEnhpn2qgv0ivjhh8ZuRAjeRBMfOZ/PNP8AiK/M7wCd8wAP9Q7m4+YB/SgazqvrKfWLlwWa3t4G4DHcZCgqMD51M/0nvHd8ILFjKm4I3qEMAPGAogkEisQ1yg1z19z8Vu207pn1OXUqxEP2khmmIBJmMCup9IroBACZ+LBySpQk55yDiBKjHM49KDprlKUClKUClKUClKUClKUClKUClKUClKUClKUClKUClKUFzpQb1AVIXaGYkgNCqCT2nBMDA9/bmtHUaS7eC7bpuA2zclxtMz6UcmSRZXJj5xVHotktdwzqVV3m38XapMLkZMRWtqOj6hCR9YnsutAdiSJBYQPxSDHnPMUEWo0t4Kxu3ba7Co2lZGLjITCoR8aMT5bzNS6vSap1ZWZNhv3CWICy6BtzHaIiLbYHmT5mvep6bdFy6v1p9yNbRZLmVa4QktwIMNjAPzqr1TR6i2nqPfZ9zT8VyTvBG47vJUEEcgGDQZw1ty2dquO3cqsApwTJ2sRIE5HtJIiTV+10AuxFt5hEYblAJe4m9VA3HwRJn3rDr6/WdHvgMy60tDekxZ2HwtCj4jMAkx44oPltVpzbYqSDgEEcEMAykfIgg1DWs/T3bVejccszMAXO4zIBGYJyCM59+Ks2fovdZUYMnehYA7hBEQDI5JYUGBSt1vozcgn1LYgKckjLMywJGY2MZEzisvqOkNq41skGIyOCCAQR+hFBpL9HXNpLiuh3+nC5BHqMVE/kdv8A1fI1XPRXA5UkqjKBOd7BRBiMEiSCecTmNLT9Lv7bbWr7LvtgnucQZhQI+7LfpJmK4ugvww+tNm1bKgG5tZS4UKTwApbzxNBTH0bvEgDY0iQQTx2meJ4cGInmsu/ZKMyNypKn8xg19B1SzqVQu2oJ27cK1wEhQgDmfvdyDOf8V86zEkkkknJJ5JoNI9FZoNs7pRHgjaZYMdoEmYCOZkYHvivOt6LctqWJQgEfCScNweMDPmPMcGLt/pl62hJvnZtAhTcPJLbYA4GTPEn51663avsbhZ2Kh1t7AXO4wNhgjOPJzx7ig+epW3pvo67qjb1XcAchsEtsUcZM+3HmqfU+mNZCFiDvE4nERjIzzyKD30ro738qRElcAkzEjHABMDJEziYMe7PRSficAEPBXuygcicjtY23AInjjiZuidPvXUPp3ti74ZdzDxliF8ZA/wDBOgnQ72+yovvliSQzdrFnBZJiSQh8zJzE0Hz2t0D2wpaO4SIPHBg/OGU/rUmh6U91SybYDBTJOJ8mBgCeTz4mDU/X9I1plVrhcbF2ySdqwMewzOBx5r10fS3HUFbpRPVRWAZh3kjYYHnkg/2Gg8N0K6DBKACSSSYgC4ZwJ4sOeJ4964vRLhDEFTsTe0HhSNy5iMr3Dx85xWjb6RqXUfb4Z3GwuxMljbYlfnueTHBPvWbrlvWlQG6xDJgAvGw/dz4mcfkeCKCtr9E1ptrQTAMiYIPtIyPnwfEiq1SX77OZdmY8SxJMD5mo6BSlKBSlKBSlKBSlKC90bTm5eVA5QmYZQSeDwARzxzVzqOh9MLtvQNkFWbzstu6qQSCGN3jHB55qp0Sxbe5tu4Uo/wB4L3BTtySBMxzV+z0qwx2/WACLbMWJUKTuIUDzMCYP4vEZDxrtAUKFRdO8Deu7u7mwJ2gyxEjtIngtVjrnTylkkvcbZqLloK8CB8QPuzGZn51GvSLHdOoVYNsAkqZDGC4A+7GY5HmvadItFtgv7gGudqunC2y8yYAyuzcRGJxIFBV/on2av6m7dba5tRZPaVEcifjyfu7WxirXUOk7fWZLx2KSQDPi469x3czawfJI4ryej2BtnUqdwYSpXneiqSDwsXGMcwh4zEOs6dZDW1W6oG1d7yhEtcZdxAaQNm1toBIET5NBN0zpwe2t83Lu83Sh2zPwkiDBYknmASBODWja6GPtPtrjMqIdiO5ILmGkrZaR+Q8Ziq39F08QNWv+plS6REeD7zjdH6eKq/0izu2+upG1zv3WwpZTA8kjEn5+MZoLGr6VdJYE3QiPbtBisKNP3HeYABUFZ3cV6bpNibZutdD3bgXYWG8TsHcTbIkby0kjwI8jP0WgssjB7gVyUKsSkAFGZgRuiJAE4MkTHFWj0nToXLXlcLuwHXP2W9dv4iHO2cZEQZIAVNbZC2UuIboBJWHY4BmQvaARAyQfzAxPesaT0Gtj1fUJQbwGGF/BKscc4qy3SrKcXbdzd6yAbxgqG9NsEASVAySDNVjprRe0e1UK2i4DCJLBXnc+5fJ8/kBkBL1bp20Xbgdtou7QrSZVgGB3E90yOAcCa86LofqJbaWXeLhnYYlCBAO6IzO4xGfbMx6VYMFbg2m4onfbkKyzET4bBaDyPYg8s9L07QPWCkNeDMXUg7CAm0RxtJaeGgjHgK+v0voxN123LgriGlSwI3ZXb+WQPavWq0ZOq9JbtxgSsO/xEEBpjdngRnMCvVvpNo2y3qgQtszuSA7hyVOZJ+zAgfingVPe6Lp1MfWVJmcMhEdvbOO4ljngbTQQ9b0L2lWb28odgAEACWIgg5yhJ/TmpdZ09vSUOxuH0A9oKMqA67hA+IbWJn5fKvA0On9a4pcBJKoQ64O9FBncZwzHOIBieR4u9LtbSfUURZVwN6ZfO4cnOBCwOflkLR+j7A3B6jW1W4qwVaTu2gHaGnd9oMfnnFUNPoXe+1ks7lPV2wC3coJGA3bJAyJzHNWb3S9OWO27tT1LYEujHY2yT4/Gx9h6ZBycU7uht7EdXYBy8BtsjYCTMkDykfr5xQetd07Y1oG4X3kA4iCQpMZM4YZxxWkvSbO5vTu3YV4JUztZWAA+BSWYMYgCCGjdVM9Ns7AxuBSbSsAHQ9+12O7OPgURj4x+s13pOmJJW8EXfaUAupO19u5pwMbm5iNuecBYPSu5Ja+m65cBuF+0QincZRTJ3FTMHtIicDM0PS/WF4l9npCQr5k5wTIiAkTH6VNY6XYZFcXoliPTLIHOD7wF+Hk87hgYnwuistZ3L8QslzuuJ/qLchgFwZ2ZAzj3oLSfRpe8G7xtAMQAS6LLZxIYlR94ZxWJ1DTencZJ3bTEwR+x4PyrR1PS7AS4V1CkqUCieQ0GcAkgBsxkFSIrmi6ZabbuvDJaSGUDEgCHhgSAGkgCDHNBjUr6U9E0vp7hql3elu27k+OJiJmJxHNQa7pentgkX/UIgwhXIDWwecyQ5YYxtPME0GDStzX9Msgn07gg3mQDfbY+nnaRkAiAMkjmPmZD0jT7EYaldzWi7LKdrwpjn+445MY80Hz9K3tX02wqXGS4HCsv30kqHdGgA5JCqwMHDD8696rpemDMRdhQ7wA9snYquyx7k7Vzx3gcg0Hz1K93CJO2dsmJ5jxMeaUGr9ST8P7n+ak1Oitz8P3U9/wia7SgvajpFkX7KBO1hZ3Dc2d8bvPmq2q6fbUttWIuXEwW+EYjn2JpSgj1GkQEQo+BP3QT+ueanvadCH7FylpsKBmF4gYmTIHNKUFL6kn4f3P80+pJ+H9z/NcpQd+pJ+H9z/NPqSfh/c/zXKUHfqSfh/c/zT6kn4f3P81ylB36kn4f3P8ANPqSfh/c/wA1ylB6+qJERjmJPI48/M/5rn1JPw/uf5rlKDv1JPw/uf5p9ST8P7n+a5Sg79ST8P7n+a62lUxIJgQMnAmYGcCST+tKUHPqSfh/c/zT6kn4f3P81ylB36kn4f3P80+pJ+H9z/NcpQd+pp+H9z/NPqSfh/c/zXKUHfqSfh/c/wA0+pp+H9z/ADXKUHfqSfh/c/zT6kn4f3P81ylB36kn4f3P80+pJ+H9z/NcpQd+pJ+H9z/NcpSg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80" name="Picture 8" descr="http://files.idg.co.kr/itworld/LinuxH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616725" cy="1224136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7308304" y="1340768"/>
            <a:ext cx="165618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식탁 등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(HTML)</a:t>
            </a:r>
            <a:endParaRPr lang="ko-KR" altLang="en-US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6296" y="1916832"/>
            <a:ext cx="165618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식탁보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꽃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(CSS)</a:t>
            </a:r>
            <a:endParaRPr lang="ko-KR" altLang="en-US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8304" y="2492896"/>
            <a:ext cx="165618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서빙알바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en-US" altLang="ko-KR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js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웹 서비스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60418" name="Picture 2" descr="http://api.wisdo.me/files/1568?width=900&amp;height=4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5725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 descr="data:image/jpeg;base64,/9j/4AAQSkZJRgABAQAAAQABAAD/2wCEAAkGBxMHBhUSBxIWFhIWFxYYFhUYFBQaHhcTFxQXFxgXFiAYHCgiGRsmGxYUITEhJSotLy4uHB8zODMsNygtLiwBCgoKDg0OGxAQGywlICYtLDQsLDIsLCwxLC8sLCwsLCwsLCwsLCwsNCwsLCwsLCwsLCwsLCwsMDQsLCwsLCwsLP/AABEIAMoA+QMBEQACEQEDEQH/xAAbAAEAAgMBAQAAAAAAAAAAAAAABQYDBAcBAv/EAEEQAAIBAgIGBggEBAQHAAAAAAABAgMEBREGITFBUWEScYGRobETIjJSYnLB0RQjM0IVNJKyJNLi8BZDU4KDouH/xAAaAQEAAwEBAQAAAAAAAAAAAAAAAwQFAgEG/8QAMBEBAAIBAwIEAwgCAwAAAAAAAAECAwQRMRIhMkFRYRMikRQzQnGBobHRI1JDwfD/2gAMAwEAAhEDEQA/AO4gAAAAAAAAAAAAAAAAAAAAisVx+jhrym+lP3I62vm3LzJ8Wnvk7xwr5dTTH2nn0Vi90sr13/h8qa5LN9rf0SL1NHSOe6jfW5LcdkRWvqtd/nVZvrnL7k8Y6RxEK85LzzMsGes7cM1K8qUf0ak49U5LyZzNKzzEOoyWjiZSlnpTcW7/ADWqi4SWvsa+uZBfSY7cdlimsyV57rNheklG/ajP8ub/AGy2N/C9j8GUsulvTvzC9i1VL9uJTRWWQAAA0sRxWlhsM7qaT3RWuT6l9dhJjxXyeGEWTNTHHzSzWNw7q0jOUej0lmk3ryezPnlkzm9em0w6pbqrFmc5dgGG9uVZ2kqlXZFN9fLrew6pWbWisOb3ilZtKvaNaRO7qunftdNtuEtzzefQ61u49e23qNN0x1V48/7U9Nquqem/Pl/SzlJeAAAAAAAAAAAAAAeN5LWBTtINJ3Uk6eGPKOx1FtfKHBc+7no4NLt81/ozdRq9/lp9f6VYvM8AAAAAABYcB0llZNQvm5U9ie1w+65d3AqZ9LFu9eV3Bq5p8t+8fwuVS9p06SlUqQUWs03JJNPhxM2KWmdohpTkrEbzKKvNK6FD9FyqP4Vku95eGZYppMlueyvfWY68d1fv9Kq90sqGVOPw633v6JFvHpKV57qeTWZLcdmlgtg8WxNRnm17VSTb9lbc3xeztJM2SMdN4/RHhxzlvtP6ukpZLUYzbegAKzpzdejsoU4/vlm/ljlq73HuLuipvabeijrr7Vivr/0paeT1GkzF20Z0g/FpUr1/mftl7/8Aq8zM1Om6fmrx/DU02p6/ltz/ACshTXQAAAAAAAAAAAAKhphjWcnb2r1f8xrf8H37uJoaTB+O36f2ztZn/wCOv6/0qZfZwAAAAAAAAAZAAPujSlXqqNFNybySW9nkzERvLqtZtO0Oi4DhSwqz6O2ctc5cXwXJffiY+fNOS2/l5NnBhjFXbz80mQpwABRdN6nTxeK3RprvcpN/Q1NFH+Pf3ZWun/JEeyvFtSNj1B6uGj2k3SSpYm9eyNR7+U+D59/PPz6Xb5qfRo6fV7/Lf6/2tZQaAAAAAAAAAAAaGN3/APDcNlNe1siuM3s+/YS4cfxLxCLPk+HSbOaSk5Sbk829bfFvaza4YfLwPAAAAAAAAAAAz2lrK7q9Ggutt5JLjJvYjm94rG8u6Um87QtmFfhMCp51a0J1X7Uo+tl8MVHPJeZn5fjZp2iu0NHF8HDG82iZe3emVOGq0pyk+Mmor6vyFNFafFJfXVjwxu1sMurjSG7yqz6FGPtqGcc/hz25vfr2dh3kpjwV7RvPujxXy57d52jz2/hafwdP/pw/pj9ij129Wh0V9Gc5dKBpksscefux8jW0n3bI1n3v6IMsqgAAncD0jnh2ULjOdLxj8ue1cn4FXNpov3jtK3g1Vsfa3eF3s7yF7Q6drJSjy3Pg1ufJmZelqTtaGpS9bxvWWc5dgAAAAAAAFM06uulcwpLZFdJ9b1LuSfeaOip2mzM11+8VVcvKAAAAAAAAAAAAAADdwrDZ4pddChs/dLdFcXz4LeR5csY67ylxYrZLbQ6NYWcLC1VO3WUV3t72+Zj3vN7dUtrHSKV6YbBw7AKTp1R6OIwnulDLtjJ5/wByNPRW+SY92Xrq7XifZWi4ogAABns7ydjW6VrJxfLeuDWxo5vSt42tDul7UnesrfhWlkK+UcQXQl7y9l/WPlzM/Lo7R3p3aWLW1t2v2/hY4TVSCcGmnsa15rkUpjblcid+H0HoAAAAAHONJ6npcdq8mkuyKXnmbGmjbFDF1U75ZRZOrgAAAAAAAAAAAASGD4RUxWtlR1RXtTexfd8iLLmrjjvz6JsOC2We3Hq6Dh1hDDrZQtlkt73yfF8WZGTJa872bGPHXHXaraOEgAAgdMrP8RhXThtpvpf9r1S+j7C1pL9OTb1VNZTqx7+ihGqyAAAAAANuwxKrh8s7SbS3x2p9aertI8mKl/FCXHlvj8MrNYaYxlqxCDi/ejrXanrXiUsmin8Er2PXRPjhYbO/pXsc7WpGXJPWutbUVL47U8ULlMlL+GWycOwAAA5njyyxqrn77NrB93X8mHqPvbfm0CVCAAAAAAAAAAAD7pJSqpS2NrPqzPJ4dV5h1ShQjb0VGhFRitiRhWtNp3lv1rFY2hkPHoAAAfNSCqQams0001xT2nsTtO8PJjeNpczxjD3hl/KnLZti+MHsf060bWLJGSvUw82Kcd5q0iREAAAAAAA9Tyea28Q9SVrj9xa+xVbXCXreL1+JDbT47eSempy180tb6Zzj/M0ovnGTj4PPzK9tDHlKxXXz+KEhR0woT/UjOPYmvB/QhnRZI42TRrsc87tynpLaz2VcuuM15o4nS5Y8kkarFPn/ACpmkVSFbGJztpKUZdFpr5Un4pmjp4mMcRLM1MxOSZrKNJkAAAAAAAAAAAAMlus7iPzR80eW4l1XxQ6uYL6AAAAAHikpNqLWa28nlnr7Ghsbo3H8JWK2mS1VI64S58Hyf2J8GacdvbzQZ8MZa7efk53Xoyt6zhXTUk8mnuZr1tFo3hjWrNZ2ljPXIAAAAAAAAAAAAAAAAAAAAAAAAANnDo9PEaS41ILvmjjJO1J/KUmON7x+cOpGG3gAAAAULSWtOy0jnO3k4tqDzTy1dFLXxWo1dPWt8MRMMnU2tTNM1nbhls9MKtJZXUIz5+y+3LNeCOb6Kk+GdnVNdePFG/7GLYvbYvS/PhUhUWyaUX2P1lmhiw5cU9piY9DLmxZY7xMT6q69TLik8DwAAAAAAAAAAAAAAAAAAAAAAAAJPRun6XHaS+Jv+mLl9CHUTtilPpo3y1dIMZtgAAAApmndv0bunUWyUXF9cXmv7n3GjorfLNWZrq/NFlXLygAAAAAAAAAAAAAAAAAAAAAAAAAAAAsWhFH0mKyk9kYPvk0l4KRU1ttqRHuu6Gu+SZ9IXky2qAAAACL0ksP4hhUowWc4+tHrW7tWa7SfT5Oi8T5INTj+JjmI5c4NhiAAAAAAAAAAAAAAAAAAAAAAAAAAAALtoNb+jsJ1H++WS+WK+7kZuttveI9Gpoa7Um3qspSXgAAAAAKFpXhP4G89JRX5c3n8s9rXU9q7eBq6XN116Z5hk6vD0W6o4lAlpTAAAAAAAAAAAAAAAAAAAAAAAAAAA6hhNr+Cw2nT3xis/meuXi2YmW/XebN7FTopFW2RpAAAAAAMV1bxu7dwuFnGSya/3vOq2ms7w5tWLRtLnuOYLPCq2v1qbfqz+kuD8/LWw54yR7sfPgtin29UWTq4AAAAAAAAAAAAAAAAAAAAAAAASmjVn+NxiCfsx9eXVHZ/7dEg1N+jHKxpsfXkj27ujmO2gAAAAAAAD4q01WpuNVJxepprNNHsTMTvDyYiY2lVMW0R1uWFv/xyf9rfk+8v4tZ5X+rPy6Lzx/RWLm2naVOjcwcXzWWfVx7C7W9bRvWVC1LVna0bMJ05AAAAAAAAAAAAAAAAAAAAAALzoXY/h8PdSa9ao9XyLZ3vN9xl6zJ1X6Y8mtosfTTqnzWIqLgAAAAAAABEaSX9XDbWNS0UWk8pKSb1PY9TWWvV2osafHTJbpsr6nJfHXqqgVplVy9anDvkWvsVfWVT7fb0hgudK61xBxcKWT3OLl5vLwOq6Okd95cW1t7dtoQdWp6Wo3JJZ7oxUV2JLItRG0bKkzvO74PXgAAAAAAAAAAAAAAAAAAAG3hVi8Rv4047G/WfCK2v/e9ojy5Ix1myXFjnJeKunU4KnTUaaySSSXBLYjFmd53luRG0bQ+jx6AAAAAAAAYby2jeWsqdb2ZJp/dczqlpraLQ5vWLVmsuY3trKyupU6/tReXWtzXJrWbdLxesWhhXpNLTWWA6cAAAAAAAAAAAAAAAAAAAAAAF80Qwv8HZekrL16mT6obl27e7gZery9dumOIa+kw9FeqeZT5UWwAAAAAAAAAAhNJsF/idDpUP1YrV8Ufdf0/+lnTZ/hztPCrqdP8AEjeOYUCUXCTU001qae5rczWid2RMbdpeB4AAAAAAAAAAAAAAAAAAABN6L4T/ABG86VZflQev4pbVH6vl1lbU5vh12jmVrS4fiW3niHQDJbAAAAAAAAAAAAAELj2j8MTXTpZRq+9ulyl9/Ms4NROPtPeFXPpoyd47So19ZVLCt0buLi93B8095p0yVvG9ZZV8dqTtaGuduAAAAAAAAAAAAAAAAAA2sNsZYjdqnQ2va90Y72zjJkileqUmPHOS3TDpNhZxsLSNOgtS8Xvb5sxr3m9uqW3jpFK9MNg4dgAAAAAAAAAAAAAMdxQjc0ujcRUovc0me1tNZ3h5asWjaYV+90PpVXnaSlB8H6y8dfiW6a20eKN1O+hpPhnb90RW0Rr03+W4SXKTT8V9SxGsxzzurW0WSONkNeWsrOu4XGSktqUovLryep8izS8XjeFa9JpO0sB04AAAAAAAAAAAAAy21vK7rqFus5PYvvwRza0VjeXVazadodEwPCY4Ta9GOub1zlxfBckZGbNOS2/k2sGGMVdvPzSRCmAAAAAAAAAAAAAAAAGG7u4WdHpXUlGPF+S4vkjqtLWnasOb3rSN7Sp+M6VSuE4YdnCPv/ufV7q8eo0MOkive/dm5tZNu1O0eqtF1RAAAAAAAAAAAAAzWlrO8uFC2jnJ7vq+C5nN7xSN5d0pN52q6DgWDRwmh71R+1L6R4LzMnPnnJPs2MGCMUe6UIE4AAAAAAAAAAAAAABoXuM0LL9epHP3VrfctnaS0wXvxCK+fHTmVdxDTGU1lh8Oj8U9b7EtS7Wy5j0UfjlSya6eKQrVzczu6vSuZOUuLflwXJFyta1jasKNr2tO9p3YjpyAAAAAAAAAAAABvYVhVTFK2VuvVXtTeyP3fIiy5q447psWG2Sdo+q/4ThVPC6HRoLW/ak9sn9uRlZctsk7y18WGuONobxElAAAAAAAAAACGxS+ubDOVOlGrT4x6SaXNa+9eBYxY8V+0ztKtlyZad4jeEP/AMaSy/Rj/W/8pZ+wx/t+yt9vn/X92OemdR/p0oLrcn9j2NDXzl5Ovt5RDVraV3NT2HGPyw/zZkkaTHHujnWZZ9IRtziVa6/mKs2uHSeXctRNXFSvEILZb25mWqdowAAAAAAAAAAAAAHsIuckoJtvYks23yEzty9iN+0LPg+icquUsT9WPuJ638zXs9S19RRzayI7U+q9h0Uz3v8ARb6FGNvSUaEVGK2JIz7Wm07y0q1isbQyHj0AAAAAAAAAAAACIxTR6jiLba6E/ejvfxLY/PmWMWpvTtzCvl01MnfiVUxHRqvZa4L0keMdvbHb3Zl/Hqsd+ezPyaTJTjvH/vJDPU9ZYVQAAAAAAAAAAAAAH1Tg6s+jSTcnsSTbfUkeTMRG8vYiZnaE/huidW413j9HHhtk+zYu3uKuTWUr2r3XMeivbvbstmG4RSw2P+Gj62+T1yfbu6lqKGTNfJ4paGPDTH4YbxElAAAAAAAAAAAAAAAAADTvsLo3/wDNU03x2PvWskplvTwyjvhpfxQgbzQ2MtdlUa5SWfissvEtU1s/ihTvoY/DKGudGbm32QU1xhJPweT8CzXVYreeytbSZa+W6Mr287f+YhKPzRa8yeLVtxKC1bV5jZizPXIAAAAGeQGzQsKtx+hSnLmovLv2HFslK8zCSuK9uIlKWuilxW/VUYL4pZvujmQW1eOOO6eujyTz2TNnofSp67ucpvgvVXhr8StfW2nwxstU0NI8U7/snrSzp2cMrWEYrktvW95Vte1vFK1SlaRtWNmc5dgAAAAAAAAAAAAAAAAAAAAAAABqXNhSqxbq0oN8XCL80SVyXjiZR2x0nmI+iqYpa06cn6OEV1RSL2K9p5lRy0rHEQgakUpakWolSmO7NaU1KXrJPsObzLukQtGE2FKo16SlB9cIv6FLLkvHEyv4sVJ5iPosFG1p0P0YRj1RS8ipN7TzK3FKxxDMcugAAAAAAAAAAAAAAAAAAAAH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9396" name="Picture 4" descr="https://g.twimg.com/Twitter_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996952"/>
            <a:ext cx="1055887" cy="858430"/>
          </a:xfrm>
          <a:prstGeom prst="rect">
            <a:avLst/>
          </a:prstGeom>
          <a:noFill/>
        </p:spPr>
      </p:pic>
      <p:pic>
        <p:nvPicPr>
          <p:cNvPr id="59398" name="Picture 6" descr="http://cfile22.uf.tistory.com/image/247C68415272E6E224AD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21088"/>
            <a:ext cx="1725216" cy="1078260"/>
          </a:xfrm>
          <a:prstGeom prst="rect">
            <a:avLst/>
          </a:prstGeom>
          <a:noFill/>
        </p:spPr>
      </p:pic>
      <p:pic>
        <p:nvPicPr>
          <p:cNvPr id="59400" name="Picture 8" descr="https://encrypted-tbn0.gstatic.com/images?q=tbn:ANd9GcQwB0x_OSCZvQ-SFNSTUWdGSRu9eiy3_knU7BDSaUb6yu6B2jfrI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052737"/>
            <a:ext cx="1080119" cy="1080120"/>
          </a:xfrm>
          <a:prstGeom prst="rect">
            <a:avLst/>
          </a:prstGeom>
          <a:noFill/>
        </p:spPr>
      </p:pic>
      <p:pic>
        <p:nvPicPr>
          <p:cNvPr id="59402" name="Picture 10" descr="http://cfile235.uf.daum.net/image/0143124C50F3B04C17D9C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5589240"/>
            <a:ext cx="1202815" cy="697633"/>
          </a:xfrm>
          <a:prstGeom prst="rect">
            <a:avLst/>
          </a:prstGeom>
          <a:noFill/>
        </p:spPr>
      </p:pic>
      <p:pic>
        <p:nvPicPr>
          <p:cNvPr id="59404" name="Picture 12" descr="http://pds18.egloos.com/pds/201103/03/07/c0013007_4d6e70e57614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188640"/>
            <a:ext cx="2821245" cy="2253284"/>
          </a:xfrm>
          <a:prstGeom prst="rect">
            <a:avLst/>
          </a:prstGeom>
          <a:noFill/>
        </p:spPr>
      </p:pic>
      <p:sp>
        <p:nvSpPr>
          <p:cNvPr id="59406" name="AutoShape 14" descr="data:image/jpeg;base64,/9j/4AAQSkZJRgABAQAAAQABAAD/2wCEAAkGBwgHBhIIBxIWFRMXFRoaFhcYGCIXHBwWHRwdHx8dHx8dIjQgGSElGx4iIjEiJSk3Li4uIyA1ODMuNygtLiwBCgoKDg0OGxAQGzUmHyY3MC8sLDQsLCw3LDAvLCwxLCw4NCwsLC0sNDQsLSwtLyw0Ly8sLCwsLCwsLCwvLCwsLP/AABEIAOEA4QMBEQACEQEDEQH/xAAcAAEBAAMBAQEBAAAAAAAAAAAABwQFBggDAgH/xABDEAACAQIDBAYECwYGAwAAAAAAAQIDEQQFBgcSITETQVFhcYEicpGyMjQ1NmJzdJKhsbMjQlJUwdIUFhdTgpMVwvD/xAAaAQEAAgMBAAAAAAAAAAAAAAAAAgMBBQYE/8QANREBAAIABAIGCQQCAwEAAAAAAAECAwQFERIxIUFRcaHBMjNhgZGx0eHwEyI0UhQjFULxYv/aAAwDAQACEQMRAD8A4Qpd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9KFGriavRYeMpy7IpyfsXEwxa0Vje07M56fztR3nhMRbt6Gf9oVf5OD/ePjDX1ITpVHTqpxkuaas15MLYmJjeH5MsgH2wuFxGMrdDg6c6k+e7CLk7eCVzCNr1pG9p2j2v5iMPWwtZ0cVCUJrnGUXFrxT4oyVtFo3rO8PkEgAAAAAAAAAAAAAAAAAAAAAD+xjKclCCbbdklxbb6l2mCZ26ZVbR2y2DpxxuprtviqCdreu1xb+iuXW3yJxXtaDN6tO/Dg/H6KbgcDhMvoKhgacKcF+7CKivwLNmlviWvO9p3lkBBhZnlOX5tQ6HMqUKkfpRvbwfOL70YmN1mHjXw53pOyU622ZVMvpSzDT+9OmuMqT4ziu2L5zXc+PiQmu3JvsnqsXmKY3RPb+cvkmxBuls2L0cFHTU61C3SurJVX18Lbq8N13Xe2WU5OZ1i1/1oieW3R5sPbhSwn/i8NWlbpulaj2unuycvFKW74X7xdZos247R1beO/R5o+QdEAAAAAAAAAAAAAAAbzSemMXqnGTw2CnCDhDebne1r26kZiN3lzWbrlqxa0b7t1nezTNsnyuePq1aU1C3ow3nJtyUUkt3i7sTXaHmwdVwsW8UiJjfuZOR7Ks5x9FVsxnHDp8otdJPzimkvvX7UhFZQxtXwqTtSOLwj89zcVtji3P2GNd/pUuH4T4EuB541ueunj9nE6n0bnGmv2mOgpUr2VWDvG/Un1xfirdjZCYmObZZbPYWY6Kz09kueD2Knse0vCqnqHGxvZuNBPldcJT9t4rstLuJUjraLV83Mf6K+/6eaoZlj8LleBnjcfNQpwV5Sf8A9xbfBJcWyxo8PDtiWilI3mUe1HtUzXG1XTyRKhT6pNKVR+N7xj4JPxK5tLosvpGHSN8Xpnw+rmo6y1LGp0ixla/rXXsfD8CO8vZ/g5fbbgh1+l9q2Lo1lQ1IlOD4dLCNpR75RXCS9VJ8+D5Eot2tfmdHrMb4PRPYrlCtSxFCNehJSjJJxkndNPimn1qxY5+1ZrO080W2taXhlGYxzXAxtSrSaklyjV58O6Su7dql3FVo2l0ulZucWn6ducfL7MfZ/pvUOYYaeaafxUaFpunK7fG0Yy4pJxa9Lr7xET1J5/NYFJjDxacXX+fB8df6czzK+jzDP8TGvKctxNOTasr8mkku5CYmOaWQzWDib0wq8O3SwtI6Nx2qqdWeCqU4dG4p79+O8nysu4RG6zN56mWmItEzuzNR7PM1yHBRxNWcKu9UjCMKak5OUr2srceQmuyvL6lhY1uGI26952bTJtk2a4uiquaVY0L/ALqXSS87NRXk2ZisqMbWMOs7UjfwbHE7HGoXwuM49kqXB+alw9jHAprrf9qeP2cFqPTWaabxCpZnCyfwZxe9CXg+3uaT7iMxtzbbL5rCx43pPu62nD0N1pzS+bakquGWU7xTtKpJ7sIvsb633JNiI3ebMZvCy8fvnp7Ot3WG2OScL4vGWfZClw9rlx9hLgaq2t/1p4/ZiZpshzChSdTLMRCq1+7KPRt9yd2m/GyHBKzC1qkzteu3j9GoyLZxnGcYadXehSlCo6coVN5SUkk+pWtZqxiImXox9UwsKYjaZ3jfeGFq3RmO0rSpVMbUpzVRtLcvwsr8boTGy3KZ6mZmYrExs5ow9oAAo+xD5dxH1K99Eqc2m1r1de/yWRpSVmWOcT3Vm1DDZTjZYHKqarTi2pzct2CkuaVuMmuvkvEhN+xt8rpNsWvHedonl2tdku16M8Sqed0FCD51Kbb3fGL4teDv3MxF+1djaLMRvhW3nsn6qbKOFzHBbst2pSqQ9aMoSXsaaZZzaT91Ldkx4PPGuNPy03qCpgad3BrfpdbcJXsu9ppx77X6ymY2dfksz+vhReefKe96ByXAQyrKKOApcqdOMfFpcX5viWxG0OSxsScTEteeuUp20Z3Ur5rTyWk/QpxU5rtqSva/qx4r1mQvPS32j4ERScWec9Ed3/vyazZzoiOppyxuYNxw8Jbto8HOfNq/UkrXfPjZdqxWN1+oZ/8Ax9qU9KfBT6mz/Ss8N0H+Fil2qUlL7195+bJ8MNHGo5mLb8f53JFr3SU9K5jGNKTnQqXdOT5q3OMrcLq649fkyExtLocjnIzNJ36LRz+rtdimd1K2GrZJXd+j/aUu6DdpLwUmn/yZKk9TW6zgRFoxY6+ifL89jrtoGXxzLR2KpSXGNN1I9u9T9JW8bW8zNuTXZDE/TzFJ9u3x6HPbEfmtW+0y/TpCnJ7Na9fXu85Y23H5Jwv1svdZi6ei+st3eb47DPiuM9en+UhRLW/Sp71PlGMmnJJ2d13O1uHZwbRNo93Cai2o5TlWJlhcDCWInF2bi1GF+ze438lbvITeG1y+k4uLXitPDHj8GXpDaHl2pMWsDOEqNZpuMW1KMrK7UZLm0uNmlwMxeJnZXm9NxMvXj33hvtTZPRz7JKuX10vSi91/wzXwZLwf9V1mZjeHly2NODiReOr5PPGncprZ7nVHLaPBzlZv+GK4yflFPzsVR0uvzGNGDhziT1fkPSOV5fhcqwEMDgIqNOCtFL832tvi31stiNnGYmJbEtN7TvMuI1TtQwWUY2WCyyn084u05b27BNc0nZuTXX1d5Gb9jZ5XSb4teO87RPLtY2QbWcJi8WsPnNHoVJ2VSMt6Kf0k0nFd/HvsuJjj7VmPo9614sOd/ZspKs1ePWWNKmO3P4jhPXn7qIXbvRPTv3QkRB0IAAo+xD5dxH1K99Eqc2m1r1de/wAlO1bmE8r0zicbSdpRpS3X2SatF+1onbk0mVw4xMatJ5TLzUlZWKnaAF32Q42WL0bGnN36KpOnx7OEkvJSsWU5OW1bD4cxM9sRPl5NXtiwcZVcvxnWq/RvvUnF/huv2sxddpN5iMSvs3/PipJNpnnvaa767xd+2H6UCmecuu03+LT3/OVU2SpLQ1BrrlV/UkTpyaLVf5Vvd8odgTa5NNuGJorKcNhG/TdVzS+jGLT/ABkiF+putFrP6lrdW23j9nO7Fac5arqVI8lh5XfjOFl+D9hGvN7NZmP0Ij2+Uq/n1SFLI8RUqclRqN+Ci7lk8nPYMTOJWI7Y+bitiHzUq/aZfp0jFOTZa16+O7zlj7cfknC/Wy91mLp6L6y3d5vjsM+K4z16f5SFEtb9KnvdPtNzOrlejq1TDPdnPdpprmt52dux7t+Jm/J4dNwoxMxWLco6fg8+lbrm60VVlR1fg5R/34Lyk7P8GI5vNnY3y9+6XpIucYkOyLBwnq7G4r/bUor/AJ1H/SFvMrpzdBqt5jL4de3yj7qHrbMZ5TpTFY2i7SVNqL7JSain5Npk7cmoyeFGLj1rPLf7vNy4KxS7MMi+7KswqY/RlJVnd03Knf6MX6Psi0vIsrycnqmHFMzbbr6fj93P7c/iOE9efuoxd69E9O/dCREHQgACj7EPl3EfUr30SpzabWvV17/JRtfYaeL0bi6VPn0Tl930v6ErcmnyNormKTPa85FbsQC47GcNOjpB1Zcqlecl4JRh+cGTpycxrFonMbdkR9fNj7YK8Y0sBh3zlilJeEeD95C/UlpNZ3xLf/P58lDJtQ89bTPn1i/Wh+lApnnLrtN/i09/zlttKbSXpzI6eVrC9JuOT3ul3L70nLluO1r25mYtMdDz5rS/18WcTj239ns720rbY68qTVDBRUupyrOS80oK/tM8cqI0SN+m/h909znNsdnuZPG5jJzqSslZcEuqMV1Ljy/NtsjM9rcYODTBpwUjaPzpWnZfpepp/JpV8arV6zUpL+GC+DF9/Ft97t1FlY2c1qWbjHxNq+jHj2y/e1bN45ZpGpRi/Tr/ALOK7n8N+G5deLQvPQxpeD+pmInqjp+ni12xL5rVvtUv06QpyXa16+vd5yxtuPyThfrZe6zF09F9Zbu83x2GfFcZ69P8pCiWt+lT3trtn+aC+vh+UjN+Tz6P/I90oeVuobfSHzswX2ml76MxzefN+ov3T8npUtcWk2yHERhqnH4Z85XkvCNSSfvorpzb7VazOBh2/OmI+jttouFljNE4ulDmqe/9ySn+USVuTW6ffgzNJ9u3x6HnYrdgAXzZPgp4PRdKVRWdSU6lu5uyfnFJ+ZZTk5TVLxfMzt1bQ0G3P4jhPXn7qMXerRPTv3QkRB0IAAo+xD5dxH1K99Eqc2m1r1de/wAlkaUlaXIsc4i2q9mOaYTHSrZBDpaMndRUkpw+j6TW8l1NO/aut1TWYdLldVw7ViMWdp7e1hZHsz1BmGKUcfDoKd/SlJpu30Yptt+NkOGZWY2q4FK/snilbsswGHyzL6eBwatCEVGK7l29rfNssiNnM4mJbEtN7c5RXaDn8M71tTp4Z3pUJxpxfU5b635Lzsu/dv1ldp3l0uQy84OWmbc7RM+HR+e1cy1y6b6p2Z4jPdQVszp4mMFUcXuuDdrRjHnvdxXNJ33bnK6rGDhRhzXfb2+3uar/AEdxf85D/qf9w4JX/wDN1/p4/Z/YbHMQ5enjIpd1Jv8A9xwSf83X+nj9nYaX2f5Lp6ssVFOrWXKpUs931YrhHx4vvJRWIa7M6jjY8cM9Edkfn2dJj8bhsuwcsXjZqFOCvKT5Jf18Osk8dKWvaK1jeZefNb6mq6ozl4ppxpRvGlB9Ue1/SlzfkuNrlMzvLrsllYy+Hw9c81J2JfNat9ql+nSLKcml1r19e7zljbcfknC/Wy91mLp6L6y3d5vjsM+K4z16f5SFEtb9KnvbXbP80I/Xw/KRm/J59H/ke6UPK3UNvpD52YL7TS99GY5vPm/UX7p+T0qWuLedMkzuWntYvMVdxjVmppddOUmpea5rvSKd9p3dhjYH6+W4PZG3fs9C4avh8fhI18O1OnON01xTiy7m5G1bUttPRMJPqPZPi44uVbT04SpttqnNuMo9ydmpLxs+XPmVzTsb/L6xXh2xo6e2Ot8tPbJ8fVxkamfyhCkndwhLelLuuuEU+1O/hzMcEyzmNYpFdsKOntnqWGlThRpKlSSUUkklwSS5JFrnpmZneUx25/EsJ68/dRC7daJ6d+6EjIOhAAFH2IfLuI+pXvolTm02terr3+Sk62zHE5Tpevj8E7VIKLjdXXw48GuxrgTty6GmyeHXFx60tyn6OayTavkuKopZtGdCduPoupBvucVveTXmyMXjrezG0fGrP+v90fCfFta20fSdKO9/id7ujTm37vDzM8UKI0zNT/18Y+rhtYbT62ZYeWByKMqUJK0qkuE2uyKXwPG9/AhNt20ymkxhzx4s7z2dX3T/AAMo08bTnPglOLb7EpIw22JEzSYjsl6G/wA66Z/nKP3izihyH+DmP6T8D/Oumf5yj94cUH+DmP6T8D/Oumf5yj94cUH+DmP6T8H5nrjS8I7zxlLyd/wSHFDMZDMz/wBJaHN9q+R4WDWWRnXl1cHTj5uS3vZFmJv2PXhaPjWn9+1Y+Py+qXan1Vmmpq6lmErQTvCnHhCPfb959777W5EJmZbzLZPDy8fsjp65aMPUouzjW+VaZySpg8xVVylWc1uRUluuEF1tcbxZKttmn1HIYuYxItTbbbbxl8dpOssr1PgaNDLlUThUcnvxUVZxtws2LTulp2Rxcve0326YfPZrq/LdL0MRDMlUbqSg47kVLkne92u0VnZnUcliZiazTboZ20LXWUakyBYHL1VU+ljL04pKyT7G+0WtuqyGn4uBi8d9ttu1NiLdM/IcZSy/PMPja992nWhOVuLtGSbt3iFWPSb4VqRzmJhYP9WdOfw1/uL+4s44c7/w+Y9nxRbGVI1sZUqw5SnJrwbbK3S0jhrES6DSWts00w+ioWqUW7ulJ8L9sX+4/au4RMxyePN5DDzHTPRbt/OahYba7kk6a/xNGvCXWkoyXk95N+wnxtRbRsaPRmJ+P0YWbbX8OqLjk2Hm5dUqzUUu/di25eF0Ym/YtwtFtv8A7LdHs+7pNmOLxuY6aeYZlNznVrVJXfYmo2S5JLdtZEqcni1KlMPG4KRtERH1cpt0qp1cFRT5KrJr/rS/qRu2GiR0Xnu80rIt6AAKPsQ+XcR9SvfRKnNpta9XXv8AJ320z5jYv1Y+/Elbk1OnfyafnU89FbrwAAAAAAAAAAAAAAAAAAAAAB4mBQcp2T5zia6eZTp0qfXuvfk13JLd82/JkuCWoxdYwqx+yJmfgsGAweEyfLIYTDJQpU4WV3yiubb/ABb8SyI2hz172xbzaemZQTaHqCnqLUksRhnelCKp032pNty85N+ViuZ3l1en5acDBiLc56Z+jmTD2gADttlud5fkGOxONzOe7HoUkucpS3lwiubf5ddkZrOzWangYmNWlaR1+TG1nrzMNSt4an+yw1+FNPjK3JzfX27q4LvtcTaZTyen4eX/AHT027ezu+rkjDYAAAAAAAAAAAAAAAAAAAAAAB8VYCs5ftYwODySjQqUK1StClGMn6MYykkk3e7dm+PwSUXaDE0e9sSZi0REz7fzxcfqrXecakg8PUapUf8Abhfj68uc/Dgu4xMzLYZXT8LA/dHTPbPl2OWMP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9408" name="Picture 16" descr="http://a650.phobos.apple.com/us/r30/Purple3/v4/0d/b4/f8/0db4f8a1-973e-bc0e-9c06-1954fc6b34ce/mzl.pbqifycz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2852936"/>
            <a:ext cx="1112641" cy="111264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275856" y="2708920"/>
            <a:ext cx="338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커뮤니케이션</a:t>
            </a:r>
            <a:endParaRPr lang="en-US" altLang="ko-KR" sz="3200" b="1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r>
              <a:rPr lang="ko-KR" altLang="en-US" sz="3200" b="1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커머스</a:t>
            </a:r>
            <a:endParaRPr lang="en-US" altLang="ko-KR" sz="3200" b="1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r>
              <a:rPr lang="ko-KR" altLang="en-US" sz="3200" b="1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정보검색</a:t>
            </a:r>
            <a:endParaRPr lang="en-US" altLang="ko-KR" sz="3200" b="1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r>
              <a:rPr lang="ko-KR" altLang="en-US" sz="3200" b="1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엔터테인먼트</a:t>
            </a:r>
            <a:endParaRPr lang="en-US" altLang="ko-KR" sz="3200" b="1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endParaRPr lang="ko-KR" altLang="en-US" sz="3200" b="1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056" y="2996952"/>
            <a:ext cx="81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2</a:t>
            </a:r>
            <a:r>
              <a:rPr lang="ko-KR" altLang="en-US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 </a:t>
            </a:r>
            <a:r>
              <a:rPr lang="en-US" altLang="ko-KR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1</a:t>
            </a:r>
            <a:r>
              <a:rPr lang="ko-KR" altLang="en-US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조 나만의 웹 서비스 기획하기</a:t>
            </a:r>
            <a:endParaRPr lang="en-US" altLang="ko-KR" sz="4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endParaRPr lang="en-US" altLang="ko-KR" sz="48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85122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과제</a:t>
            </a:r>
            <a:r>
              <a:rPr lang="en-US" altLang="ko-KR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(~</a:t>
            </a:r>
            <a:r>
              <a:rPr lang="ko-KR" altLang="en-US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목</a:t>
            </a:r>
            <a:r>
              <a:rPr lang="en-US" altLang="ko-KR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)</a:t>
            </a:r>
            <a:endParaRPr lang="ko-KR" altLang="en-US" sz="9600" dirty="0">
              <a:solidFill>
                <a:srgbClr val="FF0000"/>
              </a:solidFill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25060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게임을 </a:t>
            </a:r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보는 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924944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CDN vs.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내장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1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499861"/>
            <a:ext cx="7632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잘하는 개발자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남의 것 잘 </a:t>
            </a:r>
            <a:r>
              <a:rPr lang="ko-KR" altLang="en-US" sz="4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갖다쓰고</a:t>
            </a:r>
            <a:endParaRPr lang="en-US" altLang="ko-KR" sz="4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복사 </a:t>
            </a:r>
            <a:r>
              <a:rPr lang="ko-KR" altLang="en-US" sz="4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붙여넣기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잘하는 사람</a:t>
            </a:r>
            <a:endParaRPr lang="en-US" altLang="ko-KR" sz="4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499861"/>
            <a:ext cx="76328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좋은 개발자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누가 코드를 봐도 이해하기 쉽게 개발하는 사람</a:t>
            </a:r>
            <a:endParaRPr lang="en-US" altLang="ko-KR" sz="4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이타적인 사람</a:t>
            </a:r>
            <a:endParaRPr lang="en-US" altLang="ko-KR" sz="4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기획자랑 자주 얘기하는 사람</a:t>
            </a:r>
            <a:endParaRPr lang="en-US" altLang="ko-KR" sz="4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38196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코딩 </a:t>
            </a:r>
            <a:r>
              <a:rPr lang="ko-KR" altLang="en-US" sz="4800" dirty="0" err="1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한줄</a:t>
            </a:r>
            <a:r>
              <a:rPr lang="ko-KR" altLang="en-US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sz="4800" dirty="0" err="1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한줄</a:t>
            </a:r>
            <a:r>
              <a:rPr lang="ko-KR" altLang="en-US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 쓰는 것</a:t>
            </a:r>
            <a:endParaRPr lang="en-US" altLang="ko-KR" sz="4800" dirty="0" smtClean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=</a:t>
            </a:r>
            <a:r>
              <a:rPr lang="ko-KR" altLang="en-US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단순 노동</a:t>
            </a:r>
            <a:r>
              <a:rPr lang="en-US" altLang="ko-KR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타이핑</a:t>
            </a:r>
            <a:r>
              <a:rPr lang="en-US" altLang="ko-KR" sz="4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</a:p>
          <a:p>
            <a:pPr algn="ctr"/>
            <a:r>
              <a:rPr lang="ko-KR" altLang="en-US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게임을 설계 하는 것</a:t>
            </a:r>
            <a:endParaRPr lang="en-US" altLang="ko-KR" sz="4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=</a:t>
            </a:r>
            <a:r>
              <a:rPr lang="ko-KR" altLang="en-US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지적 노동</a:t>
            </a:r>
            <a:r>
              <a:rPr lang="en-US" altLang="ko-KR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ko-KR" altLang="en-US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기획</a:t>
            </a:r>
            <a:r>
              <a:rPr lang="en-US" altLang="ko-KR" sz="4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endParaRPr lang="ko-KR" altLang="en-US" sz="48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753052"/>
            <a:ext cx="76328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왜 게임인가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?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우리가 배운 모든 것을 최대한 활용하는 방법</a:t>
            </a:r>
            <a:endParaRPr lang="en-US" altLang="ko-KR" sz="3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492896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이왕 만드는 거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제대로 만들자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!!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628800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우리의 목표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2924944"/>
            <a:ext cx="7056784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기획 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– </a:t>
            </a:r>
            <a:r>
              <a:rPr lang="ko-KR" altLang="en-US" sz="4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피카츄로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철권 만들어줘</a:t>
            </a:r>
            <a:endParaRPr lang="ko-KR" altLang="en-US" sz="4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4005064"/>
            <a:ext cx="7056784" cy="720080"/>
          </a:xfrm>
          <a:prstGeom prst="rect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기획 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+ 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개발 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= 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설계</a:t>
            </a:r>
            <a:endParaRPr lang="ko-KR" altLang="en-US" sz="4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5085184"/>
            <a:ext cx="70567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개발 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– </a:t>
            </a:r>
            <a:r>
              <a:rPr lang="ko-KR" altLang="en-US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코드 </a:t>
            </a:r>
            <a:r>
              <a:rPr lang="ko-KR" altLang="en-US" sz="44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한땀한땀</a:t>
            </a:r>
            <a:r>
              <a:rPr lang="en-US" altLang="ko-KR" sz="4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..</a:t>
            </a:r>
            <a:endParaRPr lang="ko-KR" altLang="en-US" sz="4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2924944"/>
            <a:ext cx="648072" cy="288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올라운드</a:t>
            </a:r>
            <a:endParaRPr lang="en-US" altLang="ko-KR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file2.uf.tistory.com/image/1723F5554D840CCD390AF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80920" cy="5642857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0" y="4653136"/>
            <a:ext cx="9144000" cy="1224136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게임 플레이어 관점의 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file2.uf.tistory.com/image/1723F5554D840CCD390AF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4455"/>
            <a:ext cx="8280920" cy="5642857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2771800" y="2708920"/>
            <a:ext cx="1152128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60032" y="3212976"/>
            <a:ext cx="1152128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3933056"/>
            <a:ext cx="1152128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6296" y="1052736"/>
            <a:ext cx="1152128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980728"/>
            <a:ext cx="8208912" cy="51845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980728"/>
            <a:ext cx="1152128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6273225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Background-</a:t>
            </a:r>
            <a:r>
              <a:rPr lang="en-US" altLang="ko-KR" sz="3200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image:url</a:t>
            </a:r>
            <a:r>
              <a:rPr lang="en-US" altLang="ko-KR" sz="32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(“”);</a:t>
            </a:r>
            <a:endParaRPr lang="ko-KR" altLang="en-US" sz="3200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1556792"/>
            <a:ext cx="194421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&lt;div id=“cha2”&gt; div{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Width:80px;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Height:80px;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Background-</a:t>
            </a:r>
            <a:r>
              <a:rPr lang="en-US" altLang="ko-KR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image:url</a:t>
            </a:r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(“”);}</a:t>
            </a:r>
            <a:endParaRPr lang="ko-KR" altLang="en-US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204864"/>
            <a:ext cx="1944216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&lt;span id=“re”&gt;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Var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 re=</a:t>
            </a:r>
            <a:r>
              <a:rPr lang="en-US" altLang="ko-KR" sz="1600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document.getElementById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(“re”);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Re.innerHTML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=k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addEventListener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K=k+1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//k</a:t>
            </a:r>
            <a:r>
              <a:rPr lang="ko-KR" altLang="en-US" sz="1600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는 왼쪽 점수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5856" y="4581128"/>
            <a:ext cx="165618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&lt;div id=“ball”&gt;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div{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Width:80px;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Height:80px;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Background-</a:t>
            </a:r>
            <a:r>
              <a:rPr lang="en-US" altLang="ko-KR" dirty="0" err="1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image:url</a:t>
            </a:r>
            <a:r>
              <a:rPr lang="en-US" altLang="ko-KR" dirty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(“”);}</a:t>
            </a:r>
            <a:endParaRPr lang="ko-KR" altLang="en-US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4653136"/>
            <a:ext cx="9144000" cy="1224136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게임 개발자 관점의 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25060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3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가지만 기억하세요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인물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사건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배경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420888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배경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</a:t>
            </a:r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디자인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스타일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스토리</a:t>
            </a:r>
            <a:r>
              <a:rPr lang="en-US" altLang="ko-KR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등등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..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22530" name="Picture 2" descr="http://cfile26.uf.tistory.com/image/236D2C3A5253E97202554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4968552" cy="2230087"/>
          </a:xfrm>
          <a:prstGeom prst="rect">
            <a:avLst/>
          </a:prstGeom>
          <a:noFill/>
        </p:spPr>
      </p:pic>
      <p:pic>
        <p:nvPicPr>
          <p:cNvPr id="22532" name="Picture 4" descr="https://encrypted-tbn2.gstatic.com/images?q=tbn:ANd9GcROP3wFshV5hb4fD2hJ1z8eo_s8A0q7aG9Ek7o5hlozHmqeI8QMK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60648"/>
            <a:ext cx="2962275" cy="1543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924944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DBMS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2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420888"/>
            <a:ext cx="76328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배경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옛날 옛적에 </a:t>
            </a:r>
            <a:r>
              <a:rPr lang="ko-KR" altLang="en-US" sz="3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제라툴이</a:t>
            </a:r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살았는데</a:t>
            </a:r>
            <a:r>
              <a:rPr lang="en-US" altLang="ko-KR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…</a:t>
            </a:r>
            <a:r>
              <a:rPr lang="ko-KR" altLang="en-US" sz="3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캐리건이</a:t>
            </a:r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나타나서 종족 </a:t>
            </a:r>
            <a:r>
              <a:rPr lang="ko-KR" altLang="en-US" sz="3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멸망ㅋ</a:t>
            </a:r>
            <a:endParaRPr lang="ko-KR" altLang="en-US" sz="3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420888"/>
            <a:ext cx="76328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인물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객체화 할 수 있는 모든 것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(thing)</a:t>
            </a:r>
          </a:p>
          <a:p>
            <a:pPr algn="ctr"/>
            <a:r>
              <a:rPr lang="ko-KR" altLang="en-US" sz="28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피카츄</a:t>
            </a:r>
            <a:r>
              <a:rPr lang="en-US" altLang="ko-KR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배구공</a:t>
            </a:r>
            <a:endParaRPr lang="en-US" altLang="ko-KR" sz="2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개구리</a:t>
            </a:r>
            <a:r>
              <a:rPr lang="en-US" altLang="ko-KR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, </a:t>
            </a:r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자동차</a:t>
            </a:r>
            <a:endParaRPr lang="en-US" altLang="ko-KR" sz="2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두더</a:t>
            </a:r>
            <a:r>
              <a:rPr lang="ko-KR" altLang="en-US" sz="28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420888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인물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Div</a:t>
            </a:r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로 만들어주세요</a:t>
            </a:r>
            <a:endParaRPr lang="en-US" altLang="ko-KR" sz="2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그게 속 편하고</a:t>
            </a:r>
            <a:endParaRPr lang="en-US" altLang="ko-KR" sz="28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일반적인 방법</a:t>
            </a:r>
            <a:endParaRPr lang="ko-KR" altLang="en-US" sz="28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609036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사건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(event)</a:t>
            </a:r>
          </a:p>
          <a:p>
            <a:pPr algn="ctr"/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제일 어려운 부분</a:t>
            </a:r>
            <a:endParaRPr lang="en-US" altLang="ko-KR" sz="5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하면 </a:t>
            </a:r>
            <a:r>
              <a:rPr lang="en-US" altLang="ko-KR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해라하는 규칙</a:t>
            </a:r>
            <a:endParaRPr lang="en-US" altLang="ko-KR" sz="54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32" y="2060848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페이지 로딩될 때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852936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키보드 누를 때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645024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마우스 위에 올릴 때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43711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마우스 클릭할 때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2420888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특정 조건 성립하면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140968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초 마다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864" y="3861048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초 후에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7864" y="4581128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그냥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1844824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색상을 바꿔라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2564904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위치를 바꿔라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04248" y="3284984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크기</a:t>
            </a:r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를</a:t>
            </a:r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바꿔라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4005064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나타나라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4248" y="4725144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사라져라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5445224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속도를 바꿔라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528" y="3717032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4509120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8144" y="184482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8144" y="256490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8144" y="328498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8144" y="400506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472514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68144" y="544522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 smtClean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33265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사건의 경우의 수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616704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이것만 잘 이해하면 </a:t>
            </a:r>
            <a:r>
              <a:rPr lang="ko-KR" altLang="en-US" sz="3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왠만한</a:t>
            </a:r>
            <a:r>
              <a:rPr lang="ko-KR" altLang="en-US" sz="3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게임 다 설계 가</a:t>
            </a:r>
            <a:r>
              <a:rPr lang="ko-KR" altLang="en-US" sz="3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능</a:t>
            </a:r>
            <a:endParaRPr lang="en-US" altLang="ko-KR" sz="3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7308304" cy="411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5085184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개구리 게임의 사건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3648" y="6021288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키보드 누를 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91880" y="6021288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특정 조건 성립하면</a:t>
            </a:r>
            <a:endParaRPr lang="ko-KR" altLang="en-US" sz="1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88224" y="6021288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위치를 바꿔라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6021288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개구리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0112" y="6021288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개구리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7308304" cy="411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403648" y="515719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페이지 로딩될 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9872" y="5157192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초 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08" y="5157192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위치를 바꿔라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5536" y="5157192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자동차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5157192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자동차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5085184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두더지 </a:t>
            </a:r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게임의 사건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74248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74248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259632" y="486916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페이지 로딩될 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75856" y="4869160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초 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00192" y="4869160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나타나라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4869160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두더지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0" y="4869160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두더지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5733256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마우스 클릭할 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47864" y="5733256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그냥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2" y="5733256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사라져라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5733256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두더지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5733256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두더지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67744" y="191683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페이지 로딩될 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20272" y="414908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키보드 누를 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3645024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마우스 위에 올릴 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9712" y="5805264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마우스 클릭할 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43808" y="2132856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특정 조건 성립하면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15616" y="3861048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초 마다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76256" y="2636912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~</a:t>
            </a:r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초 후에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7864" y="5517232"/>
            <a:ext cx="1872208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그냥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3068960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색상을 바꿔라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27984" y="4437112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크기를 바꿔라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59632" y="4797152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나타나라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300192" y="5517232"/>
            <a:ext cx="187220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사라져라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3528" y="3717032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9592" y="5157192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두더지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8144" y="184482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03648" y="2420888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928" y="3140968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8144" y="400506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4725144"/>
            <a:ext cx="64807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오브</a:t>
            </a:r>
            <a:endParaRPr lang="en-US" altLang="ko-KR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젝트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33265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도구를 사용하는 건 개발자의 몫</a:t>
            </a:r>
            <a:endParaRPr lang="en-US" altLang="ko-KR" sz="5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99992" y="3068960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개구리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64088" y="5517232"/>
            <a:ext cx="7920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배달의민족 한나" pitchFamily="18" charset="-127"/>
                <a:ea typeface="배달의민족 한나" pitchFamily="18" charset="-127"/>
              </a:rPr>
              <a:t>두더지</a:t>
            </a:r>
            <a:endParaRPr lang="ko-KR" altLang="en-US" dirty="0">
              <a:solidFill>
                <a:prstClr val="black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4570" t="17640" r="45191" b="4241"/>
          <a:stretch>
            <a:fillRect/>
          </a:stretch>
        </p:blipFill>
        <p:spPr bwMode="auto">
          <a:xfrm>
            <a:off x="251520" y="476672"/>
            <a:ext cx="4176464" cy="606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24097" t="17640" r="45663" b="5921"/>
          <a:stretch>
            <a:fillRect/>
          </a:stretch>
        </p:blipFill>
        <p:spPr bwMode="auto">
          <a:xfrm>
            <a:off x="4644008" y="404664"/>
            <a:ext cx="4336038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342900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2</a:t>
            </a:r>
            <a:r>
              <a:rPr lang="ko-KR" altLang="en-US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 </a:t>
            </a:r>
            <a:r>
              <a:rPr lang="en-US" altLang="ko-KR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1</a:t>
            </a:r>
            <a:r>
              <a:rPr lang="ko-KR" altLang="en-US" sz="54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조 있는 미니 게임 설계하기</a:t>
            </a:r>
            <a:endParaRPr lang="en-US" altLang="ko-KR" sz="54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85122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과제</a:t>
            </a:r>
            <a:r>
              <a:rPr lang="en-US" altLang="ko-KR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(~</a:t>
            </a:r>
            <a:r>
              <a:rPr lang="ko-KR" altLang="en-US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목</a:t>
            </a:r>
            <a:r>
              <a:rPr lang="en-US" altLang="ko-KR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)</a:t>
            </a:r>
            <a:endParaRPr lang="ko-KR" altLang="en-US" sz="9600" dirty="0">
              <a:solidFill>
                <a:srgbClr val="FF0000"/>
              </a:solidFill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988840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HTML CSS </a:t>
            </a:r>
            <a:r>
              <a:rPr lang="en-US" altLang="ko-KR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javascript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심화</a:t>
            </a:r>
            <a:endParaRPr lang="ko-KR" altLang="en-US" sz="6600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크로스 </a:t>
            </a:r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브라우징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1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크로스 </a:t>
            </a:r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브라우징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7170" name="Picture 2" descr="http://cfile8.uf.tistory.com/image/142C5D374DFAB8BD029B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25060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검색엔진 최적화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2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268760"/>
            <a:ext cx="76328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HTTP-EQUIV="Expire"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ConTENT</a:t>
            </a:r>
            <a:r>
              <a:rPr lang="en-US" altLang="ko-KR" sz="1400" dirty="0" smtClean="0">
                <a:solidFill>
                  <a:prstClr val="white"/>
                </a:solidFill>
              </a:rPr>
              <a:t>="-1"&gt;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캐쉬</a:t>
            </a:r>
            <a:r>
              <a:rPr lang="ko-KR" altLang="en-US" sz="1400" dirty="0" smtClean="0">
                <a:solidFill>
                  <a:prstClr val="white"/>
                </a:solidFill>
              </a:rPr>
              <a:t> 완료</a:t>
            </a:r>
            <a:r>
              <a:rPr lang="en-US" altLang="ko-KR" sz="1400" dirty="0" smtClean="0">
                <a:solidFill>
                  <a:prstClr val="white"/>
                </a:solidFill>
              </a:rPr>
              <a:t>(</a:t>
            </a:r>
            <a:r>
              <a:rPr lang="ko-KR" altLang="en-US" sz="1400" dirty="0" smtClean="0">
                <a:solidFill>
                  <a:prstClr val="white"/>
                </a:solidFill>
              </a:rPr>
              <a:t>파기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  <a:r>
              <a:rPr lang="ko-KR" altLang="en-US" sz="1400" dirty="0" smtClean="0">
                <a:solidFill>
                  <a:prstClr val="white"/>
                </a:solidFill>
              </a:rPr>
              <a:t>시간 정의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HTTP-EQUIV="Last-Modified"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ConTENT</a:t>
            </a:r>
            <a:r>
              <a:rPr lang="en-US" altLang="ko-KR" sz="1400" dirty="0" smtClean="0">
                <a:solidFill>
                  <a:prstClr val="white"/>
                </a:solidFill>
              </a:rPr>
              <a:t>="Mon,20 Jul 2007 19:30:30"&gt;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최종수정일을</a:t>
            </a:r>
            <a:r>
              <a:rPr lang="ko-KR" altLang="en-US" sz="1400" dirty="0" smtClean="0">
                <a:solidFill>
                  <a:prstClr val="white"/>
                </a:solidFill>
              </a:rPr>
              <a:t> 정의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HTTP-EQUIV='Cache-Control'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ConTENT</a:t>
            </a:r>
            <a:r>
              <a:rPr lang="en-US" altLang="ko-KR" sz="1400" dirty="0" smtClean="0">
                <a:solidFill>
                  <a:prstClr val="white"/>
                </a:solidFill>
              </a:rPr>
              <a:t>='no-cache'&gt;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HTTP-EQUIV='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Pragma</a:t>
            </a:r>
            <a:r>
              <a:rPr lang="en-US" altLang="ko-KR" sz="1400" dirty="0" smtClean="0">
                <a:solidFill>
                  <a:prstClr val="white"/>
                </a:solidFill>
              </a:rPr>
              <a:t>'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ConTENT</a:t>
            </a:r>
            <a:r>
              <a:rPr lang="en-US" altLang="ko-KR" sz="1400" dirty="0" smtClean="0">
                <a:solidFill>
                  <a:prstClr val="white"/>
                </a:solidFill>
              </a:rPr>
              <a:t>='no-cache'&gt;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  :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캐쉬가</a:t>
            </a:r>
            <a:r>
              <a:rPr lang="ko-KR" altLang="en-US" sz="1400" dirty="0" smtClean="0">
                <a:solidFill>
                  <a:prstClr val="white"/>
                </a:solidFill>
              </a:rPr>
              <a:t> 되지 않게 하는 태그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HTTP-EQUIV="Content-type" content="text/html;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charset</a:t>
            </a:r>
            <a:r>
              <a:rPr lang="en-US" altLang="ko-KR" sz="1400" dirty="0" smtClean="0">
                <a:solidFill>
                  <a:prstClr val="white"/>
                </a:solidFill>
              </a:rPr>
              <a:t>=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euc-kr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웹문서의</a:t>
            </a:r>
            <a:r>
              <a:rPr lang="ko-KR" altLang="en-US" sz="1400" dirty="0" smtClean="0">
                <a:solidFill>
                  <a:prstClr val="white"/>
                </a:solidFill>
              </a:rPr>
              <a:t> 언어 설정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HTTP-EQUIV="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Imagetoolbar</a:t>
            </a:r>
            <a:r>
              <a:rPr lang="en-US" altLang="ko-KR" sz="1400" dirty="0" smtClean="0">
                <a:solidFill>
                  <a:prstClr val="white"/>
                </a:solidFill>
              </a:rPr>
              <a:t>" content="no"&gt;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그림위에</a:t>
            </a:r>
            <a:r>
              <a:rPr lang="ko-KR" altLang="en-US" sz="1400" dirty="0" smtClean="0">
                <a:solidFill>
                  <a:prstClr val="white"/>
                </a:solidFill>
              </a:rPr>
              <a:t> 마우스 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오버시</a:t>
            </a:r>
            <a:r>
              <a:rPr lang="ko-KR" altLang="en-US" sz="1400" dirty="0" smtClean="0">
                <a:solidFill>
                  <a:prstClr val="white"/>
                </a:solidFill>
              </a:rPr>
              <a:t> 이미지 관련 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툴바가</a:t>
            </a:r>
            <a:r>
              <a:rPr lang="ko-KR" altLang="en-US" sz="1400" dirty="0" smtClean="0">
                <a:solidFill>
                  <a:prstClr val="white"/>
                </a:solidFill>
              </a:rPr>
              <a:t> 생기지 않음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HTTP-EQUIV="Refresh" content="15;URL=http://galaxy.channeli.net/jakalky/sitemap.htm"&gt;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</a:t>
            </a:r>
            <a:r>
              <a:rPr lang="ko-KR" altLang="en-US" sz="1400" dirty="0" smtClean="0">
                <a:solidFill>
                  <a:prstClr val="white"/>
                </a:solidFill>
              </a:rPr>
              <a:t>페이지이동</a:t>
            </a:r>
          </a:p>
          <a:p>
            <a:pPr fontAlgn="base"/>
            <a:r>
              <a:rPr lang="ko-KR" altLang="en-US" sz="1400" dirty="0" smtClean="0">
                <a:solidFill>
                  <a:prstClr val="white"/>
                </a:solidFill>
              </a:rPr>
              <a:t/>
            </a:r>
            <a:br>
              <a:rPr lang="ko-KR" altLang="en-US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HTTP-EQUIV="Page-Enter" content="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RevealTrans</a:t>
            </a:r>
            <a:r>
              <a:rPr lang="en-US" altLang="ko-KR" sz="1400" dirty="0" smtClean="0">
                <a:solidFill>
                  <a:prstClr val="white"/>
                </a:solidFill>
              </a:rPr>
              <a:t>(Duration=5/</a:t>
            </a:r>
            <a:r>
              <a:rPr lang="ko-KR" altLang="en-US" sz="1400" dirty="0" smtClean="0">
                <a:solidFill>
                  <a:prstClr val="white"/>
                </a:solidFill>
              </a:rPr>
              <a:t>시간 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초단위</a:t>
            </a:r>
            <a:r>
              <a:rPr lang="en-US" altLang="ko-KR" sz="1400" dirty="0" smtClean="0">
                <a:solidFill>
                  <a:prstClr val="white"/>
                </a:solidFill>
              </a:rPr>
              <a:t>, Transition=21) 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 :</a:t>
            </a:r>
            <a:r>
              <a:rPr lang="ko-KR" altLang="en-US" sz="1400" dirty="0" smtClean="0">
                <a:solidFill>
                  <a:prstClr val="white"/>
                </a:solidFill>
              </a:rPr>
              <a:t>페이지 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로딩시</a:t>
            </a:r>
            <a:r>
              <a:rPr lang="ko-KR" altLang="en-US" sz="1400" dirty="0" smtClean="0">
                <a:solidFill>
                  <a:prstClr val="white"/>
                </a:solidFill>
              </a:rPr>
              <a:t> 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트랜지션</a:t>
            </a:r>
            <a:r>
              <a:rPr lang="ko-KR" altLang="en-US" sz="1400" dirty="0" smtClean="0">
                <a:solidFill>
                  <a:prstClr val="white"/>
                </a:solidFill>
              </a:rPr>
              <a:t> 효과</a:t>
            </a:r>
            <a:r>
              <a:rPr lang="en-US" altLang="ko-KR" sz="1400" dirty="0" smtClean="0">
                <a:solidFill>
                  <a:prstClr val="white"/>
                </a:solidFill>
              </a:rPr>
              <a:t>(</a:t>
            </a:r>
            <a:r>
              <a:rPr lang="ko-KR" altLang="en-US" sz="1400" dirty="0" smtClean="0">
                <a:solidFill>
                  <a:prstClr val="white"/>
                </a:solidFill>
              </a:rPr>
              <a:t>장면 전환 효과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548680"/>
            <a:ext cx="76328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1400" dirty="0" smtClean="0">
              <a:solidFill>
                <a:prstClr val="white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name="Subject"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홈페이지주제 입력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name="Title"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홈페이지이름 입력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name="Descript-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xion</a:t>
            </a:r>
            <a:r>
              <a:rPr lang="en-US" altLang="ko-KR" sz="1400" dirty="0" smtClean="0">
                <a:solidFill>
                  <a:prstClr val="white"/>
                </a:solidFill>
              </a:rPr>
              <a:t>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설명문 입력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name="Keywords"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키워드 입력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name="Author" content="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만든사람</a:t>
            </a:r>
            <a:r>
              <a:rPr lang="ko-KR" altLang="en-US" sz="1400" dirty="0" smtClean="0">
                <a:solidFill>
                  <a:prstClr val="white"/>
                </a:solidFill>
              </a:rPr>
              <a:t> 이름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name="Publisher" content="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만든단체나회사</a:t>
            </a:r>
            <a:r>
              <a:rPr lang="ko-KR" altLang="en-US" sz="1400" dirty="0" smtClean="0">
                <a:solidFill>
                  <a:prstClr val="white"/>
                </a:solidFill>
              </a:rPr>
              <a:t> 이름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name="Other Agent" content="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웹책임자</a:t>
            </a:r>
            <a:r>
              <a:rPr lang="ko-KR" altLang="en-US" sz="1400" dirty="0" smtClean="0">
                <a:solidFill>
                  <a:prstClr val="white"/>
                </a:solidFill>
              </a:rPr>
              <a:t> 이름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name="Classification"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카테고리위치</a:t>
            </a:r>
            <a:r>
              <a:rPr lang="en-US" altLang="ko-KR" sz="1400" dirty="0" smtClean="0">
                <a:solidFill>
                  <a:prstClr val="white"/>
                </a:solidFill>
              </a:rPr>
              <a:t>(</a:t>
            </a:r>
            <a:r>
              <a:rPr lang="ko-KR" altLang="en-US" sz="1400" dirty="0" smtClean="0">
                <a:solidFill>
                  <a:prstClr val="white"/>
                </a:solidFill>
              </a:rPr>
              <a:t>분류</a:t>
            </a:r>
            <a:r>
              <a:rPr lang="en-US" altLang="ko-KR" sz="1400" dirty="0" smtClean="0">
                <a:solidFill>
                  <a:prstClr val="white"/>
                </a:solidFill>
              </a:rPr>
              <a:t>)"&gt;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name="Generator"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생성프로그램</a:t>
            </a:r>
            <a:r>
              <a:rPr lang="en-US" altLang="ko-KR" sz="1400" dirty="0" smtClean="0">
                <a:solidFill>
                  <a:prstClr val="white"/>
                </a:solidFill>
              </a:rPr>
              <a:t>(</a:t>
            </a:r>
            <a:r>
              <a:rPr lang="ko-KR" altLang="en-US" sz="1400" dirty="0" smtClean="0">
                <a:solidFill>
                  <a:prstClr val="white"/>
                </a:solidFill>
              </a:rPr>
              <a:t>에디터</a:t>
            </a:r>
            <a:r>
              <a:rPr lang="en-US" altLang="ko-KR" sz="1400" dirty="0" smtClean="0">
                <a:solidFill>
                  <a:prstClr val="white"/>
                </a:solidFill>
              </a:rPr>
              <a:t>)"&gt;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name="Reply-To(Email)"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메일주소 입력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name="Filename"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파일이름 입력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name="Author-Date(Date)"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제작일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name="Location"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위치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name="Distribution"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배포자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name="Copyright" content="</a:t>
            </a:r>
            <a:r>
              <a:rPr lang="ko-KR" altLang="en-US" sz="1400" dirty="0" smtClean="0">
                <a:solidFill>
                  <a:prstClr val="white"/>
                </a:solidFill>
              </a:rPr>
              <a:t>저작권</a:t>
            </a:r>
            <a:r>
              <a:rPr lang="en-US" altLang="ko-KR" sz="1400" dirty="0" smtClean="0">
                <a:solidFill>
                  <a:prstClr val="white"/>
                </a:solidFill>
              </a:rPr>
              <a:t>"&gt;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&lt;META name="Robots" content="ALL"&gt;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 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name="robots" content="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index,follow</a:t>
            </a:r>
            <a:r>
              <a:rPr lang="en-US" altLang="ko-KR" sz="1400" dirty="0" smtClean="0">
                <a:solidFill>
                  <a:prstClr val="white"/>
                </a:solidFill>
              </a:rPr>
              <a:t>" /&gt; 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 </a:t>
            </a:r>
            <a:r>
              <a:rPr lang="ko-KR" altLang="en-US" sz="1400" dirty="0" smtClean="0">
                <a:solidFill>
                  <a:prstClr val="white"/>
                </a:solidFill>
              </a:rPr>
              <a:t>이 문서도 긁어가고 링크된 문서도 긁어감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  <a:endParaRPr lang="ko-KR" altLang="en-US" sz="1400" dirty="0" smtClean="0">
              <a:solidFill>
                <a:prstClr val="white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name="robots" content="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noindex,follow</a:t>
            </a:r>
            <a:r>
              <a:rPr lang="en-US" altLang="ko-KR" sz="1400" dirty="0" smtClean="0">
                <a:solidFill>
                  <a:prstClr val="white"/>
                </a:solidFill>
              </a:rPr>
              <a:t>" /&gt;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 </a:t>
            </a:r>
            <a:r>
              <a:rPr lang="ko-KR" altLang="en-US" sz="1400" dirty="0" smtClean="0">
                <a:solidFill>
                  <a:prstClr val="white"/>
                </a:solidFill>
              </a:rPr>
              <a:t>이 문서는 긁어가지 말고 링크된 문서만 긁어감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name="robots" content="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index,nofollow</a:t>
            </a:r>
            <a:r>
              <a:rPr lang="en-US" altLang="ko-KR" sz="1400" dirty="0" smtClean="0">
                <a:solidFill>
                  <a:prstClr val="white"/>
                </a:solidFill>
              </a:rPr>
              <a:t>" /&gt;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 </a:t>
            </a:r>
            <a:r>
              <a:rPr lang="ko-KR" altLang="en-US" sz="1400" dirty="0" smtClean="0">
                <a:solidFill>
                  <a:prstClr val="white"/>
                </a:solidFill>
              </a:rPr>
              <a:t>이 문서는 긁어가되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링크는 무시함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</a:p>
          <a:p>
            <a:pPr fontAlgn="base"/>
            <a:r>
              <a:rPr lang="en-US" altLang="ko-KR" sz="1400" dirty="0" smtClean="0">
                <a:solidFill>
                  <a:prstClr val="white"/>
                </a:solidFill>
              </a:rPr>
              <a:t>&lt;META name="robots" content="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noindex,nofollow</a:t>
            </a:r>
            <a:r>
              <a:rPr lang="en-US" altLang="ko-KR" sz="1400" dirty="0" smtClean="0">
                <a:solidFill>
                  <a:prstClr val="white"/>
                </a:solidFill>
              </a:rPr>
              <a:t>" /&gt;</a:t>
            </a:r>
            <a:br>
              <a:rPr lang="en-US" altLang="ko-KR" sz="1400" dirty="0" smtClean="0">
                <a:solidFill>
                  <a:prstClr val="white"/>
                </a:solidFill>
              </a:rPr>
            </a:br>
            <a:r>
              <a:rPr lang="en-US" altLang="ko-KR" sz="1400" dirty="0" smtClean="0">
                <a:solidFill>
                  <a:prstClr val="white"/>
                </a:solidFill>
              </a:rPr>
              <a:t>   : </a:t>
            </a:r>
            <a:r>
              <a:rPr lang="ko-KR" altLang="en-US" sz="1400" dirty="0" smtClean="0">
                <a:solidFill>
                  <a:prstClr val="white"/>
                </a:solidFill>
              </a:rPr>
              <a:t>이 문서도 긁지 않고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링크도 무시함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318677"/>
            <a:ext cx="76328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캐스케이딩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엘리먼트는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다양한 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CSS 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선언의 영향을 받는다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이 때 충돌을 피하기 위해서 우선순위를 정하는데 이를 캐스케이딩이라고 함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</a:t>
            </a:r>
          </a:p>
          <a:p>
            <a:pPr algn="ctr"/>
            <a:endParaRPr lang="en-US" altLang="ko-KR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캐스케이딩에는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다음과 같이 세가지 규칙이 있음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중요도  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- </a:t>
            </a:r>
            <a:r>
              <a:rPr lang="en-US" altLang="ko-KR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가 어디에 선언 되었는지에 따라서 우선순위가 달라짐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명시도  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- 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대상을 명확하게 특정할수록 명시도가 높아지면서 우선순위가 높아짐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소스순서 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- </a:t>
            </a:r>
            <a:r>
              <a:rPr lang="en-US" altLang="ko-KR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  <a:r>
              <a:rPr lang="en-US" altLang="ko-KR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선언을 나중에 할수록 우선순위가 높아짐</a:t>
            </a:r>
          </a:p>
          <a:p>
            <a:pPr algn="ctr"/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902311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저작자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의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!important</a:t>
            </a: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저작자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일반선언</a:t>
            </a: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사용자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일반선언</a:t>
            </a: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브라우저의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</a:p>
          <a:p>
            <a:pPr algn="ctr"/>
            <a:endParaRPr lang="ko-KR" altLang="en-US" sz="2800" dirty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29309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1. inline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으로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엘리먼트에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 직접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를 기술</a:t>
            </a: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2. id</a:t>
            </a: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3. Class</a:t>
            </a:r>
          </a:p>
          <a:p>
            <a:pPr algn="ctr" fontAlgn="base"/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4. type</a:t>
            </a:r>
          </a:p>
          <a:p>
            <a:pPr algn="ctr" fontAlgn="base"/>
            <a:endParaRPr lang="en-US" altLang="ko-KR" sz="2800" dirty="0" smtClean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304780"/>
            <a:ext cx="4608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우선순위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924944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브라우저의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</a:p>
          <a:p>
            <a:pPr fontAlgn="base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사용자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일반선언</a:t>
            </a:r>
          </a:p>
          <a:p>
            <a:pPr fontAlgn="base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저작자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일반선언</a:t>
            </a:r>
          </a:p>
          <a:p>
            <a:pPr fontAlgn="base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저작자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CSS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의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18" charset="-127"/>
                <a:ea typeface="배달의민족 한나" pitchFamily="18" charset="-127"/>
              </a:rPr>
              <a:t>!important</a:t>
            </a:r>
          </a:p>
          <a:p>
            <a:pPr algn="ctr"/>
            <a:endParaRPr lang="ko-KR" altLang="en-US" sz="2800" dirty="0">
              <a:solidFill>
                <a:schemeClr val="bg1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1026" name="Picture 2" descr="http://cfile23.uf.tistory.com/image/202DAE3B4F7BFB430F70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980" y="-1714500"/>
            <a:ext cx="8572500" cy="857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서브라임 텍스트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 매우 쓸만한 메모장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3</a:t>
            </a:r>
            <a:endParaRPr lang="ko-KR" altLang="en-US" sz="80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3239105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2</a:t>
            </a:r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 </a:t>
            </a:r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1</a:t>
            </a:r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조 있는 게임 설계하기</a:t>
            </a:r>
            <a:endParaRPr lang="en-US" altLang="ko-KR" sz="32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2</a:t>
            </a:r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 </a:t>
            </a:r>
            <a:r>
              <a:rPr lang="en-US" altLang="ko-KR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1</a:t>
            </a:r>
            <a:r>
              <a:rPr lang="ko-KR" altLang="en-US" sz="32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조 나만의 웹 서비스 기획하기</a:t>
            </a:r>
            <a:endParaRPr lang="en-US" altLang="ko-KR" sz="32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endParaRPr lang="en-US" altLang="ko-KR" sz="32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85122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과제</a:t>
            </a:r>
            <a:r>
              <a:rPr lang="en-US" altLang="ko-KR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(~</a:t>
            </a:r>
            <a:r>
              <a:rPr lang="ko-KR" altLang="en-US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목</a:t>
            </a:r>
            <a:r>
              <a:rPr lang="en-US" altLang="ko-KR" sz="9600" dirty="0" smtClean="0">
                <a:solidFill>
                  <a:srgbClr val="FF0000"/>
                </a:solidFill>
                <a:latin typeface="궁서체" pitchFamily="17" charset="-127"/>
                <a:ea typeface="궁서체" pitchFamily="17" charset="-127"/>
              </a:rPr>
              <a:t>)</a:t>
            </a:r>
            <a:endParaRPr lang="ko-KR" altLang="en-US" sz="9600" dirty="0">
              <a:solidFill>
                <a:srgbClr val="FF0000"/>
              </a:solidFill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그래서 준비했습니다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897068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에멧</a:t>
            </a:r>
            <a:endParaRPr lang="en-US" altLang="ko-KR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564904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“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HTML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코드를 적기에</a:t>
            </a:r>
            <a:endParaRPr lang="en-US" altLang="ko-KR" sz="6600" dirty="0" smtClean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인생은 너무 </a:t>
            </a:r>
            <a:r>
              <a:rPr lang="ko-KR" altLang="en-US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짧다</a:t>
            </a:r>
            <a:r>
              <a:rPr lang="en-US" altLang="ko-KR" sz="6600" dirty="0" smtClean="0">
                <a:solidFill>
                  <a:prstClr val="white"/>
                </a:solidFill>
                <a:latin typeface="배달의민족 한나" pitchFamily="18" charset="-127"/>
                <a:ea typeface="배달의민족 한나" pitchFamily="18" charset="-127"/>
              </a:rPr>
              <a:t>”</a:t>
            </a:r>
            <a:endParaRPr lang="ko-KR" altLang="en-US" sz="6600" dirty="0">
              <a:solidFill>
                <a:prstClr val="white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752</Words>
  <Application>Microsoft Office PowerPoint</Application>
  <PresentationFormat>화면 슬라이드 쇼(4:3)</PresentationFormat>
  <Paragraphs>272</Paragraphs>
  <Slides>60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1_Office 테마</vt:lpstr>
      <vt:lpstr>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</dc:creator>
  <cp:lastModifiedBy>mis</cp:lastModifiedBy>
  <cp:revision>18</cp:revision>
  <dcterms:created xsi:type="dcterms:W3CDTF">2015-01-06T04:25:03Z</dcterms:created>
  <dcterms:modified xsi:type="dcterms:W3CDTF">2015-01-06T08:23:06Z</dcterms:modified>
</cp:coreProperties>
</file>