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64" r:id="rId3"/>
    <p:sldId id="271" r:id="rId4"/>
    <p:sldId id="272" r:id="rId5"/>
    <p:sldId id="273" r:id="rId6"/>
    <p:sldId id="258" r:id="rId7"/>
    <p:sldId id="270" r:id="rId8"/>
    <p:sldId id="268" r:id="rId9"/>
    <p:sldId id="269" r:id="rId10"/>
    <p:sldId id="257" r:id="rId11"/>
    <p:sldId id="259" r:id="rId12"/>
    <p:sldId id="263" r:id="rId13"/>
    <p:sldId id="267" r:id="rId14"/>
    <p:sldId id="266" r:id="rId15"/>
    <p:sldId id="265" r:id="rId16"/>
    <p:sldId id="275" r:id="rId17"/>
    <p:sldId id="261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 autoAdjust="0"/>
    <p:restoredTop sz="94660"/>
  </p:normalViewPr>
  <p:slideViewPr>
    <p:cSldViewPr>
      <p:cViewPr varScale="1">
        <p:scale>
          <a:sx n="87" d="100"/>
          <a:sy n="87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52430-1F2C-42BE-8B8A-43C645CFF085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7695B-C1D5-49F9-8E0E-7D50B44D9C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7695B-C1D5-49F9-8E0E-7D50B44D9C03}" type="slidenum">
              <a:rPr lang="ko-KR" altLang="en-US" smtClean="0"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6FB1-2B35-47E8-B0F4-1467B948664C}" type="datetimeFigureOut">
              <a:rPr lang="ko-KR" altLang="en-US" smtClean="0"/>
              <a:pPr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CD3F-3A77-4B1B-86AD-D120760560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6FB1-2B35-47E8-B0F4-1467B948664C}" type="datetimeFigureOut">
              <a:rPr lang="ko-KR" altLang="en-US" smtClean="0"/>
              <a:pPr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CD3F-3A77-4B1B-86AD-D120760560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6FB1-2B35-47E8-B0F4-1467B948664C}" type="datetimeFigureOut">
              <a:rPr lang="ko-KR" altLang="en-US" smtClean="0"/>
              <a:pPr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CD3F-3A77-4B1B-86AD-D120760560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6FB1-2B35-47E8-B0F4-1467B948664C}" type="datetimeFigureOut">
              <a:rPr lang="ko-KR" altLang="en-US" smtClean="0"/>
              <a:pPr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CD3F-3A77-4B1B-86AD-D120760560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6FB1-2B35-47E8-B0F4-1467B948664C}" type="datetimeFigureOut">
              <a:rPr lang="ko-KR" altLang="en-US" smtClean="0"/>
              <a:pPr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CD3F-3A77-4B1B-86AD-D120760560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6FB1-2B35-47E8-B0F4-1467B948664C}" type="datetimeFigureOut">
              <a:rPr lang="ko-KR" altLang="en-US" smtClean="0"/>
              <a:pPr/>
              <a:t>2014-12-30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CD3F-3A77-4B1B-86AD-D120760560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6FB1-2B35-47E8-B0F4-1467B948664C}" type="datetimeFigureOut">
              <a:rPr lang="ko-KR" altLang="en-US" smtClean="0"/>
              <a:pPr/>
              <a:t>2014-12-30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CD3F-3A77-4B1B-86AD-D120760560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6FB1-2B35-47E8-B0F4-1467B948664C}" type="datetimeFigureOut">
              <a:rPr lang="ko-KR" altLang="en-US" smtClean="0"/>
              <a:pPr/>
              <a:t>2014-12-30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CD3F-3A77-4B1B-86AD-D120760560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6FB1-2B35-47E8-B0F4-1467B948664C}" type="datetimeFigureOut">
              <a:rPr lang="ko-KR" altLang="en-US" smtClean="0"/>
              <a:pPr/>
              <a:t>2014-12-30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CD3F-3A77-4B1B-86AD-D120760560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6FB1-2B35-47E8-B0F4-1467B948664C}" type="datetimeFigureOut">
              <a:rPr lang="ko-KR" altLang="en-US" smtClean="0"/>
              <a:pPr/>
              <a:t>2014-12-30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CD3F-3A77-4B1B-86AD-D120760560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6FB1-2B35-47E8-B0F4-1467B948664C}" type="datetimeFigureOut">
              <a:rPr lang="ko-KR" altLang="en-US" smtClean="0"/>
              <a:pPr/>
              <a:t>2014-12-30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CD3F-3A77-4B1B-86AD-D120760560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6FB1-2B35-47E8-B0F4-1467B948664C}" type="datetimeFigureOut">
              <a:rPr lang="ko-KR" altLang="en-US" smtClean="0"/>
              <a:pPr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CD3F-3A77-4B1B-86AD-D120760560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348880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자바스크립트는 왜 필요한가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동적 프로그래밍 기본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자바스크립트와 제이쿼리의 차이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콘솔 </a:t>
            </a:r>
            <a:r>
              <a:rPr lang="ko-KR" altLang="en-US" dirty="0" smtClean="0"/>
              <a:t>용도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32656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Q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5696" y="2636912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 vs. Class</a:t>
            </a:r>
            <a:endParaRPr lang="ko-KR" alt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429000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이름</a:t>
            </a:r>
            <a:r>
              <a:rPr lang="en-US" altLang="ko-KR" sz="4800" dirty="0" smtClean="0"/>
              <a:t> vs. </a:t>
            </a:r>
            <a:r>
              <a:rPr lang="ko-KR" altLang="en-US" sz="4800" dirty="0" smtClean="0"/>
              <a:t>조</a:t>
            </a:r>
            <a:endParaRPr lang="ko-KR" alt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332656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3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656" y="2636912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/>
              <a:t>jQuery</a:t>
            </a:r>
            <a:endParaRPr lang="en-US" altLang="ko-KR" sz="4800" dirty="0" smtClean="0"/>
          </a:p>
          <a:p>
            <a:pPr algn="ctr"/>
            <a:r>
              <a:rPr lang="en-US" altLang="ko-KR" sz="4800" dirty="0" err="1" smtClean="0"/>
              <a:t>Javascript</a:t>
            </a:r>
            <a:r>
              <a:rPr lang="en-US" altLang="ko-KR" sz="4800" dirty="0" smtClean="0"/>
              <a:t> + CSS</a:t>
            </a:r>
            <a:r>
              <a:rPr lang="ko-KR" altLang="en-US" sz="4800" dirty="0" err="1" smtClean="0"/>
              <a:t>선택자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32656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4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5696" y="2348880"/>
            <a:ext cx="5472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 smtClean="0"/>
              <a:t>라이브러리란</a:t>
            </a:r>
            <a:r>
              <a:rPr lang="en-US" altLang="ko-KR" b="1" dirty="0" smtClean="0"/>
              <a:t>?(library)</a:t>
            </a:r>
          </a:p>
          <a:p>
            <a:pPr fontAlgn="base"/>
            <a:r>
              <a:rPr lang="ko-KR" altLang="en-US" dirty="0" smtClean="0"/>
              <a:t>자주 사용하는 코드들을 재사용할 수 있는 형태로 가공해서 프로그래밍 효율을 높여주는 </a:t>
            </a:r>
            <a:r>
              <a:rPr lang="ko-KR" altLang="en-US" dirty="0" smtClean="0"/>
              <a:t>코드들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b="1" dirty="0" err="1" smtClean="0"/>
              <a:t>jQuery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pPr fontAlgn="base"/>
            <a:r>
              <a:rPr lang="ko-KR" altLang="en-US" dirty="0" err="1" smtClean="0"/>
              <a:t>엘리먼트를</a:t>
            </a:r>
            <a:r>
              <a:rPr lang="ko-KR" altLang="en-US" dirty="0" smtClean="0"/>
              <a:t> 선택하는 강력한 방법과</a:t>
            </a:r>
          </a:p>
          <a:p>
            <a:pPr fontAlgn="base"/>
            <a:r>
              <a:rPr lang="ko-KR" altLang="en-US" dirty="0" smtClean="0"/>
              <a:t>선택된 </a:t>
            </a:r>
            <a:r>
              <a:rPr lang="ko-KR" altLang="en-US" dirty="0" err="1" smtClean="0"/>
              <a:t>엘리먼트들을</a:t>
            </a:r>
            <a:r>
              <a:rPr lang="ko-KR" altLang="en-US" dirty="0" smtClean="0"/>
              <a:t> 효율적으로 제어할 수 있는 다양한 수단을 제공하는</a:t>
            </a:r>
          </a:p>
          <a:p>
            <a:pPr fontAlgn="base"/>
            <a:r>
              <a:rPr lang="ko-KR" altLang="en-US" dirty="0" smtClean="0"/>
              <a:t>자바스크립트 라이브러리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vs. </a:t>
            </a:r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fontAlgn="base"/>
            <a:r>
              <a:rPr lang="en-US" altLang="ko-KR" dirty="0"/>
              <a:t>&lt;script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function </a:t>
            </a:r>
            <a:r>
              <a:rPr lang="en-US" altLang="ko-KR" dirty="0" err="1"/>
              <a:t>addEvent</a:t>
            </a:r>
            <a:r>
              <a:rPr lang="en-US" altLang="ko-KR" dirty="0"/>
              <a:t>(target, </a:t>
            </a:r>
            <a:r>
              <a:rPr lang="en-US" altLang="ko-KR" dirty="0" err="1"/>
              <a:t>eventType,eventHandler</a:t>
            </a:r>
            <a:r>
              <a:rPr lang="en-US" altLang="ko-KR" dirty="0"/>
              <a:t>, </a:t>
            </a:r>
            <a:r>
              <a:rPr lang="en-US" altLang="ko-KR" dirty="0" err="1"/>
              <a:t>useCapture</a:t>
            </a:r>
            <a:r>
              <a:rPr lang="en-US" altLang="ko-KR" dirty="0"/>
              <a:t>) {</a:t>
            </a:r>
          </a:p>
          <a:p>
            <a:pPr fontAlgn="base"/>
            <a:r>
              <a:rPr lang="en-US" altLang="ko-KR" dirty="0"/>
              <a:t>if (</a:t>
            </a:r>
            <a:r>
              <a:rPr lang="en-US" altLang="ko-KR" dirty="0" err="1"/>
              <a:t>target.addEventListener</a:t>
            </a:r>
            <a:r>
              <a:rPr lang="en-US" altLang="ko-KR" dirty="0"/>
              <a:t>) { // W3C DOM</a:t>
            </a:r>
          </a:p>
          <a:p>
            <a:pPr fontAlgn="base"/>
            <a:r>
              <a:rPr lang="en-US" altLang="ko-KR" dirty="0" err="1"/>
              <a:t>target.addEventListener</a:t>
            </a:r>
            <a:r>
              <a:rPr lang="en-US" altLang="ko-KR" dirty="0"/>
              <a:t>(</a:t>
            </a:r>
            <a:r>
              <a:rPr lang="en-US" altLang="ko-KR" dirty="0" err="1"/>
              <a:t>eventType,eventHandler,useCapture?useCapture:false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} else if (</a:t>
            </a:r>
            <a:r>
              <a:rPr lang="en-US" altLang="ko-KR" dirty="0" err="1"/>
              <a:t>target.attachEvent</a:t>
            </a:r>
            <a:r>
              <a:rPr lang="en-US" altLang="ko-KR" dirty="0"/>
              <a:t>) { // IE DOM</a:t>
            </a:r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r = </a:t>
            </a:r>
            <a:r>
              <a:rPr lang="en-US" altLang="ko-KR" dirty="0" err="1"/>
              <a:t>target.attachEvent</a:t>
            </a:r>
            <a:r>
              <a:rPr lang="en-US" altLang="ko-KR" dirty="0"/>
              <a:t>("on"+</a:t>
            </a:r>
            <a:r>
              <a:rPr lang="en-US" altLang="ko-KR" dirty="0" err="1"/>
              <a:t>eventType</a:t>
            </a:r>
            <a:r>
              <a:rPr lang="en-US" altLang="ko-KR" dirty="0"/>
              <a:t>, </a:t>
            </a:r>
            <a:r>
              <a:rPr lang="en-US" altLang="ko-KR" dirty="0" err="1"/>
              <a:t>eventHandler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function </a:t>
            </a:r>
            <a:r>
              <a:rPr lang="en-US" altLang="ko-KR" dirty="0" err="1"/>
              <a:t>clickHandler</a:t>
            </a:r>
            <a:r>
              <a:rPr lang="en-US" altLang="ko-KR" dirty="0"/>
              <a:t>(event) {</a:t>
            </a:r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nav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('navigation');</a:t>
            </a:r>
          </a:p>
          <a:p>
            <a:pPr fontAlgn="base"/>
            <a:r>
              <a:rPr lang="en-US" altLang="ko-KR" dirty="0"/>
              <a:t>for(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nav.childNodes.length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child = </a:t>
            </a:r>
            <a:r>
              <a:rPr lang="en-US" altLang="ko-KR" dirty="0" err="1"/>
              <a:t>nav.childNodes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fontAlgn="base"/>
            <a:r>
              <a:rPr lang="en-US" altLang="ko-KR" dirty="0"/>
              <a:t>if(</a:t>
            </a:r>
            <a:r>
              <a:rPr lang="en-US" altLang="ko-KR" dirty="0" err="1"/>
              <a:t>child.nodeType</a:t>
            </a:r>
            <a:r>
              <a:rPr lang="en-US" altLang="ko-KR" dirty="0"/>
              <a:t>==3)</a:t>
            </a:r>
          </a:p>
          <a:p>
            <a:pPr fontAlgn="base"/>
            <a:r>
              <a:rPr lang="en-US" altLang="ko-KR" dirty="0"/>
              <a:t>continue;</a:t>
            </a:r>
          </a:p>
          <a:p>
            <a:pPr fontAlgn="base"/>
            <a:r>
              <a:rPr lang="en-US" altLang="ko-KR" dirty="0" err="1"/>
              <a:t>child.className</a:t>
            </a:r>
            <a:r>
              <a:rPr lang="en-US" altLang="ko-KR" dirty="0"/>
              <a:t> = '';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 err="1"/>
              <a:t>event.target.className</a:t>
            </a:r>
            <a:r>
              <a:rPr lang="en-US" altLang="ko-KR" dirty="0"/>
              <a:t> = 'selected';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 err="1"/>
              <a:t>addEvent</a:t>
            </a:r>
            <a:r>
              <a:rPr lang="en-US" altLang="ko-KR" dirty="0"/>
              <a:t>(window, 'load', function(</a:t>
            </a:r>
            <a:r>
              <a:rPr lang="en-US" altLang="ko-KR" dirty="0" err="1"/>
              <a:t>eventObj</a:t>
            </a:r>
            <a:r>
              <a:rPr lang="en-US" altLang="ko-KR" dirty="0"/>
              <a:t>) {</a:t>
            </a:r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nav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('navigation');</a:t>
            </a:r>
          </a:p>
          <a:p>
            <a:pPr fontAlgn="base"/>
            <a:r>
              <a:rPr lang="en-US" altLang="ko-KR" dirty="0"/>
              <a:t>for(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nav.childNodes.length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child = </a:t>
            </a:r>
            <a:r>
              <a:rPr lang="en-US" altLang="ko-KR" dirty="0" err="1"/>
              <a:t>nav.childNodes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fontAlgn="base"/>
            <a:r>
              <a:rPr lang="en-US" altLang="ko-KR" dirty="0"/>
              <a:t>if(</a:t>
            </a:r>
            <a:r>
              <a:rPr lang="en-US" altLang="ko-KR" dirty="0" err="1"/>
              <a:t>child.nodeType</a:t>
            </a:r>
            <a:r>
              <a:rPr lang="en-US" altLang="ko-KR" dirty="0"/>
              <a:t>==3)</a:t>
            </a:r>
          </a:p>
          <a:p>
            <a:pPr fontAlgn="base"/>
            <a:r>
              <a:rPr lang="en-US" altLang="ko-KR" dirty="0"/>
              <a:t>continue;</a:t>
            </a:r>
          </a:p>
          <a:p>
            <a:pPr fontAlgn="base"/>
            <a:r>
              <a:rPr lang="en-US" altLang="ko-KR" dirty="0" err="1"/>
              <a:t>addEvent</a:t>
            </a:r>
            <a:r>
              <a:rPr lang="en-US" altLang="ko-KR" dirty="0"/>
              <a:t>(child, 'click', </a:t>
            </a:r>
            <a:r>
              <a:rPr lang="en-US" altLang="ko-KR" dirty="0" err="1"/>
              <a:t>clickHandler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})</a:t>
            </a:r>
          </a:p>
          <a:p>
            <a:pPr fontAlgn="base"/>
            <a:r>
              <a:rPr lang="en-US" altLang="ko-KR" dirty="0"/>
              <a:t>&lt;/script&gt;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1700808"/>
            <a:ext cx="266429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50" dirty="0"/>
              <a:t>&lt;script type="text/</a:t>
            </a:r>
            <a:r>
              <a:rPr lang="en-US" altLang="ko-KR" sz="1050" dirty="0" err="1"/>
              <a:t>javascript</a:t>
            </a:r>
            <a:r>
              <a:rPr lang="en-US" altLang="ko-KR" sz="1050" dirty="0"/>
              <a:t>"&gt;</a:t>
            </a:r>
          </a:p>
          <a:p>
            <a:pPr fontAlgn="base"/>
            <a:r>
              <a:rPr lang="en-US" altLang="ko-KR" sz="1050" dirty="0"/>
              <a:t>$('#navigation </a:t>
            </a:r>
            <a:r>
              <a:rPr lang="en-US" altLang="ko-KR" sz="1050" dirty="0" err="1"/>
              <a:t>li</a:t>
            </a:r>
            <a:r>
              <a:rPr lang="en-US" altLang="ko-KR" sz="1050" dirty="0"/>
              <a:t>').live('click', function() {</a:t>
            </a:r>
          </a:p>
          <a:p>
            <a:pPr fontAlgn="base"/>
            <a:r>
              <a:rPr lang="en-US" altLang="ko-KR" sz="1050" dirty="0"/>
              <a:t>$('#navigation </a:t>
            </a:r>
            <a:r>
              <a:rPr lang="en-US" altLang="ko-KR" sz="1050" dirty="0" err="1"/>
              <a:t>li</a:t>
            </a:r>
            <a:r>
              <a:rPr lang="en-US" altLang="ko-KR" sz="1050" dirty="0"/>
              <a:t>').</a:t>
            </a:r>
            <a:r>
              <a:rPr lang="en-US" altLang="ko-KR" sz="1050" dirty="0" err="1"/>
              <a:t>removeClass</a:t>
            </a:r>
            <a:r>
              <a:rPr lang="en-US" altLang="ko-KR" sz="1050" dirty="0"/>
              <a:t>('selected');</a:t>
            </a:r>
          </a:p>
          <a:p>
            <a:pPr fontAlgn="base"/>
            <a:r>
              <a:rPr lang="en-US" altLang="ko-KR" sz="1050" dirty="0"/>
              <a:t>$(this).</a:t>
            </a:r>
            <a:r>
              <a:rPr lang="en-US" altLang="ko-KR" sz="1050" dirty="0" err="1"/>
              <a:t>addClass</a:t>
            </a:r>
            <a:r>
              <a:rPr lang="en-US" altLang="ko-KR" sz="1050" dirty="0"/>
              <a:t>('selected');</a:t>
            </a:r>
          </a:p>
          <a:p>
            <a:pPr fontAlgn="base"/>
            <a:r>
              <a:rPr lang="en-US" altLang="ko-KR" sz="1050" dirty="0"/>
              <a:t>})</a:t>
            </a:r>
          </a:p>
          <a:p>
            <a:pPr fontAlgn="base"/>
            <a:r>
              <a:rPr lang="en-US" altLang="ko-KR" sz="1050" dirty="0"/>
              <a:t>&lt;/script&gt;</a:t>
            </a:r>
          </a:p>
          <a:p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96552" y="2996952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document.getElementById</a:t>
            </a:r>
            <a:r>
              <a:rPr lang="en-US" altLang="ko-KR" sz="2000" dirty="0" smtClean="0"/>
              <a:t>("</a:t>
            </a:r>
            <a:r>
              <a:rPr lang="ko-KR" altLang="en-US" sz="2000" dirty="0" err="1" smtClean="0"/>
              <a:t>ㅁ</a:t>
            </a:r>
            <a:r>
              <a:rPr lang="en-US" altLang="ko-KR" sz="2000" dirty="0" smtClean="0"/>
              <a:t>“)</a:t>
            </a:r>
          </a:p>
          <a:p>
            <a:pPr algn="ctr"/>
            <a:r>
              <a:rPr lang="en-US" altLang="ko-KR" sz="2000" dirty="0" err="1" smtClean="0"/>
              <a:t>document.getElementsByTagName</a:t>
            </a:r>
            <a:r>
              <a:rPr lang="en-US" altLang="ko-KR" sz="2000" dirty="0" smtClean="0"/>
              <a:t>("</a:t>
            </a:r>
            <a:r>
              <a:rPr lang="ko-KR" altLang="en-US" sz="2000" dirty="0" err="1" smtClean="0"/>
              <a:t>ㅇ</a:t>
            </a:r>
            <a:r>
              <a:rPr lang="en-US" altLang="ko-KR" sz="2000" dirty="0" smtClean="0"/>
              <a:t>")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948264" y="306896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$("#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$("</a:t>
            </a:r>
            <a:r>
              <a:rPr lang="ko-KR" altLang="en-US" dirty="0" err="1" smtClean="0"/>
              <a:t>ㅇ</a:t>
            </a:r>
            <a:r>
              <a:rPr lang="en-US" altLang="ko-KR" dirty="0" smtClean="0"/>
              <a:t>")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1052736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가져오</a:t>
            </a:r>
            <a:r>
              <a:rPr lang="ko-KR" altLang="en-US" sz="4800" dirty="0"/>
              <a:t>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5696" y="2708920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콘솔 언제 쓰는지</a:t>
            </a:r>
            <a:endParaRPr lang="en-US" altLang="ko-KR" sz="4800" dirty="0" smtClean="0"/>
          </a:p>
          <a:p>
            <a:pPr algn="ctr"/>
            <a:r>
              <a:rPr lang="en-US" altLang="ko-K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</a:t>
            </a:r>
            <a:endParaRPr lang="ko-KR" alt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332656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5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9712" y="2780928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002060"/>
                </a:solidFill>
              </a:rPr>
              <a:t>어머니</a:t>
            </a:r>
            <a:endParaRPr lang="ko-KR" altLang="en-US" sz="4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332656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6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852936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작은이모</a:t>
            </a:r>
            <a:endParaRPr lang="ko-KR" alt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404664" y="2852936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큰이</a:t>
            </a:r>
            <a:r>
              <a:rPr lang="ko-KR" alt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모</a:t>
            </a:r>
            <a:endParaRPr lang="ko-KR" alt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720" y="4581128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딸</a:t>
            </a:r>
            <a:endParaRPr lang="ko-KR" alt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653136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언니</a:t>
            </a:r>
            <a:endParaRPr lang="ko-KR" alt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4725144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동생</a:t>
            </a:r>
            <a:endParaRPr lang="ko-KR" alt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7170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after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2280" y="37170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before</a:t>
            </a:r>
            <a:endParaRPr lang="ko-KR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551723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/>
              <a:t>prepend</a:t>
            </a:r>
            <a:endParaRPr lang="ko-KR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1680" y="551723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append</a:t>
            </a:r>
            <a:endParaRPr lang="ko-KR" altLang="en-US" sz="3600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420888"/>
            <a:ext cx="8784976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63888" y="2420888"/>
            <a:ext cx="2448272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2564904"/>
            <a:ext cx="57606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실습</a:t>
            </a:r>
            <a:endParaRPr lang="en-US" altLang="ko-KR" sz="48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&lt;</a:t>
            </a:r>
            <a:r>
              <a:rPr lang="en-US" altLang="ko-KR" sz="1400" dirty="0" smtClean="0"/>
              <a:t>script type="</a:t>
            </a:r>
            <a:r>
              <a:rPr lang="en-US" altLang="ko-KR" sz="1400" dirty="0" smtClean="0"/>
              <a:t>text/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“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="http://</a:t>
            </a:r>
            <a:r>
              <a:rPr lang="en-US" altLang="ko-KR" sz="1400" dirty="0" smtClean="0"/>
              <a:t>ajax.googleapis.com/ajax/libs/jquery/1.7.1/jquery.min.js"&gt;&lt;/</a:t>
            </a:r>
            <a:r>
              <a:rPr lang="en-US" altLang="ko-KR" sz="1400" dirty="0" smtClean="0"/>
              <a:t>script&gt;</a:t>
            </a:r>
          </a:p>
          <a:p>
            <a:pPr algn="ctr"/>
            <a:r>
              <a:rPr lang="en-US" altLang="ko-KR" sz="1400" dirty="0" smtClean="0"/>
              <a:t>&lt;script type="text/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"&gt;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$("div").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fadeOut</a:t>
            </a:r>
            <a:r>
              <a:rPr lang="en-US" altLang="ko-KR" sz="1400" dirty="0" smtClean="0">
                <a:solidFill>
                  <a:srgbClr val="FF0000"/>
                </a:solidFill>
              </a:rPr>
              <a:t>(1000);</a:t>
            </a:r>
          </a:p>
          <a:p>
            <a:pPr algn="ctr"/>
            <a:r>
              <a:rPr lang="en-US" altLang="ko-KR" sz="1400" dirty="0" smtClean="0"/>
              <a:t>&lt;/</a:t>
            </a:r>
            <a:r>
              <a:rPr lang="en-US" altLang="ko-KR" sz="1400" dirty="0" smtClean="0"/>
              <a:t>script&gt;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2564904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과</a:t>
            </a:r>
            <a:r>
              <a:rPr lang="ko-KR" altLang="en-US" sz="4800" dirty="0" smtClean="0"/>
              <a:t>제</a:t>
            </a:r>
            <a:endParaRPr lang="en-US" altLang="ko-KR" sz="48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우리만의 게임 만들기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팀 과제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4509120"/>
            <a:ext cx="453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setTimeout</a:t>
            </a:r>
            <a:r>
              <a:rPr lang="en-US" altLang="ko-KR" dirty="0" smtClean="0"/>
              <a:t> – x</a:t>
            </a:r>
            <a:r>
              <a:rPr lang="ko-KR" altLang="en-US" dirty="0" smtClean="0"/>
              <a:t>초 후에 실행한다</a:t>
            </a:r>
            <a:endParaRPr lang="en-US" altLang="ko-KR" dirty="0" smtClean="0"/>
          </a:p>
          <a:p>
            <a:r>
              <a:rPr lang="en-US" altLang="ko-KR" dirty="0" err="1" smtClean="0"/>
              <a:t>setInterval</a:t>
            </a:r>
            <a:r>
              <a:rPr lang="en-US" altLang="ko-KR" dirty="0" smtClean="0"/>
              <a:t>- x</a:t>
            </a:r>
            <a:r>
              <a:rPr lang="ko-KR" altLang="en-US" dirty="0" smtClean="0"/>
              <a:t>초 마다 실행한다</a:t>
            </a:r>
            <a:endParaRPr lang="en-US" altLang="ko-KR" dirty="0" smtClean="0"/>
          </a:p>
          <a:p>
            <a:r>
              <a:rPr lang="en-US" altLang="ko-KR" dirty="0" err="1" smtClean="0"/>
              <a:t>Math.random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어떤 수 생성</a:t>
            </a:r>
            <a:endParaRPr lang="en-US" altLang="ko-KR" dirty="0" smtClean="0"/>
          </a:p>
          <a:p>
            <a:r>
              <a:rPr lang="en-US" altLang="ko-KR" dirty="0" err="1" smtClean="0"/>
              <a:t>Onclick</a:t>
            </a:r>
            <a:r>
              <a:rPr lang="en-US" altLang="ko-KR" dirty="0" smtClean="0"/>
              <a:t> – ‘</a:t>
            </a:r>
            <a:r>
              <a:rPr lang="ko-KR" altLang="en-US" dirty="0" smtClean="0"/>
              <a:t>클릭하면</a:t>
            </a:r>
            <a:r>
              <a:rPr lang="en-US" altLang="ko-KR" dirty="0" smtClean="0"/>
              <a:t>’</a:t>
            </a:r>
          </a:p>
          <a:p>
            <a:r>
              <a:rPr lang="en-US" altLang="ko-KR" dirty="0" err="1" smtClean="0"/>
              <a:t>Onload</a:t>
            </a:r>
            <a:r>
              <a:rPr lang="en-US" altLang="ko-KR" dirty="0" smtClean="0"/>
              <a:t>- ‘</a:t>
            </a:r>
            <a:r>
              <a:rPr lang="ko-KR" altLang="en-US" dirty="0" smtClean="0"/>
              <a:t>로딩하면</a:t>
            </a:r>
            <a:r>
              <a:rPr lang="en-US" altLang="ko-KR" dirty="0" smtClean="0"/>
              <a:t>’</a:t>
            </a:r>
            <a:endParaRPr lang="en-US" altLang="ko-KR" dirty="0" smtClean="0"/>
          </a:p>
          <a:p>
            <a:r>
              <a:rPr lang="en-US" altLang="ko-KR" dirty="0" err="1" smtClean="0"/>
              <a:t>onKeydown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마우스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누르면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07496" y="4509120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.animate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fadeOut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fadeIn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endParaRPr lang="en-US" altLang="ko-KR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40466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무엇을 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무엇을 하지 못하는 지 아는 것이 더 중요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1640" y="2636912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HTML, CSS, </a:t>
            </a:r>
            <a:r>
              <a:rPr lang="en-US" altLang="ko-KR" sz="4800" dirty="0" err="1" smtClean="0"/>
              <a:t>javascript</a:t>
            </a:r>
            <a:endParaRPr lang="en-US" altLang="ko-KR" sz="4800" dirty="0" smtClean="0"/>
          </a:p>
          <a:p>
            <a:pPr algn="ctr"/>
            <a:r>
              <a:rPr lang="en-US" altLang="ko-KR" sz="4800" dirty="0" smtClean="0"/>
              <a:t>(</a:t>
            </a:r>
            <a:r>
              <a:rPr lang="ko-KR" altLang="en-US" sz="4800" dirty="0" smtClean="0"/>
              <a:t>뼈대</a:t>
            </a:r>
            <a:r>
              <a:rPr lang="en-US" altLang="ko-KR" sz="4800" dirty="0" smtClean="0"/>
              <a:t>, </a:t>
            </a:r>
            <a:r>
              <a:rPr lang="ko-KR" altLang="en-US" sz="4800" dirty="0" smtClean="0"/>
              <a:t>살갗</a:t>
            </a:r>
            <a:r>
              <a:rPr lang="en-US" altLang="ko-KR" sz="4800" dirty="0" smtClean="0"/>
              <a:t>, </a:t>
            </a:r>
            <a:r>
              <a:rPr lang="ko-KR" altLang="en-US" sz="4800" dirty="0" smtClean="0"/>
              <a:t>사람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32656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1</a:t>
            </a:r>
            <a:endParaRPr lang="ko-KR" altLang="en-US" b="1" dirty="0"/>
          </a:p>
        </p:txBody>
      </p:sp>
      <p:pic>
        <p:nvPicPr>
          <p:cNvPr id="18434" name="Picture 2" descr="https://encrypted-tbn0.gstatic.com/images?q=tbn:ANd9GcSBRK2OoAk9W4nJ_41uLO703QLiHIY4595CwjbBCc4Hl6EQFIXh"/>
          <p:cNvPicPr>
            <a:picLocks noChangeAspect="1" noChangeArrowheads="1"/>
          </p:cNvPicPr>
          <p:nvPr/>
        </p:nvPicPr>
        <p:blipFill>
          <a:blip r:embed="rId2" cstate="print"/>
          <a:srcRect l="13440" r="19361"/>
          <a:stretch>
            <a:fillRect/>
          </a:stretch>
        </p:blipFill>
        <p:spPr bwMode="auto">
          <a:xfrm>
            <a:off x="179512" y="3861048"/>
            <a:ext cx="1835696" cy="2731729"/>
          </a:xfrm>
          <a:prstGeom prst="rect">
            <a:avLst/>
          </a:prstGeom>
          <a:noFill/>
        </p:spPr>
      </p:pic>
      <p:pic>
        <p:nvPicPr>
          <p:cNvPr id="18436" name="Picture 4" descr="http://3.bp.blogspot.com/-YTJY-1D6rSM/UAOv2iR4yyI/AAAAAAAAAGo/Y7ZmWopnS-8/s1600/1C3W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581128"/>
            <a:ext cx="2808312" cy="1867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918554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명령 </a:t>
            </a:r>
            <a:r>
              <a:rPr lang="en-US" altLang="ko-KR" sz="4400" dirty="0" smtClean="0"/>
              <a:t>= </a:t>
            </a:r>
            <a:r>
              <a:rPr lang="ko-KR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en-US" altLang="ko-KR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2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492896"/>
            <a:ext cx="51845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1.</a:t>
            </a:r>
            <a:r>
              <a:rPr lang="ko-KR" altLang="en-US" sz="4400" dirty="0" smtClean="0"/>
              <a:t>누구에게</a:t>
            </a:r>
            <a:endParaRPr lang="en-US" altLang="ko-KR" sz="4400" dirty="0" smtClean="0"/>
          </a:p>
          <a:p>
            <a:r>
              <a:rPr lang="en-US" altLang="ko-KR" sz="4400" dirty="0" smtClean="0"/>
              <a:t>2.</a:t>
            </a:r>
            <a:r>
              <a:rPr lang="ko-KR" altLang="en-US" sz="4400" dirty="0" smtClean="0"/>
              <a:t>무엇을</a:t>
            </a:r>
            <a:endParaRPr lang="en-US" altLang="ko-KR" sz="4400" dirty="0" smtClean="0"/>
          </a:p>
          <a:p>
            <a:r>
              <a:rPr lang="ko-KR" altLang="en-US" sz="4400" dirty="0" smtClean="0"/>
              <a:t> 시킬 것인가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868144" y="2564904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선택자</a:t>
            </a:r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함수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492896"/>
            <a:ext cx="51845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1.</a:t>
            </a:r>
            <a:r>
              <a:rPr lang="ko-KR" altLang="en-US" sz="4400" dirty="0" smtClean="0"/>
              <a:t>누구에게</a:t>
            </a:r>
            <a:endParaRPr lang="en-US" altLang="ko-KR" sz="4400" dirty="0" smtClean="0"/>
          </a:p>
          <a:p>
            <a:endParaRPr lang="en-US" altLang="ko-KR" sz="4400" dirty="0"/>
          </a:p>
          <a:p>
            <a:r>
              <a:rPr lang="en-US" altLang="ko-KR" sz="4400" dirty="0" smtClean="0"/>
              <a:t>1)DOM</a:t>
            </a:r>
          </a:p>
          <a:p>
            <a:r>
              <a:rPr lang="en-US" altLang="ko-KR" sz="4400" dirty="0" smtClean="0"/>
              <a:t>2)id,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8144" y="2564904"/>
            <a:ext cx="2736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선택자</a:t>
            </a:r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indent="-742950"/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1)</a:t>
            </a:r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특성</a:t>
            </a:r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indent="-742950"/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2)</a:t>
            </a:r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부르기</a:t>
            </a:r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2636912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DOM</a:t>
            </a:r>
          </a:p>
          <a:p>
            <a:pPr algn="ctr"/>
            <a:r>
              <a:rPr lang="ko-KR" alt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특성으로 분류</a:t>
            </a:r>
            <a:endParaRPr lang="ko-KR" alt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w3schools.com/js/pic_htmltr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339475" cy="34697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71800" y="1700808"/>
            <a:ext cx="2952328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3140968"/>
            <a:ext cx="208823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3140968"/>
            <a:ext cx="2088232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308304" y="4653136"/>
            <a:ext cx="1296144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r>
              <a:rPr lang="ko-KR" altLang="en-US" dirty="0" smtClean="0"/>
              <a:t>형 여자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67944" y="4653136"/>
            <a:ext cx="1296144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형 여자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55776" y="4653136"/>
            <a:ext cx="1296144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형 여자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4653136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형 남자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24128" y="4653136"/>
            <a:ext cx="1296144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en-US" altLang="ko-KR" dirty="0" smtClean="0"/>
              <a:t>B</a:t>
            </a:r>
            <a:r>
              <a:rPr lang="ko-KR" altLang="en-US" dirty="0" smtClean="0"/>
              <a:t>형 여자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여자분들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후에 나가주세요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62068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형 여자분들은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초후에</a:t>
            </a:r>
            <a:r>
              <a:rPr lang="ko-KR" altLang="en-US" dirty="0" smtClean="0"/>
              <a:t> 들어와주세요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71800" y="1700808"/>
            <a:ext cx="2952328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document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3140968"/>
            <a:ext cx="208823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3140968"/>
            <a:ext cx="2088232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308304" y="4653136"/>
            <a:ext cx="1296144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95936" y="4653136"/>
            <a:ext cx="1296144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11760" y="4653136"/>
            <a:ext cx="1296144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4653136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24128" y="4653136"/>
            <a:ext cx="1296144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2606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$(“body”).</a:t>
            </a:r>
            <a:r>
              <a:rPr lang="en-US" altLang="ko-KR" dirty="0" err="1" smtClean="0"/>
              <a:t>fadeOut</a:t>
            </a:r>
            <a:r>
              <a:rPr lang="en-US" altLang="ko-KR" dirty="0" smtClean="0"/>
              <a:t>(1000)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6206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$(“p”).</a:t>
            </a:r>
            <a:r>
              <a:rPr lang="en-US" altLang="ko-KR" dirty="0" err="1" smtClean="0"/>
              <a:t>fadeIn</a:t>
            </a:r>
            <a:r>
              <a:rPr lang="en-US" altLang="ko-KR" dirty="0" smtClean="0"/>
              <a:t>(2000)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465</Words>
  <Application>Microsoft Office PowerPoint</Application>
  <PresentationFormat>화면 슬라이드 쇼(4:3)</PresentationFormat>
  <Paragraphs>138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Javascript vs. jQuery</vt:lpstr>
      <vt:lpstr>슬라이드 14</vt:lpstr>
      <vt:lpstr>슬라이드 15</vt:lpstr>
      <vt:lpstr>슬라이드 16</vt:lpstr>
      <vt:lpstr>슬라이드 17</vt:lpstr>
      <vt:lpstr>슬라이드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mis</dc:creator>
  <cp:lastModifiedBy>mis</cp:lastModifiedBy>
  <cp:revision>15</cp:revision>
  <dcterms:created xsi:type="dcterms:W3CDTF">2014-12-30T05:37:31Z</dcterms:created>
  <dcterms:modified xsi:type="dcterms:W3CDTF">2014-12-30T07:56:03Z</dcterms:modified>
</cp:coreProperties>
</file>