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5" r:id="rId13"/>
    <p:sldId id="271" r:id="rId14"/>
    <p:sldId id="272" r:id="rId15"/>
    <p:sldId id="270" r:id="rId16"/>
    <p:sldId id="273" r:id="rId17"/>
    <p:sldId id="275" r:id="rId18"/>
    <p:sldId id="274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0A01-8887-411B-A091-11EC7A063ED1}" type="datetimeFigureOut">
              <a:rPr lang="ko-KR" altLang="en-US" smtClean="0"/>
              <a:pPr/>
              <a:t>2015-01-13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50AB-3436-423C-8374-52023ACEA6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0A01-8887-411B-A091-11EC7A063ED1}" type="datetimeFigureOut">
              <a:rPr lang="ko-KR" altLang="en-US" smtClean="0"/>
              <a:pPr/>
              <a:t>2015-01-13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50AB-3436-423C-8374-52023ACEA6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0A01-8887-411B-A091-11EC7A063ED1}" type="datetimeFigureOut">
              <a:rPr lang="ko-KR" altLang="en-US" smtClean="0"/>
              <a:pPr/>
              <a:t>2015-01-13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50AB-3436-423C-8374-52023ACEA6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0A01-8887-411B-A091-11EC7A063ED1}" type="datetimeFigureOut">
              <a:rPr lang="ko-KR" altLang="en-US" smtClean="0"/>
              <a:pPr/>
              <a:t>2015-01-13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50AB-3436-423C-8374-52023ACEA6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0A01-8887-411B-A091-11EC7A063ED1}" type="datetimeFigureOut">
              <a:rPr lang="ko-KR" altLang="en-US" smtClean="0"/>
              <a:pPr/>
              <a:t>2015-01-13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50AB-3436-423C-8374-52023ACEA6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0A01-8887-411B-A091-11EC7A063ED1}" type="datetimeFigureOut">
              <a:rPr lang="ko-KR" altLang="en-US" smtClean="0"/>
              <a:pPr/>
              <a:t>2015-01-13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50AB-3436-423C-8374-52023ACEA6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0A01-8887-411B-A091-11EC7A063ED1}" type="datetimeFigureOut">
              <a:rPr lang="ko-KR" altLang="en-US" smtClean="0"/>
              <a:pPr/>
              <a:t>2015-01-13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50AB-3436-423C-8374-52023ACEA6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0A01-8887-411B-A091-11EC7A063ED1}" type="datetimeFigureOut">
              <a:rPr lang="ko-KR" altLang="en-US" smtClean="0"/>
              <a:pPr/>
              <a:t>2015-01-13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50AB-3436-423C-8374-52023ACEA6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0A01-8887-411B-A091-11EC7A063ED1}" type="datetimeFigureOut">
              <a:rPr lang="ko-KR" altLang="en-US" smtClean="0"/>
              <a:pPr/>
              <a:t>2015-01-13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50AB-3436-423C-8374-52023ACEA6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0A01-8887-411B-A091-11EC7A063ED1}" type="datetimeFigureOut">
              <a:rPr lang="ko-KR" altLang="en-US" smtClean="0"/>
              <a:pPr/>
              <a:t>2015-01-13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50AB-3436-423C-8374-52023ACEA6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0A01-8887-411B-A091-11EC7A063ED1}" type="datetimeFigureOut">
              <a:rPr lang="ko-KR" altLang="en-US" smtClean="0"/>
              <a:pPr/>
              <a:t>2015-01-13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50AB-3436-423C-8374-52023ACEA6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30A01-8887-411B-A091-11EC7A063ED1}" type="datetimeFigureOut">
              <a:rPr lang="ko-KR" altLang="en-US" smtClean="0"/>
              <a:pPr/>
              <a:t>2015-01-13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A50AB-3436-423C-8374-52023ACEA6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배달의민족 한나" pitchFamily="18" charset="-127"/>
          <a:ea typeface="배달의민족 한나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배달의민족 한나" pitchFamily="18" charset="-127"/>
          <a:ea typeface="배달의민족 한나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배달의민족 한나" pitchFamily="18" charset="-127"/>
          <a:ea typeface="배달의민족 한나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배달의민족 한나" pitchFamily="18" charset="-127"/>
          <a:ea typeface="배달의민족 한나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배달의민족 한나" pitchFamily="18" charset="-127"/>
          <a:ea typeface="배달의민족 한나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배달의민족 한나" pitchFamily="18" charset="-127"/>
          <a:ea typeface="배달의민족 한나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751063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Soup </a:t>
            </a:r>
            <a:r>
              <a:rPr lang="ko-KR" altLang="en-US" sz="6600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가지고 놀기</a:t>
            </a:r>
            <a:endParaRPr lang="ko-KR" altLang="en-US" sz="6600" dirty="0">
              <a:solidFill>
                <a:schemeClr val="bg1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48667" t="49466" r="19937" b="37468"/>
          <a:stretch>
            <a:fillRect/>
          </a:stretch>
        </p:blipFill>
        <p:spPr bwMode="auto">
          <a:xfrm>
            <a:off x="323528" y="2492896"/>
            <a:ext cx="8820472" cy="2064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7664" y="2060848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여기서 실험해본다고 </a:t>
            </a:r>
            <a:r>
              <a:rPr lang="en-US" altLang="ko-KR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print soup</a:t>
            </a:r>
            <a:r>
              <a:rPr lang="ko-KR" altLang="en-US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를 입력하면</a:t>
            </a:r>
            <a:r>
              <a:rPr lang="en-US" altLang="ko-KR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…..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소스가 다 뜹니다</a:t>
            </a:r>
            <a:r>
              <a:rPr lang="en-US" altLang="ko-KR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)</a:t>
            </a:r>
          </a:p>
          <a:p>
            <a:endParaRPr lang="en-US" altLang="ko-KR" dirty="0">
              <a:solidFill>
                <a:schemeClr val="bg1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48822" t="17640" r="12906" b="47081"/>
          <a:stretch>
            <a:fillRect/>
          </a:stretch>
        </p:blipFill>
        <p:spPr bwMode="auto">
          <a:xfrm>
            <a:off x="1691680" y="3068960"/>
            <a:ext cx="5832648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560" y="4766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noProof="0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  <a:cs typeface="+mj-cs"/>
              </a:rPr>
              <a:t>소스에서 필요한 부분을 찾아봅시다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한나" pitchFamily="18" charset="-127"/>
              <a:ea typeface="배달의민족 한나" pitchFamily="18" charset="-127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14951" b="38681"/>
          <a:stretch>
            <a:fillRect/>
          </a:stretch>
        </p:blipFill>
        <p:spPr bwMode="auto">
          <a:xfrm>
            <a:off x="251520" y="2060848"/>
            <a:ext cx="8700145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683568" y="3861048"/>
            <a:ext cx="936104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99592" y="4437112"/>
            <a:ext cx="936104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36096" y="4437112"/>
            <a:ext cx="3312368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5536" y="587727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 Trending </a:t>
            </a:r>
            <a:r>
              <a:rPr lang="ko-KR" altLang="en-US" dirty="0" smtClean="0">
                <a:solidFill>
                  <a:srgbClr val="FF0000"/>
                </a:solidFill>
              </a:rPr>
              <a:t>클래스를 가진 </a:t>
            </a:r>
            <a:r>
              <a:rPr lang="en-US" altLang="ko-KR" dirty="0" smtClean="0">
                <a:solidFill>
                  <a:srgbClr val="FF0000"/>
                </a:solidFill>
              </a:rPr>
              <a:t>div </a:t>
            </a:r>
            <a:r>
              <a:rPr lang="ko-KR" altLang="en-US" dirty="0" smtClean="0">
                <a:solidFill>
                  <a:srgbClr val="FF0000"/>
                </a:solidFill>
              </a:rPr>
              <a:t>자식인 </a:t>
            </a:r>
            <a:r>
              <a:rPr lang="en-US" altLang="ko-KR" dirty="0" smtClean="0">
                <a:solidFill>
                  <a:srgbClr val="FF0000"/>
                </a:solidFill>
              </a:rPr>
              <a:t>2. a</a:t>
            </a:r>
            <a:r>
              <a:rPr lang="ko-KR" altLang="en-US" dirty="0" smtClean="0">
                <a:solidFill>
                  <a:srgbClr val="FF0000"/>
                </a:solidFill>
              </a:rPr>
              <a:t>태그 자식인 </a:t>
            </a:r>
            <a:r>
              <a:rPr lang="en-US" altLang="ko-KR" dirty="0" smtClean="0">
                <a:solidFill>
                  <a:srgbClr val="FF0000"/>
                </a:solidFill>
              </a:rPr>
              <a:t>3. text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직접 따와 봅시다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835" t="6720" r="56058" b="47081"/>
          <a:stretch>
            <a:fillRect/>
          </a:stretch>
        </p:blipFill>
        <p:spPr bwMode="auto">
          <a:xfrm>
            <a:off x="1115616" y="1196752"/>
            <a:ext cx="6264696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5536" y="587727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 Trending </a:t>
            </a:r>
            <a:r>
              <a:rPr lang="ko-KR" altLang="en-US" dirty="0" smtClean="0">
                <a:solidFill>
                  <a:srgbClr val="FF0000"/>
                </a:solidFill>
              </a:rPr>
              <a:t>클래스를 가진 </a:t>
            </a:r>
            <a:r>
              <a:rPr lang="en-US" altLang="ko-KR" dirty="0" smtClean="0">
                <a:solidFill>
                  <a:srgbClr val="FF0000"/>
                </a:solidFill>
              </a:rPr>
              <a:t>div </a:t>
            </a:r>
            <a:r>
              <a:rPr lang="ko-KR" altLang="en-US" dirty="0" smtClean="0">
                <a:solidFill>
                  <a:srgbClr val="FF0000"/>
                </a:solidFill>
              </a:rPr>
              <a:t>를 따서 </a:t>
            </a:r>
            <a:r>
              <a:rPr lang="en-US" altLang="ko-KR" dirty="0" smtClean="0">
                <a:solidFill>
                  <a:srgbClr val="FF0000"/>
                </a:solidFill>
              </a:rPr>
              <a:t>trending</a:t>
            </a:r>
            <a:r>
              <a:rPr lang="ko-KR" altLang="en-US" dirty="0" smtClean="0">
                <a:solidFill>
                  <a:srgbClr val="FF0000"/>
                </a:solidFill>
              </a:rPr>
              <a:t>이라는 변수에 넣었습니다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630932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그러면 </a:t>
            </a:r>
            <a:r>
              <a:rPr lang="en-US" altLang="ko-KR" dirty="0" smtClean="0">
                <a:solidFill>
                  <a:srgbClr val="FF0000"/>
                </a:solidFill>
              </a:rPr>
              <a:t>class</a:t>
            </a:r>
            <a:r>
              <a:rPr lang="ko-KR" altLang="en-US" dirty="0" smtClean="0">
                <a:solidFill>
                  <a:srgbClr val="FF0000"/>
                </a:solidFill>
              </a:rPr>
              <a:t>가 </a:t>
            </a:r>
            <a:r>
              <a:rPr lang="en-US" altLang="ko-KR" dirty="0" smtClean="0">
                <a:solidFill>
                  <a:srgbClr val="FF0000"/>
                </a:solidFill>
              </a:rPr>
              <a:t>trending</a:t>
            </a:r>
            <a:r>
              <a:rPr lang="ko-KR" altLang="en-US" dirty="0" smtClean="0">
                <a:solidFill>
                  <a:srgbClr val="FF0000"/>
                </a:solidFill>
              </a:rPr>
              <a:t>인 </a:t>
            </a:r>
            <a:r>
              <a:rPr lang="en-US" altLang="ko-KR" dirty="0" smtClean="0">
                <a:solidFill>
                  <a:srgbClr val="FF0000"/>
                </a:solidFill>
              </a:rPr>
              <a:t>div</a:t>
            </a:r>
            <a:r>
              <a:rPr lang="ko-KR" altLang="en-US" dirty="0" smtClean="0">
                <a:solidFill>
                  <a:srgbClr val="FF0000"/>
                </a:solidFill>
              </a:rPr>
              <a:t>들이 </a:t>
            </a:r>
            <a:r>
              <a:rPr lang="en-US" altLang="ko-KR" dirty="0" smtClean="0">
                <a:solidFill>
                  <a:srgbClr val="FF0000"/>
                </a:solidFill>
              </a:rPr>
              <a:t>list</a:t>
            </a:r>
            <a:r>
              <a:rPr lang="ko-KR" altLang="en-US" dirty="0" smtClean="0">
                <a:solidFill>
                  <a:srgbClr val="FF0000"/>
                </a:solidFill>
              </a:rPr>
              <a:t>형식으로 </a:t>
            </a:r>
            <a:r>
              <a:rPr lang="en-US" altLang="ko-KR" dirty="0" smtClean="0">
                <a:solidFill>
                  <a:srgbClr val="FF0000"/>
                </a:solidFill>
              </a:rPr>
              <a:t>trending</a:t>
            </a:r>
            <a:r>
              <a:rPr lang="ko-KR" altLang="en-US" dirty="0" smtClean="0">
                <a:solidFill>
                  <a:srgbClr val="FF0000"/>
                </a:solidFill>
              </a:rPr>
              <a:t>이라는 변수 안에 들어감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직접 따와 봅시다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835" t="6720" r="56058" b="47081"/>
          <a:stretch>
            <a:fillRect/>
          </a:stretch>
        </p:blipFill>
        <p:spPr bwMode="auto">
          <a:xfrm>
            <a:off x="1115616" y="1196752"/>
            <a:ext cx="6264696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23528" y="5589240"/>
            <a:ext cx="9865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FF0000"/>
                </a:solidFill>
              </a:rPr>
              <a:t>Trending.find_all</a:t>
            </a:r>
            <a:r>
              <a:rPr lang="en-US" altLang="ko-KR" sz="1600" dirty="0" smtClean="0">
                <a:solidFill>
                  <a:srgbClr val="FF0000"/>
                </a:solidFill>
              </a:rPr>
              <a:t>(‘a’)…</a:t>
            </a:r>
            <a:r>
              <a:rPr lang="ko-KR" altLang="en-US" sz="1600" dirty="0" smtClean="0">
                <a:solidFill>
                  <a:srgbClr val="FF0000"/>
                </a:solidFill>
              </a:rPr>
              <a:t>라고 바로 다시 추리고 싶지만 </a:t>
            </a:r>
            <a:r>
              <a:rPr lang="en-US" altLang="ko-KR" sz="1600" dirty="0" smtClean="0">
                <a:solidFill>
                  <a:srgbClr val="FF0000"/>
                </a:solidFill>
              </a:rPr>
              <a:t>trending</a:t>
            </a:r>
            <a:r>
              <a:rPr lang="ko-KR" altLang="en-US" sz="1600" dirty="0" smtClean="0">
                <a:solidFill>
                  <a:srgbClr val="FF0000"/>
                </a:solidFill>
              </a:rPr>
              <a:t>이라는 변수가 여러 개이기 떄문에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For </a:t>
            </a:r>
            <a:r>
              <a:rPr lang="ko-KR" altLang="en-US" sz="1600" dirty="0" smtClean="0">
                <a:solidFill>
                  <a:srgbClr val="FF0000"/>
                </a:solidFill>
              </a:rPr>
              <a:t>문을 돌리고 각각의 변수에 대해서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find_all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메소드를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써야합니다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5120" t="56279" r="52396" b="35321"/>
          <a:stretch>
            <a:fillRect/>
          </a:stretch>
        </p:blipFill>
        <p:spPr bwMode="auto">
          <a:xfrm>
            <a:off x="683568" y="2708920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491880" y="908720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.</a:t>
            </a:r>
            <a:r>
              <a:rPr lang="en-US" altLang="ko-KR" dirty="0" err="1" smtClean="0">
                <a:solidFill>
                  <a:srgbClr val="FFFF00"/>
                </a:solidFill>
              </a:rPr>
              <a:t>find_all</a:t>
            </a:r>
            <a:r>
              <a:rPr lang="en-US" altLang="ko-KR" dirty="0" smtClean="0">
                <a:solidFill>
                  <a:srgbClr val="FFFF00"/>
                </a:solidFill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</a:rPr>
              <a:t>은 리스트에다가는 못쓰고</a:t>
            </a:r>
            <a:endParaRPr lang="en-US" altLang="ko-KR" dirty="0" smtClean="0">
              <a:solidFill>
                <a:srgbClr val="FFFF00"/>
              </a:solidFill>
            </a:endParaRPr>
          </a:p>
          <a:p>
            <a:r>
              <a:rPr lang="ko-KR" altLang="en-US" dirty="0" smtClean="0">
                <a:solidFill>
                  <a:srgbClr val="FFFF00"/>
                </a:solidFill>
              </a:rPr>
              <a:t>하나의 객체에다가 쓸 수 있으므로</a:t>
            </a:r>
            <a:endParaRPr lang="en-US" altLang="ko-KR" dirty="0" smtClean="0">
              <a:solidFill>
                <a:srgbClr val="FFFF00"/>
              </a:solidFill>
            </a:endParaRPr>
          </a:p>
          <a:p>
            <a:r>
              <a:rPr lang="en-US" altLang="ko-KR" dirty="0" smtClean="0">
                <a:solidFill>
                  <a:srgbClr val="FFFF00"/>
                </a:solidFill>
              </a:rPr>
              <a:t>For </a:t>
            </a:r>
            <a:r>
              <a:rPr lang="ko-KR" altLang="en-US" dirty="0" smtClean="0">
                <a:solidFill>
                  <a:srgbClr val="FFFF00"/>
                </a:solidFill>
              </a:rPr>
              <a:t>문을 써서 하나의 객체로 만들어주고 거기다가 </a:t>
            </a:r>
            <a:r>
              <a:rPr lang="en-US" altLang="ko-KR" dirty="0" smtClean="0">
                <a:solidFill>
                  <a:srgbClr val="FFFF00"/>
                </a:solidFill>
              </a:rPr>
              <a:t>.</a:t>
            </a:r>
            <a:r>
              <a:rPr lang="en-US" altLang="ko-KR" dirty="0" err="1" smtClean="0">
                <a:solidFill>
                  <a:srgbClr val="FFFF00"/>
                </a:solidFill>
              </a:rPr>
              <a:t>find_all</a:t>
            </a:r>
            <a:r>
              <a:rPr lang="ko-KR" altLang="en-US" dirty="0" smtClean="0">
                <a:solidFill>
                  <a:srgbClr val="FFFF00"/>
                </a:solidFill>
              </a:rPr>
              <a:t>을 달아줍니다</a:t>
            </a:r>
            <a:endParaRPr lang="en-US" altLang="ko-KR" dirty="0" smtClean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5589240"/>
            <a:ext cx="9865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FF0000"/>
                </a:solidFill>
              </a:rPr>
              <a:t>Trending.find_all</a:t>
            </a:r>
            <a:r>
              <a:rPr lang="en-US" altLang="ko-KR" sz="1600" dirty="0" smtClean="0">
                <a:solidFill>
                  <a:srgbClr val="FF0000"/>
                </a:solidFill>
              </a:rPr>
              <a:t>(‘a’)…</a:t>
            </a:r>
            <a:r>
              <a:rPr lang="ko-KR" altLang="en-US" sz="1600" dirty="0" smtClean="0">
                <a:solidFill>
                  <a:srgbClr val="FF0000"/>
                </a:solidFill>
              </a:rPr>
              <a:t>라고 바로 다시 추리고 싶지만 </a:t>
            </a:r>
            <a:r>
              <a:rPr lang="en-US" altLang="ko-KR" sz="1600" dirty="0" smtClean="0">
                <a:solidFill>
                  <a:srgbClr val="FF0000"/>
                </a:solidFill>
              </a:rPr>
              <a:t>trending</a:t>
            </a:r>
            <a:r>
              <a:rPr lang="ko-KR" altLang="en-US" sz="1600" dirty="0" smtClean="0">
                <a:solidFill>
                  <a:srgbClr val="FF0000"/>
                </a:solidFill>
              </a:rPr>
              <a:t>이라는 변수가 여러 개이기 떄문에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For </a:t>
            </a:r>
            <a:r>
              <a:rPr lang="ko-KR" altLang="en-US" sz="1600" dirty="0" smtClean="0">
                <a:solidFill>
                  <a:srgbClr val="FF0000"/>
                </a:solidFill>
              </a:rPr>
              <a:t>문을 돌리고 각각의 변수에 대해서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find_all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메소드를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써야합니다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2835" t="7560" r="56058" b="47921"/>
          <a:stretch>
            <a:fillRect/>
          </a:stretch>
        </p:blipFill>
        <p:spPr bwMode="auto">
          <a:xfrm>
            <a:off x="1691680" y="1628800"/>
            <a:ext cx="6264696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699792" y="404664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FFFF00"/>
                </a:solidFill>
                <a:latin typeface="배달의민족 한나" pitchFamily="18" charset="-127"/>
                <a:ea typeface="배달의민족 한나" pitchFamily="18" charset="-127"/>
              </a:rPr>
              <a:t>짜잔</a:t>
            </a:r>
            <a:endParaRPr lang="ko-KR" altLang="en-US" sz="4800" dirty="0">
              <a:solidFill>
                <a:srgbClr val="FFFF00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80928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FFFF00"/>
                </a:solidFill>
                <a:latin typeface="배달의민족 한나" pitchFamily="18" charset="-127"/>
                <a:ea typeface="배달의민족 한나" pitchFamily="18" charset="-127"/>
              </a:rPr>
              <a:t>근데 </a:t>
            </a:r>
            <a:r>
              <a:rPr lang="en-US" altLang="ko-KR" sz="4800" dirty="0" err="1" smtClean="0">
                <a:solidFill>
                  <a:srgbClr val="FFFF00"/>
                </a:solidFill>
                <a:latin typeface="배달의민족 한나" pitchFamily="18" charset="-127"/>
                <a:ea typeface="배달의민족 한나" pitchFamily="18" charset="-127"/>
              </a:rPr>
              <a:t>ipython</a:t>
            </a:r>
            <a:r>
              <a:rPr lang="ko-KR" altLang="en-US" sz="4800" dirty="0" smtClean="0">
                <a:solidFill>
                  <a:srgbClr val="FFFF00"/>
                </a:solidFill>
                <a:latin typeface="배달의민족 한나" pitchFamily="18" charset="-127"/>
                <a:ea typeface="배달의민족 한나" pitchFamily="18" charset="-127"/>
              </a:rPr>
              <a:t>에다가 써서 어따씀</a:t>
            </a:r>
            <a:r>
              <a:rPr lang="en-US" altLang="ko-KR" sz="4800" dirty="0" smtClean="0">
                <a:solidFill>
                  <a:srgbClr val="FFFF00"/>
                </a:solidFill>
                <a:latin typeface="배달의민족 한나" pitchFamily="18" charset="-127"/>
                <a:ea typeface="배달의민족 한나" pitchFamily="18" charset="-127"/>
              </a:rPr>
              <a:t>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55576" y="764704"/>
            <a:ext cx="58641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 smtClean="0">
                <a:solidFill>
                  <a:srgbClr val="FFFF00"/>
                </a:solidFill>
                <a:latin typeface="배달의민족 한나" pitchFamily="18" charset="-127"/>
                <a:ea typeface="배달의민족 한나" pitchFamily="18" charset="-127"/>
              </a:rPr>
              <a:t>플라스크에서도 써봅시다</a:t>
            </a:r>
            <a:endParaRPr lang="ko-KR" altLang="en-US" sz="4800" dirty="0">
              <a:solidFill>
                <a:srgbClr val="FFFF00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 l="19845" t="33600" r="30543" b="38681"/>
          <a:stretch>
            <a:fillRect/>
          </a:stretch>
        </p:blipFill>
        <p:spPr bwMode="auto">
          <a:xfrm>
            <a:off x="539552" y="2780928"/>
            <a:ext cx="756084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251520" y="3429000"/>
            <a:ext cx="92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latin typeface="배달의민족 한나" pitchFamily="18" charset="-127"/>
                <a:ea typeface="배달의민족 한나" pitchFamily="18" charset="-127"/>
              </a:rPr>
              <a:t>따옵니다</a:t>
            </a:r>
            <a:endParaRPr lang="ko-KR" altLang="en-US" dirty="0">
              <a:solidFill>
                <a:srgbClr val="FFFF00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3717032"/>
            <a:ext cx="92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latin typeface="배달의민족 한나" pitchFamily="18" charset="-127"/>
                <a:ea typeface="배달의민족 한나" pitchFamily="18" charset="-127"/>
              </a:rPr>
              <a:t>따옵니다</a:t>
            </a:r>
            <a:endParaRPr lang="ko-KR" altLang="en-US" dirty="0">
              <a:solidFill>
                <a:srgbClr val="FFFF00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4005064"/>
            <a:ext cx="92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latin typeface="배달의민족 한나" pitchFamily="18" charset="-127"/>
                <a:ea typeface="배달의민족 한나" pitchFamily="18" charset="-127"/>
              </a:rPr>
              <a:t>따옵니다</a:t>
            </a:r>
            <a:endParaRPr lang="ko-KR" altLang="en-US" dirty="0">
              <a:solidFill>
                <a:srgbClr val="FFFF00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36512" y="4293096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rgbClr val="FFFF00"/>
                </a:solidFill>
                <a:latin typeface="배달의민족 한나" pitchFamily="18" charset="-127"/>
                <a:ea typeface="배달의민족 한나" pitchFamily="18" charset="-127"/>
              </a:rPr>
              <a:t>수프만듭니</a:t>
            </a:r>
            <a:r>
              <a:rPr lang="ko-KR" altLang="en-US" dirty="0" err="1" smtClean="0">
                <a:solidFill>
                  <a:srgbClr val="FFFF00"/>
                </a:solidFill>
                <a:latin typeface="배달의민족 한나" pitchFamily="18" charset="-127"/>
                <a:ea typeface="배달의민족 한나" pitchFamily="18" charset="-127"/>
              </a:rPr>
              <a:t>다</a:t>
            </a:r>
            <a:endParaRPr lang="ko-KR" altLang="en-US" dirty="0">
              <a:solidFill>
                <a:srgbClr val="FFFF00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496" y="5219908"/>
            <a:ext cx="6880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latin typeface="배달의민족 한나" pitchFamily="18" charset="-127"/>
                <a:ea typeface="배달의민족 한나" pitchFamily="18" charset="-127"/>
              </a:rPr>
              <a:t>템플릿에서도 쓸 수 있게 </a:t>
            </a:r>
            <a:r>
              <a:rPr lang="en-US" altLang="ko-KR" dirty="0" err="1" smtClean="0">
                <a:solidFill>
                  <a:srgbClr val="FFFF00"/>
                </a:solidFill>
                <a:latin typeface="배달의민족 한나" pitchFamily="18" charset="-127"/>
                <a:ea typeface="배달의민족 한나" pitchFamily="18" charset="-127"/>
              </a:rPr>
              <a:t>render_template</a:t>
            </a:r>
            <a:r>
              <a:rPr lang="en-US" altLang="ko-KR" dirty="0" smtClean="0">
                <a:solidFill>
                  <a:srgbClr val="FFFF00"/>
                </a:solidFill>
                <a:latin typeface="배달의민족 한나" pitchFamily="18" charset="-127"/>
                <a:ea typeface="배달의민족 한나" pitchFamily="18" charset="-127"/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latin typeface="배달의민족 한나" pitchFamily="18" charset="-127"/>
                <a:ea typeface="배달의민족 한나" pitchFamily="18" charset="-127"/>
              </a:rPr>
              <a:t>뒤에 </a:t>
            </a:r>
            <a:r>
              <a:rPr lang="en-US" altLang="ko-KR" dirty="0" smtClean="0">
                <a:solidFill>
                  <a:srgbClr val="FFFF00"/>
                </a:solidFill>
                <a:latin typeface="배달의민족 한나" pitchFamily="18" charset="-127"/>
                <a:ea typeface="배달의민족 한나" pitchFamily="18" charset="-127"/>
              </a:rPr>
              <a:t>soup=soup</a:t>
            </a:r>
            <a:r>
              <a:rPr lang="ko-KR" altLang="en-US" dirty="0" smtClean="0">
                <a:solidFill>
                  <a:srgbClr val="FFFF00"/>
                </a:solidFill>
                <a:latin typeface="배달의민족 한나" pitchFamily="18" charset="-127"/>
                <a:ea typeface="배달의민족 한나" pitchFamily="18" charset="-127"/>
              </a:rPr>
              <a:t>라고 넣어줍니다</a:t>
            </a:r>
            <a:endParaRPr lang="ko-KR" altLang="en-US" dirty="0">
              <a:solidFill>
                <a:srgbClr val="FFFF00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55576" y="764704"/>
            <a:ext cx="58641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 smtClean="0">
                <a:solidFill>
                  <a:srgbClr val="FFFF00"/>
                </a:solidFill>
                <a:latin typeface="배달의민족 한나" pitchFamily="18" charset="-127"/>
                <a:ea typeface="배달의민족 한나" pitchFamily="18" charset="-127"/>
              </a:rPr>
              <a:t>플라스크에서도 써봅시다</a:t>
            </a:r>
            <a:endParaRPr lang="ko-KR" altLang="en-US" sz="4800" dirty="0">
              <a:solidFill>
                <a:srgbClr val="FFFF00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18110" t="19320" r="45035" b="58840"/>
          <a:stretch>
            <a:fillRect/>
          </a:stretch>
        </p:blipFill>
        <p:spPr bwMode="auto">
          <a:xfrm>
            <a:off x="1259632" y="2924944"/>
            <a:ext cx="5616624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395536" y="5733256"/>
            <a:ext cx="7925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  <a:latin typeface="배달의민족 한나" pitchFamily="18" charset="-127"/>
                <a:ea typeface="배달의민족 한나" pitchFamily="18" charset="-127"/>
              </a:rPr>
              <a:t>Jinja2 </a:t>
            </a:r>
            <a:r>
              <a:rPr lang="ko-KR" altLang="en-US" dirty="0" smtClean="0">
                <a:solidFill>
                  <a:srgbClr val="FFFF00"/>
                </a:solidFill>
                <a:latin typeface="배달의민족 한나" pitchFamily="18" charset="-127"/>
                <a:ea typeface="배달의민족 한나" pitchFamily="18" charset="-127"/>
              </a:rPr>
              <a:t>템플릿 문법인 </a:t>
            </a:r>
            <a:r>
              <a:rPr lang="en-US" altLang="ko-KR" dirty="0" smtClean="0">
                <a:solidFill>
                  <a:srgbClr val="FFFF00"/>
                </a:solidFill>
                <a:latin typeface="배달의민족 한나" pitchFamily="18" charset="-127"/>
                <a:ea typeface="배달의민족 한나" pitchFamily="18" charset="-127"/>
              </a:rPr>
              <a:t>{{}} </a:t>
            </a:r>
            <a:r>
              <a:rPr lang="ko-KR" altLang="en-US" dirty="0" smtClean="0">
                <a:solidFill>
                  <a:srgbClr val="FFFF00"/>
                </a:solidFill>
                <a:latin typeface="배달의민족 한나" pitchFamily="18" charset="-127"/>
                <a:ea typeface="배달의민족 한나" pitchFamily="18" charset="-127"/>
              </a:rPr>
              <a:t>안에 </a:t>
            </a:r>
            <a:r>
              <a:rPr lang="en-US" altLang="ko-KR" dirty="0" smtClean="0">
                <a:solidFill>
                  <a:srgbClr val="FFFF00"/>
                </a:solidFill>
                <a:latin typeface="배달의민족 한나" pitchFamily="18" charset="-127"/>
                <a:ea typeface="배달의민족 한나" pitchFamily="18" charset="-127"/>
              </a:rPr>
              <a:t>soup. ~ (.</a:t>
            </a:r>
            <a:r>
              <a:rPr lang="en-US" altLang="ko-KR" dirty="0" err="1" smtClean="0">
                <a:solidFill>
                  <a:srgbClr val="FFFF00"/>
                </a:solidFill>
                <a:latin typeface="배달의민족 한나" pitchFamily="18" charset="-127"/>
                <a:ea typeface="배달의민족 한나" pitchFamily="18" charset="-127"/>
              </a:rPr>
              <a:t>find_all</a:t>
            </a:r>
            <a:r>
              <a:rPr lang="en-US" altLang="ko-KR" dirty="0" smtClean="0">
                <a:solidFill>
                  <a:srgbClr val="FFFF00"/>
                </a:solidFill>
                <a:latin typeface="배달의민족 한나" pitchFamily="18" charset="-127"/>
                <a:ea typeface="배달의민족 한나" pitchFamily="18" charset="-127"/>
              </a:rPr>
              <a:t>(~)/.find/.</a:t>
            </a:r>
            <a:r>
              <a:rPr lang="en-US" altLang="ko-KR" dirty="0" err="1" smtClean="0">
                <a:solidFill>
                  <a:srgbClr val="FFFF00"/>
                </a:solidFill>
                <a:latin typeface="배달의민족 한나" pitchFamily="18" charset="-127"/>
                <a:ea typeface="배달의민족 한나" pitchFamily="18" charset="-127"/>
              </a:rPr>
              <a:t>prettifu</a:t>
            </a:r>
            <a:r>
              <a:rPr lang="en-US" altLang="ko-KR" dirty="0" smtClean="0">
                <a:solidFill>
                  <a:srgbClr val="FFFF00"/>
                </a:solidFill>
                <a:latin typeface="배달의민족 한나" pitchFamily="18" charset="-127"/>
                <a:ea typeface="배달의민족 한나" pitchFamily="18" charset="-127"/>
              </a:rPr>
              <a:t>() ) </a:t>
            </a:r>
            <a:r>
              <a:rPr lang="ko-KR" altLang="en-US" dirty="0" smtClean="0">
                <a:solidFill>
                  <a:srgbClr val="FFFF00"/>
                </a:solidFill>
                <a:latin typeface="배달의민족 한나" pitchFamily="18" charset="-127"/>
                <a:ea typeface="배달의민족 한나" pitchFamily="18" charset="-127"/>
              </a:rPr>
              <a:t>로 넣어주면 끝</a:t>
            </a:r>
            <a:r>
              <a:rPr lang="en-US" altLang="ko-KR" dirty="0" smtClean="0">
                <a:solidFill>
                  <a:srgbClr val="FFFF00"/>
                </a:solidFill>
                <a:latin typeface="배달의민족 한나" pitchFamily="18" charset="-127"/>
                <a:ea typeface="배달의민족 한나" pitchFamily="18" charset="-127"/>
              </a:rPr>
              <a:t>!</a:t>
            </a:r>
            <a:endParaRPr lang="ko-KR" altLang="en-US" dirty="0">
              <a:solidFill>
                <a:srgbClr val="FFFF00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5042" t="17640" r="33851" b="37001"/>
          <a:stretch>
            <a:fillRect/>
          </a:stretch>
        </p:blipFill>
        <p:spPr bwMode="auto">
          <a:xfrm>
            <a:off x="539552" y="764704"/>
            <a:ext cx="8236915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644008" y="1124744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1)Bs4</a:t>
            </a:r>
            <a:r>
              <a:rPr lang="ko-KR" altLang="en-US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라이브러리에서 </a:t>
            </a:r>
            <a:r>
              <a:rPr lang="en-US" altLang="ko-KR" sz="2000" dirty="0" err="1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BeautifulSoup</a:t>
            </a:r>
            <a:r>
              <a:rPr lang="en-US" altLang="ko-KR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dirty="0" err="1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임포트해오</a:t>
            </a:r>
            <a:r>
              <a:rPr lang="ko-KR" altLang="en-US" sz="2000" dirty="0" err="1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자</a:t>
            </a:r>
            <a:endParaRPr lang="ko-KR" altLang="en-US" sz="200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1920" y="2492896"/>
            <a:ext cx="4788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2)</a:t>
            </a:r>
            <a:r>
              <a:rPr lang="en-US" altLang="ko-KR" sz="2000" dirty="0" err="1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BeautifulSoup</a:t>
            </a:r>
            <a:r>
              <a:rPr lang="ko-KR" altLang="en-US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클래스</a:t>
            </a:r>
            <a:r>
              <a:rPr lang="en-US" altLang="ko-KR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찍는 틀</a:t>
            </a:r>
            <a:r>
              <a:rPr lang="en-US" altLang="ko-KR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r>
              <a:rPr lang="ko-KR" altLang="en-US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에 </a:t>
            </a:r>
            <a:r>
              <a:rPr lang="en-US" altLang="ko-KR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HTML</a:t>
            </a:r>
            <a:r>
              <a:rPr lang="ko-KR" altLang="en-US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소스</a:t>
            </a:r>
            <a:r>
              <a:rPr lang="en-US" altLang="ko-KR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재료</a:t>
            </a:r>
            <a:r>
              <a:rPr lang="en-US" altLang="ko-KR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/</a:t>
            </a:r>
            <a:r>
              <a:rPr lang="ko-KR" altLang="en-US" sz="2000" dirty="0" smtClean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rPr>
              <a:t>일단 직접 썼음</a:t>
            </a:r>
            <a:r>
              <a:rPr lang="en-US" altLang="ko-KR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r>
              <a:rPr lang="ko-KR" altLang="en-US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 넣어서 </a:t>
            </a:r>
            <a:r>
              <a:rPr lang="en-US" altLang="ko-KR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soup</a:t>
            </a:r>
            <a:r>
              <a:rPr lang="ko-KR" altLang="en-US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객체 만들자</a:t>
            </a:r>
            <a:endParaRPr lang="ko-KR" altLang="en-US" sz="200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7864" y="4077072"/>
            <a:ext cx="4788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3).prettify() .div </a:t>
            </a:r>
            <a:r>
              <a:rPr lang="ko-KR" altLang="en-US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등 </a:t>
            </a:r>
            <a:r>
              <a:rPr lang="en-US" altLang="ko-KR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soup</a:t>
            </a:r>
            <a:r>
              <a:rPr lang="ko-KR" altLang="en-US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객체에 딸려있는 </a:t>
            </a:r>
            <a:r>
              <a:rPr lang="en-US" altLang="ko-KR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사실상 </a:t>
            </a:r>
            <a:r>
              <a:rPr lang="en-US" altLang="ko-KR" sz="2000" dirty="0" err="1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BeautifulSoup</a:t>
            </a:r>
            <a:r>
              <a:rPr lang="ko-KR" altLang="en-US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클래스로부터 상속받은 함수들</a:t>
            </a:r>
            <a:r>
              <a:rPr lang="en-US" altLang="ko-KR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) </a:t>
            </a:r>
            <a:r>
              <a:rPr lang="ko-KR" altLang="en-US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함수를 이용해보자</a:t>
            </a:r>
            <a:endParaRPr lang="ko-KR" altLang="en-US" sz="200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31840" y="5365665"/>
            <a:ext cx="4788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en-US" altLang="ko-KR" sz="2000" dirty="0" smtClean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rPr>
              <a:t>)Div</a:t>
            </a:r>
            <a:r>
              <a:rPr lang="ko-KR" altLang="en-US" sz="2000" dirty="0" smtClean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rPr>
              <a:t>가 </a:t>
            </a:r>
            <a:r>
              <a:rPr lang="en-US" altLang="ko-KR" sz="2000" dirty="0" smtClean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ko-KR" altLang="en-US" sz="2000" dirty="0" smtClean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rPr>
              <a:t>개인데 </a:t>
            </a:r>
            <a:r>
              <a:rPr lang="en-US" altLang="ko-KR" sz="2000" dirty="0" smtClean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r>
              <a:rPr lang="ko-KR" altLang="en-US" sz="2000" dirty="0" smtClean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rPr>
              <a:t>개만 출력되는 이유는</a:t>
            </a:r>
            <a:endParaRPr lang="en-US" altLang="ko-KR" sz="2000" dirty="0" smtClean="0">
              <a:solidFill>
                <a:srgbClr val="FF000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2000" dirty="0" smtClean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  <a:r>
              <a:rPr lang="en-US" altLang="ko-KR" sz="2000" dirty="0" err="1" smtClean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rPr>
              <a:t>find_all</a:t>
            </a:r>
            <a:r>
              <a:rPr lang="ko-KR" altLang="en-US" sz="2000" dirty="0" smtClean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rPr>
              <a:t>을 쓰는게 아니면 원래 </a:t>
            </a:r>
            <a:r>
              <a:rPr lang="ko-KR" altLang="en-US" sz="2000" dirty="0" smtClean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rPr>
              <a:t>맨 </a:t>
            </a:r>
            <a:r>
              <a:rPr lang="ko-KR" altLang="en-US" sz="2000" dirty="0" smtClean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rPr>
              <a:t>위의 것</a:t>
            </a:r>
            <a:r>
              <a:rPr lang="ko-KR" altLang="en-US" sz="2000" dirty="0" smtClean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rPr>
              <a:t>만 출력됩니다</a:t>
            </a:r>
            <a:endParaRPr lang="ko-KR" altLang="en-US" sz="2000" dirty="0">
              <a:solidFill>
                <a:srgbClr val="FF00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혹시 이해 </a:t>
            </a:r>
            <a:r>
              <a:rPr lang="ko-KR" altLang="en-US" dirty="0" err="1" smtClean="0"/>
              <a:t>안되시는</a:t>
            </a:r>
            <a:r>
              <a:rPr lang="ko-KR" altLang="en-US" dirty="0" smtClean="0"/>
              <a:t> 분들을 위해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ko-KR" dirty="0" smtClean="0"/>
              <a:t>soup</a:t>
            </a:r>
            <a:r>
              <a:rPr lang="ko-KR" altLang="en-US" dirty="0" smtClean="0"/>
              <a:t>객체</a:t>
            </a:r>
          </a:p>
          <a:p>
            <a:r>
              <a:rPr lang="en-US" altLang="ko-KR" dirty="0" smtClean="0"/>
              <a:t>.prettify / .</a:t>
            </a:r>
            <a:r>
              <a:rPr lang="en-US" altLang="ko-KR" dirty="0" err="1" smtClean="0"/>
              <a:t>find_all</a:t>
            </a:r>
            <a:r>
              <a:rPr lang="en-US" altLang="ko-KR" dirty="0" smtClean="0"/>
              <a:t> / .find </a:t>
            </a:r>
            <a:r>
              <a:rPr lang="ko-KR" altLang="en-US" dirty="0" smtClean="0"/>
              <a:t>등의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사용할 수 있어요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d=</a:t>
            </a:r>
            <a:r>
              <a:rPr lang="en-US" altLang="ko-KR" dirty="0" err="1" smtClean="0"/>
              <a:t>soup.find</a:t>
            </a:r>
            <a:r>
              <a:rPr lang="en-US" altLang="ko-KR" dirty="0" smtClean="0"/>
              <a:t>('div')</a:t>
            </a:r>
            <a:r>
              <a:rPr lang="ko-KR" altLang="en-US" dirty="0" smtClean="0"/>
              <a:t>하면</a:t>
            </a:r>
          </a:p>
          <a:p>
            <a:r>
              <a:rPr lang="en-US" altLang="ko-KR" dirty="0" smtClean="0"/>
              <a:t>d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soup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사용할 수 있어요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상속을 받기 때문이죠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e=</a:t>
            </a:r>
            <a:r>
              <a:rPr lang="en-US" altLang="ko-KR" dirty="0" err="1" smtClean="0"/>
              <a:t>soup.find_all</a:t>
            </a:r>
            <a:r>
              <a:rPr lang="en-US" altLang="ko-KR" dirty="0" smtClean="0"/>
              <a:t>('div')</a:t>
            </a:r>
            <a:r>
              <a:rPr lang="ko-KR" altLang="en-US" dirty="0" smtClean="0"/>
              <a:t>하면</a:t>
            </a:r>
          </a:p>
          <a:p>
            <a:r>
              <a:rPr lang="en-US" altLang="ko-KR" dirty="0" smtClean="0"/>
              <a:t>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soup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사용할 수 없어요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왜냐하면 </a:t>
            </a:r>
            <a:r>
              <a:rPr lang="en-US" altLang="ko-KR" dirty="0" smtClean="0"/>
              <a:t>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형식이거든요 </a:t>
            </a:r>
            <a:r>
              <a:rPr lang="en-US" altLang="ko-KR" dirty="0" smtClean="0"/>
              <a:t>(['&lt;div id="</a:t>
            </a:r>
            <a:r>
              <a:rPr lang="en-US" altLang="ko-KR" dirty="0" err="1" smtClean="0"/>
              <a:t>sdf</a:t>
            </a:r>
            <a:r>
              <a:rPr lang="en-US" altLang="ko-KR" dirty="0" smtClean="0"/>
              <a:t>"&gt;</a:t>
            </a:r>
            <a:r>
              <a:rPr lang="en-US" altLang="ko-KR" dirty="0" err="1" smtClean="0"/>
              <a:t>asodif</a:t>
            </a:r>
            <a:r>
              <a:rPr lang="en-US" altLang="ko-KR" dirty="0" smtClean="0"/>
              <a:t>&lt;/div&gt;','&lt;div id="</a:t>
            </a:r>
            <a:r>
              <a:rPr lang="en-US" altLang="ko-KR" dirty="0" err="1" smtClean="0"/>
              <a:t>sdfsa</a:t>
            </a:r>
            <a:r>
              <a:rPr lang="en-US" altLang="ko-KR" dirty="0" smtClean="0"/>
              <a:t>"&gt;</a:t>
            </a:r>
            <a:r>
              <a:rPr lang="en-US" altLang="ko-KR" dirty="0" err="1" smtClean="0"/>
              <a:t>ijwe</a:t>
            </a:r>
            <a:r>
              <a:rPr lang="en-US" altLang="ko-KR" dirty="0" smtClean="0"/>
              <a:t>&lt;/div&gt;'])</a:t>
            </a:r>
          </a:p>
          <a:p>
            <a:r>
              <a:rPr lang="en-US" altLang="ko-KR" dirty="0" smtClean="0"/>
              <a:t>list</a:t>
            </a:r>
            <a:r>
              <a:rPr lang="ko-KR" altLang="en-US" dirty="0" smtClean="0"/>
              <a:t>형식에다가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find_all,.text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사용할 수 없어요</a:t>
            </a:r>
          </a:p>
          <a:p>
            <a:endParaRPr lang="ko-KR" altLang="en-US" dirty="0" smtClean="0"/>
          </a:p>
          <a:p>
            <a:r>
              <a:rPr lang="ko-KR" altLang="en-US" dirty="0" err="1" smtClean="0"/>
              <a:t>그럼못함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ㅠㅠㅠ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할 수 있어요</a:t>
            </a:r>
            <a:r>
              <a:rPr lang="en-US" altLang="ko-KR" dirty="0" smtClean="0"/>
              <a:t>! list</a:t>
            </a:r>
            <a:r>
              <a:rPr lang="ko-KR" altLang="en-US" dirty="0" smtClean="0"/>
              <a:t>에 있는 거 하나하나 꺼내다가 메소드 사용할 수 있어요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for thing in e:</a:t>
            </a:r>
          </a:p>
          <a:p>
            <a:r>
              <a:rPr lang="en-US" altLang="ko-KR" dirty="0" smtClean="0"/>
              <a:t>    print </a:t>
            </a:r>
            <a:r>
              <a:rPr lang="en-US" altLang="ko-KR" dirty="0" err="1" smtClean="0"/>
              <a:t>thing.text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이렇게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for thing in e:</a:t>
            </a:r>
          </a:p>
          <a:p>
            <a:r>
              <a:rPr lang="en-US" altLang="ko-KR" dirty="0" smtClean="0"/>
              <a:t>    a=</a:t>
            </a:r>
            <a:r>
              <a:rPr lang="en-US" altLang="ko-KR" dirty="0" err="1" smtClean="0"/>
              <a:t>thing.find_all</a:t>
            </a:r>
            <a:r>
              <a:rPr lang="en-US" altLang="ko-KR" dirty="0" smtClean="0"/>
              <a:t>('a')</a:t>
            </a:r>
          </a:p>
          <a:p>
            <a:r>
              <a:rPr lang="en-US" altLang="ko-KR" dirty="0" smtClean="0"/>
              <a:t>    for b in a:</a:t>
            </a:r>
          </a:p>
          <a:p>
            <a:r>
              <a:rPr lang="en-US" altLang="ko-KR" dirty="0" smtClean="0"/>
              <a:t>        print </a:t>
            </a:r>
            <a:r>
              <a:rPr lang="en-US" altLang="ko-KR" dirty="0" err="1" smtClean="0"/>
              <a:t>b.text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이렇게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그래도 이해 </a:t>
            </a:r>
            <a:r>
              <a:rPr lang="ko-KR" altLang="en-US" dirty="0" err="1" smtClean="0"/>
              <a:t>안되시는</a:t>
            </a:r>
            <a:r>
              <a:rPr lang="ko-KR" altLang="en-US" dirty="0" smtClean="0"/>
              <a:t> 분들을 위해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7200" dirty="0" smtClean="0">
                <a:solidFill>
                  <a:srgbClr val="FF0000"/>
                </a:solidFill>
                <a:latin typeface="궁서체" pitchFamily="17" charset="-127"/>
                <a:ea typeface="궁서체" pitchFamily="17" charset="-127"/>
              </a:rPr>
              <a:t>과방으로 오세요</a:t>
            </a:r>
            <a:endParaRPr lang="ko-KR" altLang="en-US" sz="7200" dirty="0">
              <a:solidFill>
                <a:srgbClr val="FF0000"/>
              </a:solidFill>
              <a:latin typeface="궁서체" pitchFamily="17" charset="-127"/>
              <a:ea typeface="궁서체" pitchFamily="17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과제는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의미있는</a:t>
            </a:r>
            <a:r>
              <a:rPr lang="ko-KR" altLang="en-US" dirty="0" smtClean="0"/>
              <a:t> 데이터 </a:t>
            </a:r>
            <a:r>
              <a:rPr lang="ko-KR" altLang="en-US" dirty="0" err="1" smtClean="0"/>
              <a:t>파싱해서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파일에다가 붙이기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5197" t="17640" r="33696" b="36161"/>
          <a:stretch>
            <a:fillRect/>
          </a:stretch>
        </p:blipFill>
        <p:spPr bwMode="auto">
          <a:xfrm>
            <a:off x="755576" y="1052736"/>
            <a:ext cx="7973249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355976" y="0"/>
            <a:ext cx="4788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4).</a:t>
            </a:r>
            <a:r>
              <a:rPr lang="en-US" altLang="ko-KR" sz="2000" dirty="0" err="1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find_all</a:t>
            </a:r>
            <a:r>
              <a:rPr lang="en-US" altLang="ko-KR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() </a:t>
            </a:r>
            <a:r>
              <a:rPr lang="ko-KR" altLang="en-US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등 </a:t>
            </a:r>
            <a:r>
              <a:rPr lang="en-US" altLang="ko-KR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soup</a:t>
            </a:r>
            <a:r>
              <a:rPr lang="ko-KR" altLang="en-US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객체에 딸려있는 </a:t>
            </a:r>
            <a:r>
              <a:rPr lang="en-US" altLang="ko-KR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사실상 </a:t>
            </a:r>
            <a:r>
              <a:rPr lang="en-US" altLang="ko-KR" sz="2000" dirty="0" err="1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BeautifulSoup</a:t>
            </a:r>
            <a:r>
              <a:rPr lang="ko-KR" altLang="en-US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클래스로부터 상속받은 함수들</a:t>
            </a:r>
            <a:r>
              <a:rPr lang="en-US" altLang="ko-KR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) </a:t>
            </a:r>
            <a:r>
              <a:rPr lang="ko-KR" altLang="en-US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함수를 이용해보자</a:t>
            </a:r>
            <a:endParaRPr lang="ko-KR" altLang="en-US" sz="200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7944" y="1268760"/>
            <a:ext cx="4788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5)</a:t>
            </a:r>
            <a:r>
              <a:rPr lang="ko-KR" altLang="en-US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응</a:t>
            </a:r>
            <a:r>
              <a:rPr lang="en-US" altLang="ko-KR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??? .</a:t>
            </a:r>
            <a:r>
              <a:rPr lang="en-US" altLang="ko-KR" sz="2000" dirty="0" err="1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find_all</a:t>
            </a:r>
            <a:r>
              <a:rPr lang="en-US" altLang="ko-KR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() </a:t>
            </a:r>
            <a:r>
              <a:rPr lang="ko-KR" altLang="en-US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하니까 여러 개가 </a:t>
            </a:r>
            <a:endParaRPr lang="en-US" altLang="ko-KR" sz="2000" dirty="0" smtClean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List </a:t>
            </a:r>
            <a:r>
              <a:rPr lang="ko-KR" altLang="en-US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형식으로 나온다</a:t>
            </a:r>
            <a:endParaRPr lang="ko-KR" altLang="en-US" sz="200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2708920"/>
            <a:ext cx="4788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r>
              <a:rPr lang="en-US" altLang="ko-KR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r>
              <a:rPr lang="ko-KR" altLang="en-US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변수 안에 넣어서 출력해봐도 같은 결과</a:t>
            </a:r>
            <a:endParaRPr lang="ko-KR" altLang="en-US" sz="200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3933056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7</a:t>
            </a:r>
            <a:r>
              <a:rPr lang="en-US" altLang="ko-KR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)For </a:t>
            </a:r>
            <a:r>
              <a:rPr lang="ko-KR" altLang="en-US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문을 이용해 결과값을 </a:t>
            </a:r>
            <a:r>
              <a:rPr lang="ko-KR" altLang="en-US" sz="2000" dirty="0" err="1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한줄한줄</a:t>
            </a:r>
            <a:r>
              <a:rPr lang="ko-KR" altLang="en-US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en-US" altLang="ko-KR" sz="2000" dirty="0" smtClean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ko-KR" altLang="en-US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출력할 수 있다</a:t>
            </a:r>
            <a:endParaRPr lang="ko-KR" altLang="en-US" sz="200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 flipH="1">
            <a:off x="179512" y="1628800"/>
            <a:ext cx="189734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323528" y="1556792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323528" y="3212976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203848" y="5085184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8)For </a:t>
            </a:r>
            <a:r>
              <a:rPr lang="ko-KR" altLang="en-US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문을 이용해 결과값의 </a:t>
            </a:r>
            <a:r>
              <a:rPr lang="en-US" altLang="ko-KR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.text</a:t>
            </a:r>
            <a:r>
              <a:rPr lang="ko-KR" altLang="en-US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도 한줄한줄  출력할 수 있다</a:t>
            </a:r>
            <a:endParaRPr lang="ko-KR" altLang="en-US" sz="200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25042" t="17640" r="33851" b="36161"/>
          <a:stretch>
            <a:fillRect/>
          </a:stretch>
        </p:blipFill>
        <p:spPr bwMode="auto">
          <a:xfrm>
            <a:off x="539552" y="620688"/>
            <a:ext cx="8201056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779912" y="188640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9)</a:t>
            </a:r>
            <a:r>
              <a:rPr lang="en-US" altLang="ko-KR" sz="2000" dirty="0" err="1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find_all</a:t>
            </a:r>
            <a:r>
              <a:rPr lang="ko-KR" altLang="en-US" sz="200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함수에 </a:t>
            </a:r>
            <a:r>
              <a:rPr lang="en-US" altLang="ko-KR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(‘element </a:t>
            </a:r>
            <a:r>
              <a:rPr lang="ko-KR" altLang="en-US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요소</a:t>
            </a:r>
            <a:r>
              <a:rPr lang="en-US" altLang="ko-KR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’, ‘</a:t>
            </a:r>
            <a:r>
              <a:rPr lang="ko-KR" altLang="en-US" sz="2000" dirty="0" err="1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클래스명</a:t>
            </a:r>
            <a:r>
              <a:rPr lang="en-US" altLang="ko-KR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’)</a:t>
            </a:r>
            <a:r>
              <a:rPr lang="ko-KR" altLang="en-US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식으로 따올 수도 있다</a:t>
            </a:r>
            <a:endParaRPr lang="ko-KR" altLang="en-US" sz="200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0884" y="1690869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10)</a:t>
            </a:r>
            <a:r>
              <a:rPr lang="ko-KR" altLang="en-US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아까처럼 변수에 넣고</a:t>
            </a:r>
            <a:endParaRPr lang="ko-KR" altLang="en-US" sz="200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5896" y="2924944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11)For</a:t>
            </a:r>
            <a:r>
              <a:rPr lang="ko-KR" altLang="en-US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문으로 출력해보자</a:t>
            </a:r>
            <a:endParaRPr lang="ko-KR" altLang="en-US" sz="200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64" y="4293096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12)For</a:t>
            </a:r>
            <a:r>
              <a:rPr lang="ko-KR" altLang="en-US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문으로 </a:t>
            </a:r>
            <a:r>
              <a:rPr lang="ko-KR" altLang="en-US" sz="2000" dirty="0" err="1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안에담긴</a:t>
            </a:r>
            <a:r>
              <a:rPr lang="ko-KR" altLang="en-US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 텍스트만 출력해보자</a:t>
            </a:r>
            <a:endParaRPr lang="ko-KR" altLang="en-US" sz="200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751063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6600" dirty="0" err="1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Urllib</a:t>
            </a:r>
            <a:r>
              <a:rPr lang="ko-KR" altLang="en-US" sz="6600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는 왜 필요할까</a:t>
            </a:r>
            <a:r>
              <a:rPr lang="en-US" altLang="ko-KR" sz="6600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?</a:t>
            </a:r>
            <a:endParaRPr lang="ko-KR" altLang="en-US" sz="6600" dirty="0">
              <a:solidFill>
                <a:schemeClr val="bg1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URLLIB</a:t>
            </a:r>
            <a:r>
              <a:rPr lang="ko-KR" altLang="en-US" dirty="0" smtClean="0"/>
              <a:t>가 없으면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웹툰에서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소스를 따오고 싶다</a:t>
            </a:r>
            <a:endParaRPr lang="en-US" altLang="ko-KR" dirty="0" smtClean="0"/>
          </a:p>
          <a:p>
            <a:pPr marL="514350" indent="-514350">
              <a:buAutoNum type="arabicParenR"/>
            </a:pPr>
            <a:r>
              <a:rPr lang="ko-KR" altLang="en-US" dirty="0" err="1" smtClean="0">
                <a:solidFill>
                  <a:srgbClr val="0070C0"/>
                </a:solidFill>
              </a:rPr>
              <a:t>네이버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ko-KR" altLang="en-US" dirty="0" err="1" smtClean="0">
                <a:solidFill>
                  <a:srgbClr val="0070C0"/>
                </a:solidFill>
              </a:rPr>
              <a:t>웹툰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en-US" altLang="ko-KR" dirty="0" err="1" smtClean="0">
                <a:solidFill>
                  <a:srgbClr val="0070C0"/>
                </a:solidFill>
              </a:rPr>
              <a:t>url</a:t>
            </a:r>
            <a:r>
              <a:rPr lang="ko-KR" altLang="en-US" dirty="0" smtClean="0">
                <a:solidFill>
                  <a:srgbClr val="0070C0"/>
                </a:solidFill>
              </a:rPr>
              <a:t>로  들어간다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514350" indent="-514350">
              <a:buAutoNum type="arabicParenR"/>
            </a:pPr>
            <a:r>
              <a:rPr lang="ko-KR" altLang="en-US" dirty="0" smtClean="0">
                <a:solidFill>
                  <a:srgbClr val="0070C0"/>
                </a:solidFill>
              </a:rPr>
              <a:t>마우스 </a:t>
            </a:r>
            <a:r>
              <a:rPr lang="ko-KR" altLang="en-US" dirty="0" err="1" smtClean="0">
                <a:solidFill>
                  <a:srgbClr val="0070C0"/>
                </a:solidFill>
              </a:rPr>
              <a:t>우클릭하고</a:t>
            </a:r>
            <a:r>
              <a:rPr lang="ko-KR" altLang="en-US" dirty="0" smtClean="0">
                <a:solidFill>
                  <a:srgbClr val="0070C0"/>
                </a:solidFill>
              </a:rPr>
              <a:t> 소스 보기를 한다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514350" indent="-514350">
              <a:buAutoNum type="arabicParenR"/>
            </a:pPr>
            <a:r>
              <a:rPr lang="ko-KR" altLang="en-US" dirty="0" smtClean="0">
                <a:solidFill>
                  <a:srgbClr val="0070C0"/>
                </a:solidFill>
              </a:rPr>
              <a:t>전체 선택한다 </a:t>
            </a:r>
            <a:r>
              <a:rPr lang="en-US" altLang="ko-KR" dirty="0" smtClean="0">
                <a:solidFill>
                  <a:srgbClr val="0070C0"/>
                </a:solidFill>
              </a:rPr>
              <a:t>(Ctrl + a)</a:t>
            </a:r>
          </a:p>
          <a:p>
            <a:pPr marL="514350" indent="-514350">
              <a:buAutoNum type="arabicParenR"/>
            </a:pPr>
            <a:r>
              <a:rPr lang="ko-KR" altLang="en-US" dirty="0" smtClean="0">
                <a:solidFill>
                  <a:srgbClr val="0070C0"/>
                </a:solidFill>
              </a:rPr>
              <a:t>복사한다 </a:t>
            </a:r>
            <a:r>
              <a:rPr lang="en-US" altLang="ko-KR" dirty="0" smtClean="0">
                <a:solidFill>
                  <a:srgbClr val="0070C0"/>
                </a:solidFill>
              </a:rPr>
              <a:t>(Ctrl + c)</a:t>
            </a:r>
          </a:p>
          <a:p>
            <a:pPr marL="514350" indent="-514350">
              <a:buAutoNum type="arabicParenR"/>
            </a:pPr>
            <a:r>
              <a:rPr lang="en-US" altLang="ko-KR" dirty="0" smtClean="0"/>
              <a:t>Soup=</a:t>
            </a:r>
            <a:r>
              <a:rPr lang="en-US" altLang="ko-KR" dirty="0" err="1" smtClean="0"/>
              <a:t>BeautifulSoup</a:t>
            </a:r>
            <a:r>
              <a:rPr lang="en-US" altLang="ko-KR" dirty="0" smtClean="0"/>
              <a:t>(‘’)</a:t>
            </a:r>
          </a:p>
          <a:p>
            <a:pPr marL="514350" indent="-514350">
              <a:buNone/>
            </a:pPr>
            <a:r>
              <a:rPr lang="ko-KR" altLang="en-US" dirty="0" smtClean="0"/>
              <a:t>위 괄호 안에 </a:t>
            </a:r>
            <a:r>
              <a:rPr lang="ko-KR" altLang="en-US" dirty="0" err="1" smtClean="0"/>
              <a:t>붙여넣는다</a:t>
            </a:r>
            <a:endParaRPr lang="en-US" altLang="ko-KR" dirty="0"/>
          </a:p>
          <a:p>
            <a:pPr marL="514350" indent="-514350">
              <a:buNone/>
            </a:pP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86622" t="27401" r="1094" b="49080"/>
          <a:stretch>
            <a:fillRect/>
          </a:stretch>
        </p:blipFill>
        <p:spPr bwMode="auto">
          <a:xfrm>
            <a:off x="6876256" y="2060848"/>
            <a:ext cx="187220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4077072"/>
            <a:ext cx="3279687" cy="184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URLLIB</a:t>
            </a:r>
            <a:r>
              <a:rPr lang="ko-KR" altLang="en-US" dirty="0" smtClean="0"/>
              <a:t>가 있으면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웹툰에서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소스를 따오고 싶다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0) Import </a:t>
            </a:r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urllib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1~4) </a:t>
            </a:r>
            <a:r>
              <a:rPr lang="en-US" altLang="ko-KR" dirty="0" smtClean="0">
                <a:solidFill>
                  <a:srgbClr val="92D050"/>
                </a:solidFill>
              </a:rPr>
              <a:t>Html</a:t>
            </a:r>
            <a:r>
              <a:rPr lang="en-US" altLang="ko-KR" dirty="0" smtClean="0"/>
              <a:t>=</a:t>
            </a:r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urllib</a:t>
            </a:r>
            <a:r>
              <a:rPr lang="en-US" altLang="ko-KR" dirty="0" err="1" smtClean="0"/>
              <a:t>.</a:t>
            </a:r>
            <a:r>
              <a:rPr lang="en-US" altLang="ko-KR" dirty="0" err="1" smtClean="0">
                <a:solidFill>
                  <a:srgbClr val="0070C0"/>
                </a:solidFill>
              </a:rPr>
              <a:t>urlopen</a:t>
            </a:r>
            <a:r>
              <a:rPr lang="en-US" altLang="ko-KR" dirty="0" smtClean="0">
                <a:solidFill>
                  <a:srgbClr val="0070C0"/>
                </a:solidFill>
              </a:rPr>
              <a:t>(‘’)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-</a:t>
            </a:r>
            <a:r>
              <a:rPr lang="ko-KR" altLang="en-US" dirty="0" smtClean="0">
                <a:solidFill>
                  <a:srgbClr val="0070C0"/>
                </a:solidFill>
              </a:rPr>
              <a:t>위 괄호 안에 </a:t>
            </a:r>
            <a:r>
              <a:rPr lang="en-US" altLang="ko-KR" dirty="0" err="1" smtClean="0">
                <a:solidFill>
                  <a:srgbClr val="0070C0"/>
                </a:solidFill>
              </a:rPr>
              <a:t>url</a:t>
            </a:r>
            <a:r>
              <a:rPr lang="ko-KR" altLang="en-US" dirty="0" smtClean="0">
                <a:solidFill>
                  <a:srgbClr val="0070C0"/>
                </a:solidFill>
              </a:rPr>
              <a:t>주소를 붙여 넣는다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ko-KR" dirty="0" smtClean="0"/>
              <a:t>5) Soup=</a:t>
            </a:r>
            <a:r>
              <a:rPr lang="en-US" altLang="ko-KR" dirty="0" err="1" smtClean="0"/>
              <a:t>BeautifulSoup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92D050"/>
                </a:solidFill>
              </a:rPr>
              <a:t>html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위 괄호 안에 넣는다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419872" y="2204864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1)</a:t>
            </a:r>
            <a:r>
              <a:rPr lang="en-US" altLang="ko-KR" sz="2000" dirty="0" err="1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Urllib</a:t>
            </a:r>
            <a:r>
              <a:rPr lang="en-US" altLang="ko-KR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라이브러리 쓸래요</a:t>
            </a:r>
            <a:r>
              <a:rPr lang="en-US" altLang="ko-KR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! </a:t>
            </a:r>
            <a:endParaRPr lang="ko-KR" altLang="en-US" sz="200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0192" y="2708920"/>
            <a:ext cx="2448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2)</a:t>
            </a:r>
            <a:r>
              <a:rPr lang="en-US" altLang="ko-KR" sz="2000" dirty="0" err="1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Urllib</a:t>
            </a:r>
            <a:r>
              <a:rPr lang="en-US" altLang="ko-KR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내장함수 </a:t>
            </a:r>
            <a:r>
              <a:rPr lang="en-US" altLang="ko-KR" sz="2000" dirty="0" err="1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urlopen</a:t>
            </a:r>
            <a:r>
              <a:rPr lang="ko-KR" altLang="en-US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을 통해 </a:t>
            </a:r>
            <a:endParaRPr lang="en-US" altLang="ko-KR" sz="2000" dirty="0" smtClean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ko-KR" altLang="en-US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원하는 </a:t>
            </a:r>
            <a:r>
              <a:rPr lang="en-US" altLang="ko-KR" sz="2000" dirty="0" err="1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url</a:t>
            </a:r>
            <a:r>
              <a:rPr lang="ko-KR" altLang="en-US" sz="200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의 페이지소스를 가져온다</a:t>
            </a:r>
            <a:endParaRPr lang="en-US" altLang="ko-KR" sz="2000" dirty="0" smtClean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직접 따와 봅시다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직접 따와 봅시다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20688" y="-603448"/>
            <a:ext cx="15240000" cy="857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571</Words>
  <Application>Microsoft Office PowerPoint</Application>
  <PresentationFormat>화면 슬라이드 쇼(4:3)</PresentationFormat>
  <Paragraphs>95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Soup 가지고 놀기</vt:lpstr>
      <vt:lpstr>슬라이드 2</vt:lpstr>
      <vt:lpstr>슬라이드 3</vt:lpstr>
      <vt:lpstr>슬라이드 4</vt:lpstr>
      <vt:lpstr>Urllib는 왜 필요할까?</vt:lpstr>
      <vt:lpstr>URLLIB가 없으면…</vt:lpstr>
      <vt:lpstr>URLLIB가 있으면!</vt:lpstr>
      <vt:lpstr>직접 따와 봅시다</vt:lpstr>
      <vt:lpstr>직접 따와 봅시다</vt:lpstr>
      <vt:lpstr>슬라이드 10</vt:lpstr>
      <vt:lpstr>슬라이드 11</vt:lpstr>
      <vt:lpstr>슬라이드 12</vt:lpstr>
      <vt:lpstr>직접 따와 봅시다</vt:lpstr>
      <vt:lpstr>직접 따와 봅시다</vt:lpstr>
      <vt:lpstr>슬라이드 15</vt:lpstr>
      <vt:lpstr>슬라이드 16</vt:lpstr>
      <vt:lpstr>슬라이드 17</vt:lpstr>
      <vt:lpstr>슬라이드 18</vt:lpstr>
      <vt:lpstr>슬라이드 19</vt:lpstr>
      <vt:lpstr>혹시 이해 안되시는 분들을 위해..</vt:lpstr>
      <vt:lpstr>그래도 이해 안되시는 분들을 위해..</vt:lpstr>
      <vt:lpstr>이번 과제는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mis</dc:creator>
  <cp:lastModifiedBy>mis</cp:lastModifiedBy>
  <cp:revision>12</cp:revision>
  <dcterms:created xsi:type="dcterms:W3CDTF">2015-01-13T13:21:01Z</dcterms:created>
  <dcterms:modified xsi:type="dcterms:W3CDTF">2015-01-13T15:17:21Z</dcterms:modified>
</cp:coreProperties>
</file>