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57" r:id="rId5"/>
    <p:sldId id="266" r:id="rId6"/>
    <p:sldId id="263" r:id="rId7"/>
    <p:sldId id="272" r:id="rId8"/>
    <p:sldId id="260" r:id="rId9"/>
    <p:sldId id="261" r:id="rId10"/>
    <p:sldId id="258" r:id="rId11"/>
    <p:sldId id="259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4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9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887A-EED3-49E2-8AF5-9D2306E30501}" type="datetimeFigureOut">
              <a:rPr lang="ko-KR" altLang="en-US" smtClean="0"/>
              <a:t>2015-01-10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CC0B-E137-4591-BB03-C950213DC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domvc.com/examples/backbon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zHUxeM" TargetMode="External"/><Relationship Id="rId2" Type="http://schemas.openxmlformats.org/officeDocument/2006/relationships/hyperlink" Target="http://todomvc.com/examples/backb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nopoloclub.com/minimet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디자인 패턴의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 및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43350"/>
            <a:ext cx="6858000" cy="131445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Javascript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MVC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w/ Backbone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45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&amp; MVP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2" y="1363436"/>
            <a:ext cx="7939453" cy="5265964"/>
          </a:xfrm>
        </p:spPr>
      </p:pic>
    </p:spTree>
    <p:extLst>
      <p:ext uri="{BB962C8B-B14F-4D97-AF65-F5344CB8AC3E}">
        <p14:creationId xmlns:p14="http://schemas.microsoft.com/office/powerpoint/2010/main" val="27941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활용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65" y="1524964"/>
            <a:ext cx="5224338" cy="51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활용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http://todomvc.com/examples/backbone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2586038"/>
            <a:ext cx="6257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6850"/>
            <a:ext cx="7886700" cy="4168887"/>
          </a:xfrm>
        </p:spPr>
      </p:pic>
    </p:spTree>
    <p:extLst>
      <p:ext uri="{BB962C8B-B14F-4D97-AF65-F5344CB8AC3E}">
        <p14:creationId xmlns:p14="http://schemas.microsoft.com/office/powerpoint/2010/main" val="14196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ko-KR" dirty="0"/>
              <a:t>프로젝트 이해</a:t>
            </a:r>
          </a:p>
          <a:p>
            <a:pPr marL="0" indent="0">
              <a:buNone/>
            </a:pPr>
            <a:r>
              <a:rPr lang="en-US" altLang="ko-KR" dirty="0" smtClean="0"/>
              <a:t>  1.1</a:t>
            </a:r>
            <a:r>
              <a:rPr lang="en-US" altLang="ko-KR" dirty="0"/>
              <a:t>. </a:t>
            </a:r>
            <a:r>
              <a:rPr lang="ko-KR" altLang="ko-KR" dirty="0"/>
              <a:t>객체</a:t>
            </a:r>
          </a:p>
          <a:p>
            <a:pPr marL="0" indent="0">
              <a:buNone/>
            </a:pPr>
            <a:r>
              <a:rPr lang="en-US" altLang="ko-KR" dirty="0" smtClean="0"/>
              <a:t>  1.2</a:t>
            </a:r>
            <a:r>
              <a:rPr lang="en-US" altLang="ko-KR" dirty="0"/>
              <a:t>. User </a:t>
            </a:r>
            <a:r>
              <a:rPr lang="en-US" altLang="ko-KR" dirty="0" smtClean="0"/>
              <a:t>Experience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ko-KR" dirty="0"/>
              <a:t>프레임워크 </a:t>
            </a:r>
            <a:r>
              <a:rPr lang="ko-KR" altLang="ko-KR" dirty="0" smtClean="0"/>
              <a:t>선택</a:t>
            </a:r>
            <a:endParaRPr lang="ko-KR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ko-KR" dirty="0"/>
              <a:t>설계</a:t>
            </a:r>
          </a:p>
          <a:p>
            <a:pPr marL="0" indent="0">
              <a:buNone/>
            </a:pPr>
            <a:r>
              <a:rPr lang="en-US" altLang="ko-KR" dirty="0" smtClean="0"/>
              <a:t>  3.1</a:t>
            </a:r>
            <a:r>
              <a:rPr lang="en-US" altLang="ko-KR" dirty="0"/>
              <a:t>. model (</a:t>
            </a:r>
            <a:r>
              <a:rPr lang="ko-KR" altLang="ko-KR" dirty="0"/>
              <a:t>객체의 정보</a:t>
            </a:r>
            <a:r>
              <a:rPr lang="en-US" altLang="ko-KR" dirty="0"/>
              <a:t>, </a:t>
            </a:r>
            <a:r>
              <a:rPr lang="ko-KR" altLang="ko-KR" dirty="0"/>
              <a:t>동작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3.2. view (model</a:t>
            </a:r>
            <a:r>
              <a:rPr lang="ko-KR" altLang="ko-KR" dirty="0"/>
              <a:t>과 </a:t>
            </a:r>
            <a:r>
              <a:rPr lang="en-US" altLang="ko-KR" dirty="0" err="1"/>
              <a:t>ux</a:t>
            </a:r>
            <a:r>
              <a:rPr lang="ko-KR" altLang="ko-KR" dirty="0"/>
              <a:t>의 연동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3.3. app (view</a:t>
            </a:r>
            <a:r>
              <a:rPr lang="ko-KR" altLang="ko-KR" dirty="0"/>
              <a:t>와 </a:t>
            </a:r>
            <a:r>
              <a:rPr lang="en-US" altLang="ko-KR" dirty="0"/>
              <a:t>model</a:t>
            </a:r>
            <a:r>
              <a:rPr lang="ko-KR" altLang="ko-KR" dirty="0"/>
              <a:t>의 생성</a:t>
            </a:r>
            <a:r>
              <a:rPr lang="en-US" altLang="ko-KR" dirty="0"/>
              <a:t>, </a:t>
            </a:r>
            <a:r>
              <a:rPr lang="ko-KR" altLang="ko-KR" dirty="0"/>
              <a:t>연동</a:t>
            </a:r>
            <a:r>
              <a:rPr lang="en-US" altLang="ko-KR" dirty="0"/>
              <a:t>, </a:t>
            </a:r>
            <a:r>
              <a:rPr lang="ko-KR" altLang="ko-KR" dirty="0"/>
              <a:t>제거 등 관리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6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가이드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ko-KR" dirty="0"/>
              <a:t>구현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4.1. </a:t>
            </a:r>
            <a:r>
              <a:rPr lang="ko-KR" altLang="ko-KR" dirty="0"/>
              <a:t>프로젝트 폴더 및 </a:t>
            </a:r>
            <a:r>
              <a:rPr lang="en-US" altLang="ko-KR" dirty="0"/>
              <a:t>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ko-KR" dirty="0" err="1"/>
              <a:t>세팅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4.2. </a:t>
            </a:r>
            <a:r>
              <a:rPr lang="ko-KR" altLang="ko-KR" dirty="0"/>
              <a:t>동작하는 프로그램을 미리 구상하여 </a:t>
            </a:r>
            <a:r>
              <a:rPr lang="en-US" altLang="ko-KR" dirty="0"/>
              <a:t>html</a:t>
            </a:r>
            <a:r>
              <a:rPr lang="ko-KR" altLang="ko-KR" dirty="0"/>
              <a:t>과 </a:t>
            </a:r>
            <a:r>
              <a:rPr lang="en-US" altLang="ko-KR" dirty="0" err="1"/>
              <a:t>css</a:t>
            </a:r>
            <a:r>
              <a:rPr lang="ko-KR" altLang="ko-KR" dirty="0"/>
              <a:t>로 페이지 스케치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4.3. model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ko-KR" dirty="0"/>
              <a:t>작성</a:t>
            </a:r>
            <a:r>
              <a:rPr lang="en-US" altLang="ko-KR" dirty="0"/>
              <a:t> (</a:t>
            </a:r>
            <a:r>
              <a:rPr lang="ko-KR" altLang="ko-KR" dirty="0"/>
              <a:t>설계한 그대로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4.4. view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ko-KR" dirty="0"/>
              <a:t>작성</a:t>
            </a:r>
            <a:r>
              <a:rPr lang="en-US" altLang="ko-KR" dirty="0"/>
              <a:t> (render </a:t>
            </a:r>
            <a:r>
              <a:rPr lang="ko-KR" altLang="ko-KR" dirty="0"/>
              <a:t>기능만 우선 구현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4.5. app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ko-KR" dirty="0"/>
              <a:t>작성</a:t>
            </a:r>
            <a:r>
              <a:rPr lang="en-US" altLang="ko-KR" dirty="0"/>
              <a:t> (view</a:t>
            </a:r>
            <a:r>
              <a:rPr lang="ko-KR" altLang="ko-KR" dirty="0"/>
              <a:t>와 </a:t>
            </a:r>
            <a:r>
              <a:rPr lang="en-US" altLang="ko-KR" dirty="0"/>
              <a:t>model</a:t>
            </a:r>
            <a:r>
              <a:rPr lang="ko-KR" altLang="ko-KR" dirty="0"/>
              <a:t>을 하나만 만드는 단순한 기능만 구현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4.6. app test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4.7. view</a:t>
            </a:r>
            <a:r>
              <a:rPr lang="ko-KR" altLang="ko-KR" dirty="0"/>
              <a:t>와 </a:t>
            </a:r>
            <a:r>
              <a:rPr lang="en-US" altLang="ko-KR" dirty="0" err="1"/>
              <a:t>css</a:t>
            </a:r>
            <a:r>
              <a:rPr lang="ko-KR" altLang="ko-KR" dirty="0"/>
              <a:t>의 조합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--- </a:t>
            </a:r>
            <a:r>
              <a:rPr lang="ko-KR" altLang="ko-KR" dirty="0"/>
              <a:t>다른 추가될 모델에 대하여 </a:t>
            </a:r>
            <a:r>
              <a:rPr lang="en-US" altLang="ko-KR" dirty="0" smtClean="0"/>
              <a:t>4.3~4.7 </a:t>
            </a:r>
            <a:r>
              <a:rPr lang="ko-KR" altLang="ko-KR" dirty="0"/>
              <a:t>반복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4.8. view </a:t>
            </a:r>
            <a:r>
              <a:rPr lang="ko-KR" altLang="ko-KR" dirty="0"/>
              <a:t>업그레이드 </a:t>
            </a:r>
            <a:r>
              <a:rPr lang="en-US" altLang="ko-KR" dirty="0"/>
              <a:t>(</a:t>
            </a:r>
            <a:r>
              <a:rPr lang="ko-KR" altLang="ko-KR" dirty="0"/>
              <a:t>기능 추가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 smtClean="0"/>
              <a:t>  4.9. </a:t>
            </a:r>
            <a:r>
              <a:rPr lang="en-US" altLang="ko-KR" dirty="0"/>
              <a:t>app</a:t>
            </a:r>
            <a:r>
              <a:rPr lang="ko-KR" altLang="ko-KR" dirty="0"/>
              <a:t>의 업그레이드 </a:t>
            </a:r>
            <a:r>
              <a:rPr lang="en-US" altLang="ko-KR" dirty="0"/>
              <a:t>(</a:t>
            </a:r>
            <a:r>
              <a:rPr lang="ko-KR" altLang="ko-KR" dirty="0"/>
              <a:t>여러 </a:t>
            </a:r>
            <a:r>
              <a:rPr lang="en-US" altLang="ko-KR" dirty="0"/>
              <a:t>model</a:t>
            </a:r>
            <a:r>
              <a:rPr lang="ko-KR" altLang="ko-KR" dirty="0"/>
              <a:t>을 추가</a:t>
            </a:r>
            <a:r>
              <a:rPr lang="en-US" altLang="ko-KR" dirty="0"/>
              <a:t>, </a:t>
            </a:r>
            <a:r>
              <a:rPr lang="ko-KR" altLang="ko-KR" dirty="0"/>
              <a:t>관리할 수 있도록 구현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45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설계해보기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Todo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>
                <a:hlinkClick r:id="rId2"/>
              </a:rPr>
              <a:t>http://todomvc.com/examples/backbone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Humidifier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goo.gl/zHUxeM</a:t>
            </a:r>
            <a:endParaRPr lang="en-US" altLang="ko-KR" dirty="0" smtClean="0"/>
          </a:p>
          <a:p>
            <a:r>
              <a:rPr lang="en-US" altLang="ko-KR" dirty="0" err="1" smtClean="0"/>
              <a:t>Minimetro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dinopoloclub.com/minimetro/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57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패턴은 </a:t>
            </a:r>
            <a:r>
              <a:rPr lang="ko-KR" altLang="en-US" dirty="0" err="1"/>
              <a:t>건축으로치면</a:t>
            </a:r>
            <a:r>
              <a:rPr lang="ko-KR" altLang="en-US" dirty="0"/>
              <a:t> 공법에 해당하는 것으로 소프트웨어의 개발 방법을 공식화 한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소수의 </a:t>
            </a:r>
            <a:r>
              <a:rPr lang="ko-KR" altLang="en-US" dirty="0"/>
              <a:t>뛰어난 엔지니어가 해결한 문제를 다수의 엔지니어들이 처리 할 수 있도록 한 규칙이면서</a:t>
            </a:r>
            <a:r>
              <a:rPr lang="en-US" altLang="ko-KR" dirty="0"/>
              <a:t>, </a:t>
            </a:r>
            <a:r>
              <a:rPr lang="ko-KR" altLang="en-US" dirty="0" err="1"/>
              <a:t>구현자들</a:t>
            </a:r>
            <a:r>
              <a:rPr lang="ko-KR" altLang="en-US" dirty="0"/>
              <a:t> 간의 커뮤니케이션의 효율성을 높이는 </a:t>
            </a:r>
            <a:r>
              <a:rPr lang="ko-KR" altLang="en-US" dirty="0" smtClean="0"/>
              <a:t>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69106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err="1" smtClean="0"/>
              <a:t>스트레티지</a:t>
            </a:r>
            <a:r>
              <a:rPr lang="ko-KR" altLang="en-US" b="1" dirty="0" smtClean="0"/>
              <a:t> </a:t>
            </a:r>
            <a:r>
              <a:rPr lang="ko-KR" altLang="en-US" b="1" dirty="0"/>
              <a:t>패턴 </a:t>
            </a:r>
            <a:r>
              <a:rPr lang="en-US" altLang="ko-KR" b="1" dirty="0"/>
              <a:t>(strategy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교환 가능한 행동을 캡슐화하고 위임을 통해서 어떤 행동을 사용할지 결정한다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 err="1" smtClean="0"/>
              <a:t>옵저버</a:t>
            </a:r>
            <a:r>
              <a:rPr lang="ko-KR" altLang="en-US" b="1" dirty="0" smtClean="0"/>
              <a:t> </a:t>
            </a:r>
            <a:r>
              <a:rPr lang="ko-KR" altLang="en-US" b="1" dirty="0"/>
              <a:t>패턴 </a:t>
            </a:r>
            <a:r>
              <a:rPr lang="en-US" altLang="ko-KR" b="1" dirty="0"/>
              <a:t>(observer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상태가 변경되면 다른 객체들한테 연락을 돌릴 수 있게 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b="1" dirty="0" err="1" smtClean="0"/>
              <a:t>데코레이터</a:t>
            </a:r>
            <a:r>
              <a:rPr lang="ko-KR" altLang="en-US" b="1" dirty="0" smtClean="0"/>
              <a:t> </a:t>
            </a:r>
            <a:r>
              <a:rPr lang="ko-KR" altLang="en-US" b="1" dirty="0"/>
              <a:t>패턴 </a:t>
            </a:r>
            <a:r>
              <a:rPr lang="en-US" altLang="ko-KR" b="1" dirty="0"/>
              <a:t>(decorator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객체를 감싸서 새로운 행동을 제공한다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b="1" dirty="0" err="1" smtClean="0"/>
              <a:t>팩토리</a:t>
            </a:r>
            <a:r>
              <a:rPr lang="ko-KR" altLang="en-US" b="1" dirty="0" smtClean="0"/>
              <a:t> </a:t>
            </a:r>
            <a:r>
              <a:rPr lang="ko-KR" altLang="en-US" b="1" dirty="0"/>
              <a:t>패턴 </a:t>
            </a:r>
            <a:r>
              <a:rPr lang="en-US" altLang="ko-KR" b="1" dirty="0"/>
              <a:t>(factory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생성할 구상 클래스를 서브클래스에서 결정한다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err="1" smtClean="0"/>
              <a:t>싱글턴</a:t>
            </a:r>
            <a:r>
              <a:rPr lang="ko-KR" altLang="en-US" b="1" dirty="0" smtClean="0"/>
              <a:t> </a:t>
            </a:r>
            <a:r>
              <a:rPr lang="ko-KR" altLang="en-US" b="1" dirty="0"/>
              <a:t>패턴 </a:t>
            </a:r>
            <a:r>
              <a:rPr lang="en-US" altLang="ko-KR" b="1" dirty="0"/>
              <a:t>(singleton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딱 한 객체만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err="1"/>
              <a:t>프로토타입</a:t>
            </a:r>
            <a:r>
              <a:rPr lang="ko-KR" altLang="en-US" b="1" dirty="0"/>
              <a:t> 패턴 </a:t>
            </a:r>
            <a:r>
              <a:rPr lang="en-US" altLang="ko-KR" b="1" dirty="0"/>
              <a:t>(prototype pattern)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어떤 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만드는 것이 자원</a:t>
            </a:r>
            <a:r>
              <a:rPr lang="en-US" altLang="ko-KR" dirty="0"/>
              <a:t>/</a:t>
            </a:r>
            <a:r>
              <a:rPr lang="ko-KR" altLang="en-US" dirty="0"/>
              <a:t>시간을 많이 잡아먹거나 복잡한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&amp; MVP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</a:p>
          <a:p>
            <a:r>
              <a:rPr lang="en-US" altLang="ko-KR" dirty="0" smtClean="0"/>
              <a:t>View</a:t>
            </a:r>
          </a:p>
          <a:p>
            <a:r>
              <a:rPr lang="en-US" altLang="ko-KR" dirty="0" smtClean="0"/>
              <a:t>Controller</a:t>
            </a:r>
          </a:p>
          <a:p>
            <a:r>
              <a:rPr lang="en-US" altLang="ko-KR" dirty="0" smtClean="0"/>
              <a:t>Presenter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동작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19" y="1825625"/>
            <a:ext cx="3955761" cy="4351338"/>
          </a:xfrm>
        </p:spPr>
      </p:pic>
    </p:spTree>
    <p:extLst>
      <p:ext uri="{BB962C8B-B14F-4D97-AF65-F5344CB8AC3E}">
        <p14:creationId xmlns:p14="http://schemas.microsoft.com/office/powerpoint/2010/main" val="2892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웹사이트에 접속한다</a:t>
            </a:r>
            <a:r>
              <a:rPr lang="en-US" altLang="ko-KR" dirty="0"/>
              <a:t>. (Uses)</a:t>
            </a:r>
          </a:p>
          <a:p>
            <a:pPr fontAlgn="base"/>
            <a:r>
              <a:rPr lang="en-US" altLang="ko-KR" dirty="0"/>
              <a:t>Controller</a:t>
            </a:r>
            <a:r>
              <a:rPr lang="ko-KR" altLang="en-US" dirty="0"/>
              <a:t>는 사용자가 요청한 </a:t>
            </a:r>
            <a:r>
              <a:rPr lang="ko-KR" altLang="en-US" dirty="0" err="1"/>
              <a:t>웹페이지를</a:t>
            </a:r>
            <a:r>
              <a:rPr lang="ko-KR" altLang="en-US" dirty="0"/>
              <a:t> 서비스 하기 위해서 모델을 호출한다</a:t>
            </a:r>
            <a:r>
              <a:rPr lang="en-US" altLang="ko-KR" dirty="0"/>
              <a:t>. (Manipulates)</a:t>
            </a:r>
          </a:p>
          <a:p>
            <a:pPr fontAlgn="base"/>
            <a:r>
              <a:rPr lang="ko-KR" altLang="en-US" dirty="0"/>
              <a:t>모델은 데이터베이스나 파일과 같은 데이터 소스를 제어한 후에 그 결과를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r>
              <a:rPr lang="en-US" altLang="ko-KR" dirty="0"/>
              <a:t>Model</a:t>
            </a:r>
            <a:r>
              <a:rPr lang="ko-KR" altLang="en-US" dirty="0"/>
              <a:t>이 </a:t>
            </a:r>
            <a:r>
              <a:rPr lang="ko-KR" altLang="en-US" dirty="0" err="1"/>
              <a:t>리턴한</a:t>
            </a:r>
            <a:r>
              <a:rPr lang="ko-KR" altLang="en-US" dirty="0"/>
              <a:t> 결과를 </a:t>
            </a:r>
            <a:r>
              <a:rPr lang="en-US" altLang="ko-KR" dirty="0"/>
              <a:t>View</a:t>
            </a:r>
            <a:r>
              <a:rPr lang="ko-KR" altLang="en-US" dirty="0"/>
              <a:t>에 반영한다</a:t>
            </a:r>
            <a:r>
              <a:rPr lang="en-US" altLang="ko-KR" dirty="0"/>
              <a:t>. (Updates)</a:t>
            </a:r>
          </a:p>
          <a:p>
            <a:pPr fontAlgn="base"/>
            <a:r>
              <a:rPr lang="ko-KR" altLang="en-US" dirty="0"/>
              <a:t>데이터가 반영된 </a:t>
            </a:r>
            <a:r>
              <a:rPr lang="en-US" altLang="ko-KR" dirty="0" err="1"/>
              <a:t>VIew</a:t>
            </a:r>
            <a:r>
              <a:rPr lang="ko-KR" altLang="en-US" dirty="0"/>
              <a:t>는 사용자에게 보여진다</a:t>
            </a:r>
            <a:r>
              <a:rPr lang="en-US" altLang="ko-KR" dirty="0"/>
              <a:t>. (Sees)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0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MVP</a:t>
            </a:r>
            <a:r>
              <a:rPr lang="ko-KR" altLang="en-US" dirty="0" smtClean="0"/>
              <a:t>의 동작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14" y="1614150"/>
            <a:ext cx="5777972" cy="4734264"/>
          </a:xfrm>
        </p:spPr>
      </p:pic>
    </p:spTree>
    <p:extLst>
      <p:ext uri="{BB962C8B-B14F-4D97-AF65-F5344CB8AC3E}">
        <p14:creationId xmlns:p14="http://schemas.microsoft.com/office/powerpoint/2010/main" val="7766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&amp; MVP</a:t>
            </a:r>
            <a:r>
              <a:rPr lang="ko-KR" altLang="en-US" dirty="0" smtClean="0"/>
              <a:t>가 사용될 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특성을 갖는 여러 객체가 각각 독립적인 정보를 저장해야 하며 독립적인 행동을 할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객체의 정보에 사용자가 직접 접근하는 것이 위험할 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서버와의 동기화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변수들간의 지켜져야 할 규칙 및 상호관계 등으로 인해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객체들이 시각화 되어져 사용자와 상호작용이 필요할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1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&amp; MVP</a:t>
            </a:r>
            <a:r>
              <a:rPr lang="ko-KR" altLang="en-US" dirty="0" smtClean="0"/>
              <a:t>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설계 및 적용이 용이하다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- Model</a:t>
            </a:r>
            <a:r>
              <a:rPr lang="ko-KR" altLang="en-US" dirty="0" smtClean="0"/>
              <a:t>의 정보 중 필요한 것들을 사용자에게 보여주도록 설계할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사용자가 </a:t>
            </a:r>
            <a:r>
              <a:rPr lang="en-US" altLang="ko-KR" dirty="0"/>
              <a:t>M</a:t>
            </a:r>
            <a:r>
              <a:rPr lang="en-US" altLang="ko-KR" dirty="0" smtClean="0"/>
              <a:t>odel</a:t>
            </a:r>
            <a:r>
              <a:rPr lang="ko-KR" altLang="en-US" dirty="0" smtClean="0"/>
              <a:t>에 가할 수 있는 동작들을 제한해서 잘 제공할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다른 프로그램 혹은 서버와의 통신이 용이하다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Controller</a:t>
            </a:r>
            <a:r>
              <a:rPr lang="ko-KR" altLang="en-US" dirty="0" smtClean="0"/>
              <a:t> 혹은 </a:t>
            </a:r>
            <a:r>
              <a:rPr lang="en-US" altLang="ko-KR" dirty="0" smtClean="0"/>
              <a:t>Presenter</a:t>
            </a:r>
            <a:r>
              <a:rPr lang="ko-KR" altLang="en-US" dirty="0" smtClean="0"/>
              <a:t>가 이미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연결 짓고 있으므로 그 가운데 얻어낸 정보들을 다른 곳에 넘기기 수월하고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사용자에게 드러나지 않고 통신 수행이 일어날 수 있어 </a:t>
            </a:r>
            <a:r>
              <a:rPr lang="en-US" altLang="ko-KR" dirty="0" err="1" smtClean="0"/>
              <a:t>ux</a:t>
            </a:r>
            <a:r>
              <a:rPr lang="ko-KR" altLang="en-US" dirty="0" smtClean="0"/>
              <a:t>적으로 깔끔하다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483</Words>
  <Application>Microsoft Office PowerPoint</Application>
  <PresentationFormat>화면 슬라이드 쇼(4:3)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디자인 패턴의 이해 및 활용</vt:lpstr>
      <vt:lpstr>디자인 패턴</vt:lpstr>
      <vt:lpstr>디자인 패턴의 종류</vt:lpstr>
      <vt:lpstr>MVC &amp; MVP</vt:lpstr>
      <vt:lpstr>MVC의 동작</vt:lpstr>
      <vt:lpstr>MVC의 동작</vt:lpstr>
      <vt:lpstr>MVP의 동작</vt:lpstr>
      <vt:lpstr>MVC &amp; MVP가 사용될 때?</vt:lpstr>
      <vt:lpstr>MVC &amp; MVP의 목적</vt:lpstr>
      <vt:lpstr>MVC &amp; MVP</vt:lpstr>
      <vt:lpstr>MVC의 활용 예</vt:lpstr>
      <vt:lpstr>MVC의 활용 예</vt:lpstr>
      <vt:lpstr>MVC 활용 예</vt:lpstr>
      <vt:lpstr>MVC 디자인 가이드</vt:lpstr>
      <vt:lpstr>MVC 디자인 가이드</vt:lpstr>
      <vt:lpstr>MVC 설계해보기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MVC w/ Backbone</dc:title>
  <dc:creator>이준</dc:creator>
  <cp:lastModifiedBy>이준</cp:lastModifiedBy>
  <cp:revision>27</cp:revision>
  <dcterms:created xsi:type="dcterms:W3CDTF">2015-01-09T23:12:22Z</dcterms:created>
  <dcterms:modified xsi:type="dcterms:W3CDTF">2015-01-10T01:57:16Z</dcterms:modified>
</cp:coreProperties>
</file>