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nton"/>
      <p:regular r:id="rId16"/>
    </p:embeddedFont>
    <p:embeddedFont>
      <p:font typeface="Darker Grotesque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DarkerGrotesque-regular.fntdata"/><Relationship Id="rId16" Type="http://schemas.openxmlformats.org/officeDocument/2006/relationships/font" Target="fonts/Anton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DarkerGrotesque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a728ea6c99_2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a728ea6c99_2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1a728ea6c99_2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1a728ea6c99_2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a728ea6c99_2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a728ea6c99_2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a728ea6c99_2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a728ea6c99_2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a728ea6c99_2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a728ea6c99_2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a7754630b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a7754630b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a7754630b2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a7754630b2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a7754630b2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a7754630b2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a7754630b2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a7754630b2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a7754630b2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a7754630b2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-220307" y="-584630"/>
            <a:ext cx="10466422" cy="6229989"/>
            <a:chOff x="-220307" y="-584630"/>
            <a:chExt cx="10466422" cy="6229989"/>
          </a:xfrm>
        </p:grpSpPr>
        <p:grpSp>
          <p:nvGrpSpPr>
            <p:cNvPr id="52" name="Google Shape;52;p13"/>
            <p:cNvGrpSpPr/>
            <p:nvPr/>
          </p:nvGrpSpPr>
          <p:grpSpPr>
            <a:xfrm>
              <a:off x="-220307" y="-584630"/>
              <a:ext cx="10466422" cy="6229989"/>
              <a:chOff x="919620" y="4052663"/>
              <a:chExt cx="2393200" cy="1424518"/>
            </a:xfrm>
          </p:grpSpPr>
          <p:sp>
            <p:nvSpPr>
              <p:cNvPr id="53" name="Google Shape;53;p13"/>
              <p:cNvSpPr/>
              <p:nvPr/>
            </p:nvSpPr>
            <p:spPr>
              <a:xfrm rot="1510878">
                <a:off x="2634974" y="4441905"/>
                <a:ext cx="493519" cy="976690"/>
              </a:xfrm>
              <a:custGeom>
                <a:rect b="b" l="l" r="r" t="t"/>
                <a:pathLst>
                  <a:path extrusionOk="0" h="37959" w="19740">
                    <a:moveTo>
                      <a:pt x="9400" y="0"/>
                    </a:moveTo>
                    <a:cubicBezTo>
                      <a:pt x="7123" y="819"/>
                      <a:pt x="4556" y="1735"/>
                      <a:pt x="2724" y="3604"/>
                    </a:cubicBezTo>
                    <a:cubicBezTo>
                      <a:pt x="1026" y="5339"/>
                      <a:pt x="1" y="8400"/>
                      <a:pt x="1471" y="10665"/>
                    </a:cubicBezTo>
                    <a:cubicBezTo>
                      <a:pt x="2459" y="12171"/>
                      <a:pt x="4231" y="12894"/>
                      <a:pt x="5942" y="13593"/>
                    </a:cubicBezTo>
                    <a:cubicBezTo>
                      <a:pt x="7858" y="14364"/>
                      <a:pt x="9678" y="15100"/>
                      <a:pt x="10449" y="16847"/>
                    </a:cubicBezTo>
                    <a:cubicBezTo>
                      <a:pt x="11558" y="19377"/>
                      <a:pt x="9569" y="22258"/>
                      <a:pt x="7328" y="24125"/>
                    </a:cubicBezTo>
                    <a:cubicBezTo>
                      <a:pt x="7063" y="24342"/>
                      <a:pt x="6786" y="24571"/>
                      <a:pt x="6508" y="24788"/>
                    </a:cubicBezTo>
                    <a:cubicBezTo>
                      <a:pt x="4460" y="26451"/>
                      <a:pt x="2351" y="28162"/>
                      <a:pt x="1929" y="30693"/>
                    </a:cubicBezTo>
                    <a:cubicBezTo>
                      <a:pt x="1543" y="33091"/>
                      <a:pt x="3014" y="35742"/>
                      <a:pt x="5436" y="36995"/>
                    </a:cubicBezTo>
                    <a:cubicBezTo>
                      <a:pt x="6749" y="37682"/>
                      <a:pt x="8111" y="37959"/>
                      <a:pt x="9473" y="37959"/>
                    </a:cubicBezTo>
                    <a:cubicBezTo>
                      <a:pt x="13256" y="37959"/>
                      <a:pt x="17005" y="35778"/>
                      <a:pt x="19740" y="34199"/>
                    </a:cubicBezTo>
                    <a:lnTo>
                      <a:pt x="19632" y="34019"/>
                    </a:lnTo>
                    <a:cubicBezTo>
                      <a:pt x="16926" y="35586"/>
                      <a:pt x="13201" y="37750"/>
                      <a:pt x="9457" y="37750"/>
                    </a:cubicBezTo>
                    <a:cubicBezTo>
                      <a:pt x="8132" y="37750"/>
                      <a:pt x="6805" y="37479"/>
                      <a:pt x="5520" y="36815"/>
                    </a:cubicBezTo>
                    <a:cubicBezTo>
                      <a:pt x="3182" y="35597"/>
                      <a:pt x="1760" y="33042"/>
                      <a:pt x="2134" y="30729"/>
                    </a:cubicBezTo>
                    <a:cubicBezTo>
                      <a:pt x="2532" y="28270"/>
                      <a:pt x="4617" y="26583"/>
                      <a:pt x="6629" y="24957"/>
                    </a:cubicBezTo>
                    <a:cubicBezTo>
                      <a:pt x="6918" y="24728"/>
                      <a:pt x="7196" y="24499"/>
                      <a:pt x="7461" y="24282"/>
                    </a:cubicBezTo>
                    <a:cubicBezTo>
                      <a:pt x="8714" y="23233"/>
                      <a:pt x="9738" y="22017"/>
                      <a:pt x="10329" y="20847"/>
                    </a:cubicBezTo>
                    <a:cubicBezTo>
                      <a:pt x="11076" y="19377"/>
                      <a:pt x="11184" y="18003"/>
                      <a:pt x="10642" y="16774"/>
                    </a:cubicBezTo>
                    <a:cubicBezTo>
                      <a:pt x="9834" y="14943"/>
                      <a:pt x="7895" y="14160"/>
                      <a:pt x="6026" y="13400"/>
                    </a:cubicBezTo>
                    <a:cubicBezTo>
                      <a:pt x="4339" y="12714"/>
                      <a:pt x="2592" y="12002"/>
                      <a:pt x="1652" y="10545"/>
                    </a:cubicBezTo>
                    <a:cubicBezTo>
                      <a:pt x="242" y="8376"/>
                      <a:pt x="1230" y="5423"/>
                      <a:pt x="2869" y="3748"/>
                    </a:cubicBezTo>
                    <a:cubicBezTo>
                      <a:pt x="4665" y="1917"/>
                      <a:pt x="7220" y="1001"/>
                      <a:pt x="9473" y="193"/>
                    </a:cubicBezTo>
                    <a:lnTo>
                      <a:pt x="940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13"/>
              <p:cNvSpPr/>
              <p:nvPr/>
            </p:nvSpPr>
            <p:spPr>
              <a:xfrm>
                <a:off x="919620" y="4052663"/>
                <a:ext cx="714025" cy="454625"/>
              </a:xfrm>
              <a:custGeom>
                <a:rect b="b" l="l" r="r" t="t"/>
                <a:pathLst>
                  <a:path extrusionOk="0" h="18185" w="28561">
                    <a:moveTo>
                      <a:pt x="25102" y="0"/>
                    </a:moveTo>
                    <a:lnTo>
                      <a:pt x="24933" y="121"/>
                    </a:lnTo>
                    <a:cubicBezTo>
                      <a:pt x="25885" y="1422"/>
                      <a:pt x="26873" y="2760"/>
                      <a:pt x="27476" y="4279"/>
                    </a:cubicBezTo>
                    <a:cubicBezTo>
                      <a:pt x="28343" y="6424"/>
                      <a:pt x="28223" y="8508"/>
                      <a:pt x="27162" y="10002"/>
                    </a:cubicBezTo>
                    <a:cubicBezTo>
                      <a:pt x="26449" y="11014"/>
                      <a:pt x="25363" y="11609"/>
                      <a:pt x="24228" y="11609"/>
                    </a:cubicBezTo>
                    <a:cubicBezTo>
                      <a:pt x="24174" y="11609"/>
                      <a:pt x="24120" y="11608"/>
                      <a:pt x="24066" y="11605"/>
                    </a:cubicBezTo>
                    <a:cubicBezTo>
                      <a:pt x="23343" y="11569"/>
                      <a:pt x="22439" y="11123"/>
                      <a:pt x="21487" y="10653"/>
                    </a:cubicBezTo>
                    <a:cubicBezTo>
                      <a:pt x="20378" y="10094"/>
                      <a:pt x="19146" y="9477"/>
                      <a:pt x="18004" y="9477"/>
                    </a:cubicBezTo>
                    <a:cubicBezTo>
                      <a:pt x="17670" y="9477"/>
                      <a:pt x="17342" y="9530"/>
                      <a:pt x="17028" y="9653"/>
                    </a:cubicBezTo>
                    <a:cubicBezTo>
                      <a:pt x="16172" y="9991"/>
                      <a:pt x="15510" y="10797"/>
                      <a:pt x="14991" y="12123"/>
                    </a:cubicBezTo>
                    <a:cubicBezTo>
                      <a:pt x="14847" y="12509"/>
                      <a:pt x="14726" y="12991"/>
                      <a:pt x="14582" y="13497"/>
                    </a:cubicBezTo>
                    <a:cubicBezTo>
                      <a:pt x="14100" y="15280"/>
                      <a:pt x="13497" y="17510"/>
                      <a:pt x="11545" y="17907"/>
                    </a:cubicBezTo>
                    <a:cubicBezTo>
                      <a:pt x="11328" y="17952"/>
                      <a:pt x="11119" y="17973"/>
                      <a:pt x="10919" y="17973"/>
                    </a:cubicBezTo>
                    <a:cubicBezTo>
                      <a:pt x="8852" y="17973"/>
                      <a:pt x="7638" y="15698"/>
                      <a:pt x="6363" y="13292"/>
                    </a:cubicBezTo>
                    <a:cubicBezTo>
                      <a:pt x="5036" y="10783"/>
                      <a:pt x="3672" y="8211"/>
                      <a:pt x="1209" y="8211"/>
                    </a:cubicBezTo>
                    <a:cubicBezTo>
                      <a:pt x="833" y="8211"/>
                      <a:pt x="432" y="8271"/>
                      <a:pt x="1" y="8400"/>
                    </a:cubicBezTo>
                    <a:lnTo>
                      <a:pt x="61" y="8604"/>
                    </a:lnTo>
                    <a:cubicBezTo>
                      <a:pt x="466" y="8481"/>
                      <a:pt x="843" y="8424"/>
                      <a:pt x="1198" y="8424"/>
                    </a:cubicBezTo>
                    <a:cubicBezTo>
                      <a:pt x="3550" y="8424"/>
                      <a:pt x="4884" y="10938"/>
                      <a:pt x="6183" y="13389"/>
                    </a:cubicBezTo>
                    <a:cubicBezTo>
                      <a:pt x="7436" y="15751"/>
                      <a:pt x="8725" y="18185"/>
                      <a:pt x="10931" y="18185"/>
                    </a:cubicBezTo>
                    <a:cubicBezTo>
                      <a:pt x="11148" y="18185"/>
                      <a:pt x="11365" y="18161"/>
                      <a:pt x="11593" y="18113"/>
                    </a:cubicBezTo>
                    <a:cubicBezTo>
                      <a:pt x="13666" y="17690"/>
                      <a:pt x="14281" y="15389"/>
                      <a:pt x="14787" y="13545"/>
                    </a:cubicBezTo>
                    <a:cubicBezTo>
                      <a:pt x="14919" y="13051"/>
                      <a:pt x="15052" y="12569"/>
                      <a:pt x="15184" y="12195"/>
                    </a:cubicBezTo>
                    <a:cubicBezTo>
                      <a:pt x="15679" y="10931"/>
                      <a:pt x="16305" y="10159"/>
                      <a:pt x="17112" y="9846"/>
                    </a:cubicBezTo>
                    <a:cubicBezTo>
                      <a:pt x="17404" y="9732"/>
                      <a:pt x="17708" y="9682"/>
                      <a:pt x="18021" y="9682"/>
                    </a:cubicBezTo>
                    <a:cubicBezTo>
                      <a:pt x="19091" y="9682"/>
                      <a:pt x="20264" y="10265"/>
                      <a:pt x="21402" y="10834"/>
                    </a:cubicBezTo>
                    <a:cubicBezTo>
                      <a:pt x="22366" y="11316"/>
                      <a:pt x="23282" y="11774"/>
                      <a:pt x="24066" y="11810"/>
                    </a:cubicBezTo>
                    <a:cubicBezTo>
                      <a:pt x="24122" y="11812"/>
                      <a:pt x="24177" y="11814"/>
                      <a:pt x="24233" y="11814"/>
                    </a:cubicBezTo>
                    <a:cubicBezTo>
                      <a:pt x="25426" y="11814"/>
                      <a:pt x="26571" y="11194"/>
                      <a:pt x="27331" y="10123"/>
                    </a:cubicBezTo>
                    <a:cubicBezTo>
                      <a:pt x="28440" y="8580"/>
                      <a:pt x="28560" y="6411"/>
                      <a:pt x="27668" y="4206"/>
                    </a:cubicBezTo>
                    <a:cubicBezTo>
                      <a:pt x="27054" y="2664"/>
                      <a:pt x="26066" y="1302"/>
                      <a:pt x="2510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13"/>
              <p:cNvSpPr/>
              <p:nvPr/>
            </p:nvSpPr>
            <p:spPr>
              <a:xfrm>
                <a:off x="919621" y="4916207"/>
                <a:ext cx="775775" cy="560975"/>
              </a:xfrm>
              <a:custGeom>
                <a:rect b="b" l="l" r="r" t="t"/>
                <a:pathLst>
                  <a:path extrusionOk="0" h="22439" w="31031">
                    <a:moveTo>
                      <a:pt x="206" y="1"/>
                    </a:moveTo>
                    <a:lnTo>
                      <a:pt x="0" y="61"/>
                    </a:lnTo>
                    <a:cubicBezTo>
                      <a:pt x="1796" y="5641"/>
                      <a:pt x="4001" y="8966"/>
                      <a:pt x="6773" y="10255"/>
                    </a:cubicBezTo>
                    <a:cubicBezTo>
                      <a:pt x="7710" y="10688"/>
                      <a:pt x="8660" y="10862"/>
                      <a:pt x="9609" y="10862"/>
                    </a:cubicBezTo>
                    <a:cubicBezTo>
                      <a:pt x="11724" y="10862"/>
                      <a:pt x="13829" y="9997"/>
                      <a:pt x="15751" y="9207"/>
                    </a:cubicBezTo>
                    <a:cubicBezTo>
                      <a:pt x="17004" y="8689"/>
                      <a:pt x="18185" y="8207"/>
                      <a:pt x="19245" y="8014"/>
                    </a:cubicBezTo>
                    <a:cubicBezTo>
                      <a:pt x="19829" y="7906"/>
                      <a:pt x="20410" y="7853"/>
                      <a:pt x="20984" y="7853"/>
                    </a:cubicBezTo>
                    <a:cubicBezTo>
                      <a:pt x="24057" y="7853"/>
                      <a:pt x="26904" y="9370"/>
                      <a:pt x="28680" y="12051"/>
                    </a:cubicBezTo>
                    <a:cubicBezTo>
                      <a:pt x="30790" y="15233"/>
                      <a:pt x="30801" y="19173"/>
                      <a:pt x="28729" y="22318"/>
                    </a:cubicBezTo>
                    <a:lnTo>
                      <a:pt x="28897" y="22439"/>
                    </a:lnTo>
                    <a:cubicBezTo>
                      <a:pt x="31031" y="19209"/>
                      <a:pt x="31007" y="15184"/>
                      <a:pt x="28849" y="11942"/>
                    </a:cubicBezTo>
                    <a:cubicBezTo>
                      <a:pt x="27040" y="9199"/>
                      <a:pt x="24126" y="7646"/>
                      <a:pt x="20974" y="7646"/>
                    </a:cubicBezTo>
                    <a:cubicBezTo>
                      <a:pt x="20388" y="7646"/>
                      <a:pt x="19794" y="7700"/>
                      <a:pt x="19197" y="7810"/>
                    </a:cubicBezTo>
                    <a:cubicBezTo>
                      <a:pt x="18124" y="8002"/>
                      <a:pt x="16932" y="8496"/>
                      <a:pt x="15678" y="9015"/>
                    </a:cubicBezTo>
                    <a:cubicBezTo>
                      <a:pt x="13769" y="9798"/>
                      <a:pt x="11693" y="10656"/>
                      <a:pt x="9617" y="10656"/>
                    </a:cubicBezTo>
                    <a:cubicBezTo>
                      <a:pt x="8692" y="10656"/>
                      <a:pt x="7768" y="10486"/>
                      <a:pt x="6858" y="10063"/>
                    </a:cubicBezTo>
                    <a:cubicBezTo>
                      <a:pt x="4146" y="8809"/>
                      <a:pt x="1977" y="5520"/>
                      <a:pt x="2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13"/>
              <p:cNvSpPr/>
              <p:nvPr/>
            </p:nvSpPr>
            <p:spPr>
              <a:xfrm>
                <a:off x="2845595" y="5099881"/>
                <a:ext cx="140700" cy="116900"/>
              </a:xfrm>
              <a:custGeom>
                <a:rect b="b" l="l" r="r" t="t"/>
                <a:pathLst>
                  <a:path extrusionOk="0" h="4676" w="5628">
                    <a:moveTo>
                      <a:pt x="3785" y="205"/>
                    </a:moveTo>
                    <a:cubicBezTo>
                      <a:pt x="4122" y="205"/>
                      <a:pt x="4460" y="337"/>
                      <a:pt x="4701" y="554"/>
                    </a:cubicBezTo>
                    <a:cubicBezTo>
                      <a:pt x="5242" y="1036"/>
                      <a:pt x="5411" y="1844"/>
                      <a:pt x="5146" y="2651"/>
                    </a:cubicBezTo>
                    <a:cubicBezTo>
                      <a:pt x="4809" y="3652"/>
                      <a:pt x="3941" y="4362"/>
                      <a:pt x="2929" y="4459"/>
                    </a:cubicBezTo>
                    <a:cubicBezTo>
                      <a:pt x="2880" y="4471"/>
                      <a:pt x="2821" y="4471"/>
                      <a:pt x="2773" y="4471"/>
                    </a:cubicBezTo>
                    <a:cubicBezTo>
                      <a:pt x="1760" y="4471"/>
                      <a:pt x="242" y="3712"/>
                      <a:pt x="218" y="2675"/>
                    </a:cubicBezTo>
                    <a:cubicBezTo>
                      <a:pt x="205" y="2543"/>
                      <a:pt x="229" y="2458"/>
                      <a:pt x="290" y="2399"/>
                    </a:cubicBezTo>
                    <a:cubicBezTo>
                      <a:pt x="374" y="2314"/>
                      <a:pt x="531" y="2302"/>
                      <a:pt x="748" y="2302"/>
                    </a:cubicBezTo>
                    <a:lnTo>
                      <a:pt x="1025" y="2302"/>
                    </a:lnTo>
                    <a:cubicBezTo>
                      <a:pt x="1471" y="2302"/>
                      <a:pt x="1929" y="2241"/>
                      <a:pt x="2242" y="1820"/>
                    </a:cubicBezTo>
                    <a:cubicBezTo>
                      <a:pt x="2387" y="1627"/>
                      <a:pt x="2483" y="1410"/>
                      <a:pt x="2580" y="1205"/>
                    </a:cubicBezTo>
                    <a:cubicBezTo>
                      <a:pt x="2700" y="940"/>
                      <a:pt x="2808" y="699"/>
                      <a:pt x="3001" y="506"/>
                    </a:cubicBezTo>
                    <a:cubicBezTo>
                      <a:pt x="3194" y="313"/>
                      <a:pt x="3471" y="205"/>
                      <a:pt x="3785" y="205"/>
                    </a:cubicBezTo>
                    <a:close/>
                    <a:moveTo>
                      <a:pt x="3785" y="0"/>
                    </a:moveTo>
                    <a:cubicBezTo>
                      <a:pt x="3423" y="0"/>
                      <a:pt x="3086" y="133"/>
                      <a:pt x="2856" y="362"/>
                    </a:cubicBezTo>
                    <a:cubicBezTo>
                      <a:pt x="2639" y="578"/>
                      <a:pt x="2507" y="856"/>
                      <a:pt x="2387" y="1121"/>
                    </a:cubicBezTo>
                    <a:cubicBezTo>
                      <a:pt x="2302" y="1326"/>
                      <a:pt x="2206" y="1531"/>
                      <a:pt x="2085" y="1700"/>
                    </a:cubicBezTo>
                    <a:cubicBezTo>
                      <a:pt x="1796" y="2073"/>
                      <a:pt x="1386" y="2097"/>
                      <a:pt x="1025" y="2097"/>
                    </a:cubicBezTo>
                    <a:lnTo>
                      <a:pt x="748" y="2097"/>
                    </a:lnTo>
                    <a:cubicBezTo>
                      <a:pt x="519" y="2097"/>
                      <a:pt x="290" y="2109"/>
                      <a:pt x="146" y="2254"/>
                    </a:cubicBezTo>
                    <a:cubicBezTo>
                      <a:pt x="49" y="2350"/>
                      <a:pt x="1" y="2495"/>
                      <a:pt x="12" y="2675"/>
                    </a:cubicBezTo>
                    <a:cubicBezTo>
                      <a:pt x="37" y="3880"/>
                      <a:pt x="1688" y="4676"/>
                      <a:pt x="2773" y="4676"/>
                    </a:cubicBezTo>
                    <a:cubicBezTo>
                      <a:pt x="2832" y="4676"/>
                      <a:pt x="2893" y="4676"/>
                      <a:pt x="2941" y="4664"/>
                    </a:cubicBezTo>
                    <a:cubicBezTo>
                      <a:pt x="4037" y="4568"/>
                      <a:pt x="4977" y="3796"/>
                      <a:pt x="5339" y="2712"/>
                    </a:cubicBezTo>
                    <a:cubicBezTo>
                      <a:pt x="5628" y="1832"/>
                      <a:pt x="5435" y="940"/>
                      <a:pt x="4845" y="398"/>
                    </a:cubicBezTo>
                    <a:cubicBezTo>
                      <a:pt x="4556" y="145"/>
                      <a:pt x="4182" y="0"/>
                      <a:pt x="37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13"/>
              <p:cNvSpPr/>
              <p:nvPr/>
            </p:nvSpPr>
            <p:spPr>
              <a:xfrm>
                <a:off x="1697862" y="4260413"/>
                <a:ext cx="58750" cy="70500"/>
              </a:xfrm>
              <a:custGeom>
                <a:rect b="b" l="l" r="r" t="t"/>
                <a:pathLst>
                  <a:path extrusionOk="0" h="2820" w="2350">
                    <a:moveTo>
                      <a:pt x="1072" y="205"/>
                    </a:moveTo>
                    <a:cubicBezTo>
                      <a:pt x="1482" y="205"/>
                      <a:pt x="1832" y="543"/>
                      <a:pt x="2001" y="1109"/>
                    </a:cubicBezTo>
                    <a:cubicBezTo>
                      <a:pt x="2133" y="1567"/>
                      <a:pt x="2085" y="2001"/>
                      <a:pt x="1868" y="2302"/>
                    </a:cubicBezTo>
                    <a:cubicBezTo>
                      <a:pt x="1711" y="2495"/>
                      <a:pt x="1506" y="2616"/>
                      <a:pt x="1289" y="2616"/>
                    </a:cubicBezTo>
                    <a:cubicBezTo>
                      <a:pt x="928" y="2616"/>
                      <a:pt x="603" y="2314"/>
                      <a:pt x="410" y="1796"/>
                    </a:cubicBezTo>
                    <a:cubicBezTo>
                      <a:pt x="217" y="1314"/>
                      <a:pt x="241" y="856"/>
                      <a:pt x="446" y="543"/>
                    </a:cubicBezTo>
                    <a:cubicBezTo>
                      <a:pt x="603" y="326"/>
                      <a:pt x="820" y="205"/>
                      <a:pt x="1072" y="205"/>
                    </a:cubicBezTo>
                    <a:close/>
                    <a:moveTo>
                      <a:pt x="1072" y="0"/>
                    </a:moveTo>
                    <a:cubicBezTo>
                      <a:pt x="759" y="0"/>
                      <a:pt x="470" y="157"/>
                      <a:pt x="277" y="422"/>
                    </a:cubicBezTo>
                    <a:cubicBezTo>
                      <a:pt x="24" y="795"/>
                      <a:pt x="0" y="1314"/>
                      <a:pt x="217" y="1868"/>
                    </a:cubicBezTo>
                    <a:cubicBezTo>
                      <a:pt x="446" y="2471"/>
                      <a:pt x="844" y="2820"/>
                      <a:pt x="1289" y="2820"/>
                    </a:cubicBezTo>
                    <a:cubicBezTo>
                      <a:pt x="1578" y="2820"/>
                      <a:pt x="1844" y="2675"/>
                      <a:pt x="2025" y="2423"/>
                    </a:cubicBezTo>
                    <a:cubicBezTo>
                      <a:pt x="2290" y="2073"/>
                      <a:pt x="2350" y="1567"/>
                      <a:pt x="2194" y="1049"/>
                    </a:cubicBezTo>
                    <a:cubicBezTo>
                      <a:pt x="2001" y="386"/>
                      <a:pt x="1578" y="0"/>
                      <a:pt x="10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8" name="Google Shape;58;p13"/>
            <p:cNvSpPr/>
            <p:nvPr/>
          </p:nvSpPr>
          <p:spPr>
            <a:xfrm rot="4500019">
              <a:off x="3805528" y="4359330"/>
              <a:ext cx="256938" cy="308326"/>
            </a:xfrm>
            <a:custGeom>
              <a:rect b="b" l="l" r="r" t="t"/>
              <a:pathLst>
                <a:path extrusionOk="0" h="2820" w="2350">
                  <a:moveTo>
                    <a:pt x="1072" y="205"/>
                  </a:moveTo>
                  <a:cubicBezTo>
                    <a:pt x="1482" y="205"/>
                    <a:pt x="1832" y="543"/>
                    <a:pt x="2001" y="1109"/>
                  </a:cubicBezTo>
                  <a:cubicBezTo>
                    <a:pt x="2133" y="1567"/>
                    <a:pt x="2085" y="2001"/>
                    <a:pt x="1868" y="2302"/>
                  </a:cubicBezTo>
                  <a:cubicBezTo>
                    <a:pt x="1711" y="2495"/>
                    <a:pt x="1506" y="2616"/>
                    <a:pt x="1289" y="2616"/>
                  </a:cubicBezTo>
                  <a:cubicBezTo>
                    <a:pt x="928" y="2616"/>
                    <a:pt x="603" y="2314"/>
                    <a:pt x="410" y="1796"/>
                  </a:cubicBezTo>
                  <a:cubicBezTo>
                    <a:pt x="217" y="1314"/>
                    <a:pt x="241" y="856"/>
                    <a:pt x="446" y="543"/>
                  </a:cubicBezTo>
                  <a:cubicBezTo>
                    <a:pt x="603" y="326"/>
                    <a:pt x="820" y="205"/>
                    <a:pt x="1072" y="205"/>
                  </a:cubicBezTo>
                  <a:close/>
                  <a:moveTo>
                    <a:pt x="1072" y="0"/>
                  </a:moveTo>
                  <a:cubicBezTo>
                    <a:pt x="759" y="0"/>
                    <a:pt x="470" y="157"/>
                    <a:pt x="277" y="422"/>
                  </a:cubicBezTo>
                  <a:cubicBezTo>
                    <a:pt x="24" y="795"/>
                    <a:pt x="0" y="1314"/>
                    <a:pt x="217" y="1868"/>
                  </a:cubicBezTo>
                  <a:cubicBezTo>
                    <a:pt x="446" y="2471"/>
                    <a:pt x="844" y="2820"/>
                    <a:pt x="1289" y="2820"/>
                  </a:cubicBezTo>
                  <a:cubicBezTo>
                    <a:pt x="1578" y="2820"/>
                    <a:pt x="1844" y="2675"/>
                    <a:pt x="2025" y="2423"/>
                  </a:cubicBezTo>
                  <a:cubicBezTo>
                    <a:pt x="2290" y="2073"/>
                    <a:pt x="2350" y="1567"/>
                    <a:pt x="2194" y="1049"/>
                  </a:cubicBezTo>
                  <a:cubicBezTo>
                    <a:pt x="2001" y="386"/>
                    <a:pt x="1578" y="0"/>
                    <a:pt x="1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3"/>
          <p:cNvSpPr txBox="1"/>
          <p:nvPr>
            <p:ph type="ctrTitle"/>
          </p:nvPr>
        </p:nvSpPr>
        <p:spPr>
          <a:xfrm>
            <a:off x="720000" y="1338608"/>
            <a:ext cx="6173700" cy="209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720000" y="3357608"/>
            <a:ext cx="4528800" cy="4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35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1" name="Google Shape;61;p13"/>
          <p:cNvSpPr txBox="1"/>
          <p:nvPr>
            <p:ph idx="2" type="ctrTitle"/>
          </p:nvPr>
        </p:nvSpPr>
        <p:spPr>
          <a:xfrm>
            <a:off x="6893700" y="539500"/>
            <a:ext cx="1750800" cy="594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000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000"/>
              <a:buNone/>
              <a:defRPr sz="30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000"/>
              <a:buNone/>
              <a:defRPr sz="30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000"/>
              <a:buNone/>
              <a:defRPr sz="30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000"/>
              <a:buNone/>
              <a:defRPr sz="30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000"/>
              <a:buNone/>
              <a:defRPr sz="30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000"/>
              <a:buNone/>
              <a:defRPr sz="30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000"/>
              <a:buNone/>
              <a:defRPr sz="30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000"/>
              <a:buNone/>
              <a:defRPr sz="30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2391900" y="3328888"/>
            <a:ext cx="4360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1226400" y="1511313"/>
            <a:ext cx="6691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65" name="Google Shape;65;p14"/>
          <p:cNvGrpSpPr/>
          <p:nvPr/>
        </p:nvGrpSpPr>
        <p:grpSpPr>
          <a:xfrm>
            <a:off x="-646975" y="-374130"/>
            <a:ext cx="10194565" cy="5800128"/>
            <a:chOff x="-646975" y="-374130"/>
            <a:chExt cx="10194565" cy="5800128"/>
          </a:xfrm>
        </p:grpSpPr>
        <p:sp>
          <p:nvSpPr>
            <p:cNvPr id="66" name="Google Shape;66;p14"/>
            <p:cNvSpPr/>
            <p:nvPr/>
          </p:nvSpPr>
          <p:spPr>
            <a:xfrm>
              <a:off x="1870840" y="-374130"/>
              <a:ext cx="5133775" cy="1145250"/>
            </a:xfrm>
            <a:custGeom>
              <a:rect b="b" l="l" r="r" t="t"/>
              <a:pathLst>
                <a:path extrusionOk="0" h="45810" w="205351">
                  <a:moveTo>
                    <a:pt x="0" y="3111"/>
                  </a:moveTo>
                  <a:cubicBezTo>
                    <a:pt x="0" y="22732"/>
                    <a:pt x="21273" y="43999"/>
                    <a:pt x="40836" y="45504"/>
                  </a:cubicBezTo>
                  <a:cubicBezTo>
                    <a:pt x="49686" y="46185"/>
                    <a:pt x="59123" y="45886"/>
                    <a:pt x="67283" y="42392"/>
                  </a:cubicBezTo>
                  <a:cubicBezTo>
                    <a:pt x="78174" y="37728"/>
                    <a:pt x="88131" y="29179"/>
                    <a:pt x="99953" y="28391"/>
                  </a:cubicBezTo>
                  <a:cubicBezTo>
                    <a:pt x="106957" y="27924"/>
                    <a:pt x="114676" y="26807"/>
                    <a:pt x="120954" y="29947"/>
                  </a:cubicBezTo>
                  <a:cubicBezTo>
                    <a:pt x="133274" y="36110"/>
                    <a:pt x="146517" y="44028"/>
                    <a:pt x="160236" y="42781"/>
                  </a:cubicBezTo>
                  <a:cubicBezTo>
                    <a:pt x="180875" y="40904"/>
                    <a:pt x="205351" y="20725"/>
                    <a:pt x="205351" y="0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7" name="Google Shape;67;p14"/>
            <p:cNvSpPr/>
            <p:nvPr/>
          </p:nvSpPr>
          <p:spPr>
            <a:xfrm rot="10800000">
              <a:off x="5512892" y="3299823"/>
              <a:ext cx="4034698" cy="2126175"/>
            </a:xfrm>
            <a:custGeom>
              <a:rect b="b" l="l" r="r" t="t"/>
              <a:pathLst>
                <a:path extrusionOk="0" h="99797" w="189378">
                  <a:moveTo>
                    <a:pt x="184349" y="0"/>
                  </a:moveTo>
                  <a:cubicBezTo>
                    <a:pt x="190638" y="4194"/>
                    <a:pt x="190353" y="15949"/>
                    <a:pt x="186682" y="22557"/>
                  </a:cubicBezTo>
                  <a:cubicBezTo>
                    <a:pt x="181067" y="32666"/>
                    <a:pt x="171121" y="40277"/>
                    <a:pt x="161013" y="45893"/>
                  </a:cubicBezTo>
                  <a:cubicBezTo>
                    <a:pt x="141510" y="56730"/>
                    <a:pt x="116127" y="44557"/>
                    <a:pt x="94119" y="48226"/>
                  </a:cubicBezTo>
                  <a:cubicBezTo>
                    <a:pt x="72779" y="51783"/>
                    <a:pt x="65830" y="81543"/>
                    <a:pt x="48226" y="94119"/>
                  </a:cubicBezTo>
                  <a:cubicBezTo>
                    <a:pt x="39066" y="100662"/>
                    <a:pt x="25923" y="100378"/>
                    <a:pt x="14779" y="98786"/>
                  </a:cubicBezTo>
                  <a:cubicBezTo>
                    <a:pt x="9582" y="98043"/>
                    <a:pt x="5250" y="93341"/>
                    <a:pt x="0" y="93341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8" name="Google Shape;68;p14"/>
            <p:cNvSpPr/>
            <p:nvPr/>
          </p:nvSpPr>
          <p:spPr>
            <a:xfrm flipH="1" rot="10800000">
              <a:off x="-646975" y="3368779"/>
              <a:ext cx="3122717" cy="1988257"/>
            </a:xfrm>
            <a:custGeom>
              <a:rect b="b" l="l" r="r" t="t"/>
              <a:pathLst>
                <a:path extrusionOk="0" h="18185" w="28561">
                  <a:moveTo>
                    <a:pt x="25102" y="0"/>
                  </a:moveTo>
                  <a:lnTo>
                    <a:pt x="24933" y="121"/>
                  </a:lnTo>
                  <a:cubicBezTo>
                    <a:pt x="25885" y="1422"/>
                    <a:pt x="26873" y="2760"/>
                    <a:pt x="27476" y="4279"/>
                  </a:cubicBezTo>
                  <a:cubicBezTo>
                    <a:pt x="28343" y="6424"/>
                    <a:pt x="28223" y="8508"/>
                    <a:pt x="27162" y="10002"/>
                  </a:cubicBezTo>
                  <a:cubicBezTo>
                    <a:pt x="26449" y="11014"/>
                    <a:pt x="25363" y="11609"/>
                    <a:pt x="24228" y="11609"/>
                  </a:cubicBezTo>
                  <a:cubicBezTo>
                    <a:pt x="24174" y="11609"/>
                    <a:pt x="24120" y="11608"/>
                    <a:pt x="24066" y="11605"/>
                  </a:cubicBezTo>
                  <a:cubicBezTo>
                    <a:pt x="23343" y="11569"/>
                    <a:pt x="22439" y="11123"/>
                    <a:pt x="21487" y="10653"/>
                  </a:cubicBezTo>
                  <a:cubicBezTo>
                    <a:pt x="20378" y="10094"/>
                    <a:pt x="19146" y="9477"/>
                    <a:pt x="18004" y="9477"/>
                  </a:cubicBezTo>
                  <a:cubicBezTo>
                    <a:pt x="17670" y="9477"/>
                    <a:pt x="17342" y="9530"/>
                    <a:pt x="17028" y="9653"/>
                  </a:cubicBezTo>
                  <a:cubicBezTo>
                    <a:pt x="16172" y="9991"/>
                    <a:pt x="15510" y="10797"/>
                    <a:pt x="14991" y="12123"/>
                  </a:cubicBezTo>
                  <a:cubicBezTo>
                    <a:pt x="14847" y="12509"/>
                    <a:pt x="14726" y="12991"/>
                    <a:pt x="14582" y="13497"/>
                  </a:cubicBezTo>
                  <a:cubicBezTo>
                    <a:pt x="14100" y="15280"/>
                    <a:pt x="13497" y="17510"/>
                    <a:pt x="11545" y="17907"/>
                  </a:cubicBezTo>
                  <a:cubicBezTo>
                    <a:pt x="11328" y="17952"/>
                    <a:pt x="11119" y="17973"/>
                    <a:pt x="10919" y="17973"/>
                  </a:cubicBezTo>
                  <a:cubicBezTo>
                    <a:pt x="8852" y="17973"/>
                    <a:pt x="7638" y="15698"/>
                    <a:pt x="6363" y="13292"/>
                  </a:cubicBezTo>
                  <a:cubicBezTo>
                    <a:pt x="5036" y="10783"/>
                    <a:pt x="3672" y="8211"/>
                    <a:pt x="1209" y="8211"/>
                  </a:cubicBezTo>
                  <a:cubicBezTo>
                    <a:pt x="833" y="8211"/>
                    <a:pt x="432" y="8271"/>
                    <a:pt x="1" y="8400"/>
                  </a:cubicBezTo>
                  <a:lnTo>
                    <a:pt x="61" y="8604"/>
                  </a:lnTo>
                  <a:cubicBezTo>
                    <a:pt x="466" y="8481"/>
                    <a:pt x="843" y="8424"/>
                    <a:pt x="1198" y="8424"/>
                  </a:cubicBezTo>
                  <a:cubicBezTo>
                    <a:pt x="3550" y="8424"/>
                    <a:pt x="4884" y="10938"/>
                    <a:pt x="6183" y="13389"/>
                  </a:cubicBezTo>
                  <a:cubicBezTo>
                    <a:pt x="7436" y="15751"/>
                    <a:pt x="8725" y="18185"/>
                    <a:pt x="10931" y="18185"/>
                  </a:cubicBezTo>
                  <a:cubicBezTo>
                    <a:pt x="11148" y="18185"/>
                    <a:pt x="11365" y="18161"/>
                    <a:pt x="11593" y="18113"/>
                  </a:cubicBezTo>
                  <a:cubicBezTo>
                    <a:pt x="13666" y="17690"/>
                    <a:pt x="14281" y="15389"/>
                    <a:pt x="14787" y="13545"/>
                  </a:cubicBezTo>
                  <a:cubicBezTo>
                    <a:pt x="14919" y="13051"/>
                    <a:pt x="15052" y="12569"/>
                    <a:pt x="15184" y="12195"/>
                  </a:cubicBezTo>
                  <a:cubicBezTo>
                    <a:pt x="15679" y="10931"/>
                    <a:pt x="16305" y="10159"/>
                    <a:pt x="17112" y="9846"/>
                  </a:cubicBezTo>
                  <a:cubicBezTo>
                    <a:pt x="17404" y="9732"/>
                    <a:pt x="17708" y="9682"/>
                    <a:pt x="18021" y="9682"/>
                  </a:cubicBezTo>
                  <a:cubicBezTo>
                    <a:pt x="19091" y="9682"/>
                    <a:pt x="20264" y="10265"/>
                    <a:pt x="21402" y="10834"/>
                  </a:cubicBezTo>
                  <a:cubicBezTo>
                    <a:pt x="22366" y="11316"/>
                    <a:pt x="23282" y="11774"/>
                    <a:pt x="24066" y="11810"/>
                  </a:cubicBezTo>
                  <a:cubicBezTo>
                    <a:pt x="24122" y="11812"/>
                    <a:pt x="24177" y="11814"/>
                    <a:pt x="24233" y="11814"/>
                  </a:cubicBezTo>
                  <a:cubicBezTo>
                    <a:pt x="25426" y="11814"/>
                    <a:pt x="26571" y="11194"/>
                    <a:pt x="27331" y="10123"/>
                  </a:cubicBezTo>
                  <a:cubicBezTo>
                    <a:pt x="28440" y="8580"/>
                    <a:pt x="28560" y="6411"/>
                    <a:pt x="27668" y="4206"/>
                  </a:cubicBezTo>
                  <a:cubicBezTo>
                    <a:pt x="27054" y="2664"/>
                    <a:pt x="26066" y="1302"/>
                    <a:pt x="251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8014879" y="-175025"/>
              <a:ext cx="1494275" cy="2914475"/>
            </a:xfrm>
            <a:custGeom>
              <a:rect b="b" l="l" r="r" t="t"/>
              <a:pathLst>
                <a:path extrusionOk="0" h="116579" w="59771">
                  <a:moveTo>
                    <a:pt x="23212" y="0"/>
                  </a:moveTo>
                  <a:cubicBezTo>
                    <a:pt x="8890" y="3582"/>
                    <a:pt x="-2927" y="23793"/>
                    <a:pt x="655" y="38115"/>
                  </a:cubicBezTo>
                  <a:cubicBezTo>
                    <a:pt x="3020" y="47570"/>
                    <a:pt x="12291" y="54329"/>
                    <a:pt x="14656" y="63784"/>
                  </a:cubicBezTo>
                  <a:cubicBezTo>
                    <a:pt x="17364" y="74612"/>
                    <a:pt x="10036" y="86499"/>
                    <a:pt x="13101" y="97231"/>
                  </a:cubicBezTo>
                  <a:cubicBezTo>
                    <a:pt x="14188" y="101036"/>
                    <a:pt x="17128" y="104050"/>
                    <a:pt x="19323" y="107343"/>
                  </a:cubicBezTo>
                  <a:cubicBezTo>
                    <a:pt x="24145" y="114576"/>
                    <a:pt x="36437" y="119004"/>
                    <a:pt x="44214" y="115121"/>
                  </a:cubicBezTo>
                  <a:cubicBezTo>
                    <a:pt x="48364" y="113049"/>
                    <a:pt x="52511" y="110973"/>
                    <a:pt x="56660" y="108899"/>
                  </a:cubicBezTo>
                  <a:cubicBezTo>
                    <a:pt x="57972" y="108243"/>
                    <a:pt x="58304" y="105787"/>
                    <a:pt x="59771" y="105787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0" name="Google Shape;70;p14"/>
            <p:cNvSpPr/>
            <p:nvPr/>
          </p:nvSpPr>
          <p:spPr>
            <a:xfrm rot="-6134353">
              <a:off x="-50436" y="691332"/>
              <a:ext cx="993579" cy="1181760"/>
            </a:xfrm>
            <a:custGeom>
              <a:rect b="b" l="l" r="r" t="t"/>
              <a:pathLst>
                <a:path extrusionOk="0" h="47269" w="39742">
                  <a:moveTo>
                    <a:pt x="30774" y="0"/>
                  </a:moveTo>
                  <a:cubicBezTo>
                    <a:pt x="24418" y="0"/>
                    <a:pt x="17192" y="76"/>
                    <a:pt x="12106" y="3889"/>
                  </a:cubicBezTo>
                  <a:cubicBezTo>
                    <a:pt x="7041" y="7686"/>
                    <a:pt x="3566" y="13568"/>
                    <a:pt x="1216" y="19446"/>
                  </a:cubicBezTo>
                  <a:cubicBezTo>
                    <a:pt x="-2489" y="28711"/>
                    <a:pt x="3982" y="44251"/>
                    <a:pt x="13662" y="46671"/>
                  </a:cubicBezTo>
                  <a:cubicBezTo>
                    <a:pt x="23224" y="49061"/>
                    <a:pt x="34657" y="38908"/>
                    <a:pt x="37775" y="29558"/>
                  </a:cubicBezTo>
                  <a:cubicBezTo>
                    <a:pt x="40978" y="19953"/>
                    <a:pt x="40899" y="0"/>
                    <a:pt x="30774" y="0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71" name="Google Shape;71;p14"/>
          <p:cNvSpPr/>
          <p:nvPr/>
        </p:nvSpPr>
        <p:spPr>
          <a:xfrm rot="8100000">
            <a:off x="2620167" y="4451460"/>
            <a:ext cx="403406" cy="317882"/>
          </a:xfrm>
          <a:custGeom>
            <a:rect b="b" l="l" r="r" t="t"/>
            <a:pathLst>
              <a:path extrusionOk="0" h="5390" w="5736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72" name="Google Shape;72;p14"/>
          <p:cNvSpPr/>
          <p:nvPr/>
        </p:nvSpPr>
        <p:spPr>
          <a:xfrm rot="8100000">
            <a:off x="4625317" y="635585"/>
            <a:ext cx="403406" cy="317882"/>
          </a:xfrm>
          <a:custGeom>
            <a:rect b="b" l="l" r="r" t="t"/>
            <a:pathLst>
              <a:path extrusionOk="0" h="5390" w="5736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5"/>
          <p:cNvGrpSpPr/>
          <p:nvPr/>
        </p:nvGrpSpPr>
        <p:grpSpPr>
          <a:xfrm>
            <a:off x="-777850" y="-505600"/>
            <a:ext cx="10500907" cy="6436675"/>
            <a:chOff x="-777850" y="-505600"/>
            <a:chExt cx="10500907" cy="6436675"/>
          </a:xfrm>
        </p:grpSpPr>
        <p:sp>
          <p:nvSpPr>
            <p:cNvPr id="75" name="Google Shape;75;p15"/>
            <p:cNvSpPr/>
            <p:nvPr/>
          </p:nvSpPr>
          <p:spPr>
            <a:xfrm>
              <a:off x="-505600" y="-505600"/>
              <a:ext cx="3134300" cy="3912175"/>
            </a:xfrm>
            <a:custGeom>
              <a:rect b="b" l="l" r="r" t="t"/>
              <a:pathLst>
                <a:path extrusionOk="0" h="156487" w="125372">
                  <a:moveTo>
                    <a:pt x="81674" y="0"/>
                  </a:moveTo>
                  <a:cubicBezTo>
                    <a:pt x="95364" y="0"/>
                    <a:pt x="110246" y="6596"/>
                    <a:pt x="119010" y="17113"/>
                  </a:cubicBezTo>
                  <a:cubicBezTo>
                    <a:pt x="126216" y="25761"/>
                    <a:pt x="126404" y="39638"/>
                    <a:pt x="123677" y="50560"/>
                  </a:cubicBezTo>
                  <a:cubicBezTo>
                    <a:pt x="118928" y="69579"/>
                    <a:pt x="88765" y="70656"/>
                    <a:pt x="77007" y="86341"/>
                  </a:cubicBezTo>
                  <a:cubicBezTo>
                    <a:pt x="70563" y="94937"/>
                    <a:pt x="78275" y="108040"/>
                    <a:pt x="81674" y="118232"/>
                  </a:cubicBezTo>
                  <a:cubicBezTo>
                    <a:pt x="83525" y="123781"/>
                    <a:pt x="81294" y="130664"/>
                    <a:pt x="77785" y="135345"/>
                  </a:cubicBezTo>
                  <a:cubicBezTo>
                    <a:pt x="68041" y="148342"/>
                    <a:pt x="49206" y="151628"/>
                    <a:pt x="33447" y="155569"/>
                  </a:cubicBezTo>
                  <a:cubicBezTo>
                    <a:pt x="22619" y="158277"/>
                    <a:pt x="11161" y="154013"/>
                    <a:pt x="0" y="154013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6" name="Google Shape;76;p15"/>
            <p:cNvSpPr/>
            <p:nvPr/>
          </p:nvSpPr>
          <p:spPr>
            <a:xfrm>
              <a:off x="7686932" y="1575125"/>
              <a:ext cx="2036125" cy="4355950"/>
            </a:xfrm>
            <a:custGeom>
              <a:rect b="b" l="l" r="r" t="t"/>
              <a:pathLst>
                <a:path extrusionOk="0" h="174238" w="81445">
                  <a:moveTo>
                    <a:pt x="81445" y="0"/>
                  </a:moveTo>
                  <a:cubicBezTo>
                    <a:pt x="51367" y="4298"/>
                    <a:pt x="6503" y="12209"/>
                    <a:pt x="550" y="42004"/>
                  </a:cubicBezTo>
                  <a:cubicBezTo>
                    <a:pt x="-1490" y="52215"/>
                    <a:pt x="3996" y="63562"/>
                    <a:pt x="10662" y="71562"/>
                  </a:cubicBezTo>
                  <a:cubicBezTo>
                    <a:pt x="17534" y="79809"/>
                    <a:pt x="28343" y="86643"/>
                    <a:pt x="30108" y="97231"/>
                  </a:cubicBezTo>
                  <a:cubicBezTo>
                    <a:pt x="31347" y="104666"/>
                    <a:pt x="31923" y="113048"/>
                    <a:pt x="28552" y="119789"/>
                  </a:cubicBezTo>
                  <a:cubicBezTo>
                    <a:pt x="24193" y="128506"/>
                    <a:pt x="16463" y="135900"/>
                    <a:pt x="14551" y="145457"/>
                  </a:cubicBezTo>
                  <a:cubicBezTo>
                    <a:pt x="13230" y="152058"/>
                    <a:pt x="16533" y="159131"/>
                    <a:pt x="19996" y="164904"/>
                  </a:cubicBezTo>
                  <a:cubicBezTo>
                    <a:pt x="21997" y="168239"/>
                    <a:pt x="26996" y="170349"/>
                    <a:pt x="26996" y="174238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7" name="Google Shape;77;p15"/>
            <p:cNvSpPr/>
            <p:nvPr/>
          </p:nvSpPr>
          <p:spPr>
            <a:xfrm>
              <a:off x="7233950" y="-194450"/>
              <a:ext cx="2450225" cy="1327325"/>
            </a:xfrm>
            <a:custGeom>
              <a:rect b="b" l="l" r="r" t="t"/>
              <a:pathLst>
                <a:path extrusionOk="0" h="53093" w="98009">
                  <a:moveTo>
                    <a:pt x="0" y="0"/>
                  </a:moveTo>
                  <a:cubicBezTo>
                    <a:pt x="0" y="25516"/>
                    <a:pt x="31464" y="48171"/>
                    <a:pt x="56783" y="51337"/>
                  </a:cubicBezTo>
                  <a:cubicBezTo>
                    <a:pt x="65792" y="52463"/>
                    <a:pt x="75106" y="53896"/>
                    <a:pt x="84008" y="52115"/>
                  </a:cubicBezTo>
                  <a:cubicBezTo>
                    <a:pt x="88832" y="51150"/>
                    <a:pt x="93090" y="47448"/>
                    <a:pt x="98009" y="47448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8" name="Google Shape;78;p15"/>
            <p:cNvSpPr/>
            <p:nvPr/>
          </p:nvSpPr>
          <p:spPr>
            <a:xfrm>
              <a:off x="-777850" y="4520555"/>
              <a:ext cx="4705975" cy="1057025"/>
            </a:xfrm>
            <a:custGeom>
              <a:rect b="b" l="l" r="r" t="t"/>
              <a:pathLst>
                <a:path extrusionOk="0" h="42281" w="188239">
                  <a:moveTo>
                    <a:pt x="0" y="18306"/>
                  </a:moveTo>
                  <a:cubicBezTo>
                    <a:pt x="19535" y="-1222"/>
                    <a:pt x="55218" y="-3634"/>
                    <a:pt x="81674" y="4305"/>
                  </a:cubicBezTo>
                  <a:cubicBezTo>
                    <a:pt x="97492" y="9052"/>
                    <a:pt x="112796" y="15587"/>
                    <a:pt x="127567" y="22973"/>
                  </a:cubicBezTo>
                  <a:cubicBezTo>
                    <a:pt x="140012" y="29196"/>
                    <a:pt x="151178" y="39354"/>
                    <a:pt x="164903" y="41642"/>
                  </a:cubicBezTo>
                  <a:cubicBezTo>
                    <a:pt x="172576" y="42921"/>
                    <a:pt x="180460" y="41642"/>
                    <a:pt x="188239" y="4164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79" name="Google Shape;79;p15"/>
          <p:cNvSpPr/>
          <p:nvPr/>
        </p:nvSpPr>
        <p:spPr>
          <a:xfrm flipH="1" rot="8100000">
            <a:off x="258255" y="3898630"/>
            <a:ext cx="407848" cy="321388"/>
          </a:xfrm>
          <a:custGeom>
            <a:rect b="b" l="l" r="r" t="t"/>
            <a:pathLst>
              <a:path extrusionOk="0" h="5390" w="5736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80" name="Google Shape;80;p15"/>
          <p:cNvSpPr/>
          <p:nvPr/>
        </p:nvSpPr>
        <p:spPr>
          <a:xfrm flipH="1" rot="8100000">
            <a:off x="7966455" y="1336230"/>
            <a:ext cx="407848" cy="321388"/>
          </a:xfrm>
          <a:custGeom>
            <a:rect b="b" l="l" r="r" t="t"/>
            <a:pathLst>
              <a:path extrusionOk="0" h="5390" w="5736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81" name="Google Shape;81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2" type="title"/>
          </p:nvPr>
        </p:nvSpPr>
        <p:spPr>
          <a:xfrm>
            <a:off x="1715177" y="2914475"/>
            <a:ext cx="2505600" cy="367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3" type="title"/>
          </p:nvPr>
        </p:nvSpPr>
        <p:spPr>
          <a:xfrm>
            <a:off x="4923225" y="2914475"/>
            <a:ext cx="2505600" cy="367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4923238" y="3306450"/>
            <a:ext cx="25056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5"/>
          <p:cNvSpPr txBox="1"/>
          <p:nvPr>
            <p:ph idx="4" type="subTitle"/>
          </p:nvPr>
        </p:nvSpPr>
        <p:spPr>
          <a:xfrm>
            <a:off x="1715162" y="3306450"/>
            <a:ext cx="25056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6"/>
          <p:cNvGrpSpPr/>
          <p:nvPr/>
        </p:nvGrpSpPr>
        <p:grpSpPr>
          <a:xfrm>
            <a:off x="-797300" y="-466700"/>
            <a:ext cx="10637052" cy="6514450"/>
            <a:chOff x="-797300" y="-466700"/>
            <a:chExt cx="10637052" cy="6514450"/>
          </a:xfrm>
        </p:grpSpPr>
        <p:sp>
          <p:nvSpPr>
            <p:cNvPr id="88" name="Google Shape;88;p16"/>
            <p:cNvSpPr/>
            <p:nvPr/>
          </p:nvSpPr>
          <p:spPr>
            <a:xfrm>
              <a:off x="-797300" y="-466700"/>
              <a:ext cx="2596600" cy="2459075"/>
            </a:xfrm>
            <a:custGeom>
              <a:rect b="b" l="l" r="r" t="t"/>
              <a:pathLst>
                <a:path extrusionOk="0" h="98363" w="103864">
                  <a:moveTo>
                    <a:pt x="0" y="86341"/>
                  </a:moveTo>
                  <a:cubicBezTo>
                    <a:pt x="6010" y="101361"/>
                    <a:pt x="34765" y="100757"/>
                    <a:pt x="48227" y="91785"/>
                  </a:cubicBezTo>
                  <a:cubicBezTo>
                    <a:pt x="60727" y="83453"/>
                    <a:pt x="53939" y="60404"/>
                    <a:pt x="64561" y="49782"/>
                  </a:cubicBezTo>
                  <a:cubicBezTo>
                    <a:pt x="73774" y="40569"/>
                    <a:pt x="88796" y="38771"/>
                    <a:pt x="98009" y="29558"/>
                  </a:cubicBezTo>
                  <a:cubicBezTo>
                    <a:pt x="105093" y="22474"/>
                    <a:pt x="103454" y="10018"/>
                    <a:pt x="103454" y="0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9" name="Google Shape;89;p16"/>
            <p:cNvSpPr/>
            <p:nvPr/>
          </p:nvSpPr>
          <p:spPr>
            <a:xfrm>
              <a:off x="8098402" y="1264000"/>
              <a:ext cx="1741350" cy="4783750"/>
            </a:xfrm>
            <a:custGeom>
              <a:rect b="b" l="l" r="r" t="t"/>
              <a:pathLst>
                <a:path extrusionOk="0" h="191350" w="69654">
                  <a:moveTo>
                    <a:pt x="69654" y="0"/>
                  </a:moveTo>
                  <a:cubicBezTo>
                    <a:pt x="45876" y="0"/>
                    <a:pt x="14170" y="10890"/>
                    <a:pt x="6648" y="33447"/>
                  </a:cubicBezTo>
                  <a:cubicBezTo>
                    <a:pt x="-355" y="54446"/>
                    <a:pt x="27575" y="76533"/>
                    <a:pt x="22205" y="98008"/>
                  </a:cubicBezTo>
                  <a:cubicBezTo>
                    <a:pt x="19424" y="109127"/>
                    <a:pt x="3983" y="114114"/>
                    <a:pt x="1203" y="125233"/>
                  </a:cubicBezTo>
                  <a:cubicBezTo>
                    <a:pt x="-1075" y="134344"/>
                    <a:pt x="2771" y="143971"/>
                    <a:pt x="4315" y="153235"/>
                  </a:cubicBezTo>
                  <a:cubicBezTo>
                    <a:pt x="5775" y="161991"/>
                    <a:pt x="-2767" y="171743"/>
                    <a:pt x="1203" y="179682"/>
                  </a:cubicBezTo>
                  <a:cubicBezTo>
                    <a:pt x="4291" y="185857"/>
                    <a:pt x="11766" y="189167"/>
                    <a:pt x="18316" y="191350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0" name="Google Shape;90;p16"/>
            <p:cNvSpPr/>
            <p:nvPr/>
          </p:nvSpPr>
          <p:spPr>
            <a:xfrm>
              <a:off x="-155575" y="4030069"/>
              <a:ext cx="3111375" cy="1434275"/>
            </a:xfrm>
            <a:custGeom>
              <a:rect b="b" l="l" r="r" t="t"/>
              <a:pathLst>
                <a:path extrusionOk="0" h="57371" w="124455">
                  <a:moveTo>
                    <a:pt x="0" y="1367"/>
                  </a:moveTo>
                  <a:cubicBezTo>
                    <a:pt x="11620" y="-958"/>
                    <a:pt x="26623" y="-791"/>
                    <a:pt x="35003" y="7589"/>
                  </a:cubicBezTo>
                  <a:cubicBezTo>
                    <a:pt x="43698" y="16284"/>
                    <a:pt x="47965" y="31831"/>
                    <a:pt x="59894" y="34814"/>
                  </a:cubicBezTo>
                  <a:cubicBezTo>
                    <a:pt x="74234" y="38400"/>
                    <a:pt x="89891" y="30450"/>
                    <a:pt x="104231" y="34036"/>
                  </a:cubicBezTo>
                  <a:cubicBezTo>
                    <a:pt x="110289" y="35551"/>
                    <a:pt x="114486" y="41486"/>
                    <a:pt x="118233" y="46482"/>
                  </a:cubicBezTo>
                  <a:cubicBezTo>
                    <a:pt x="120741" y="49826"/>
                    <a:pt x="124455" y="53191"/>
                    <a:pt x="124455" y="57371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91" name="Google Shape;91;p16"/>
          <p:cNvSpPr txBox="1"/>
          <p:nvPr>
            <p:ph type="title"/>
          </p:nvPr>
        </p:nvSpPr>
        <p:spPr>
          <a:xfrm>
            <a:off x="720075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2" type="title"/>
          </p:nvPr>
        </p:nvSpPr>
        <p:spPr>
          <a:xfrm>
            <a:off x="937775" y="3249925"/>
            <a:ext cx="2175300" cy="36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3" name="Google Shape;93;p16"/>
          <p:cNvSpPr txBox="1"/>
          <p:nvPr>
            <p:ph idx="1" type="subTitle"/>
          </p:nvPr>
        </p:nvSpPr>
        <p:spPr>
          <a:xfrm>
            <a:off x="937700" y="3614926"/>
            <a:ext cx="2175300" cy="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6"/>
          <p:cNvSpPr txBox="1"/>
          <p:nvPr>
            <p:ph idx="3" type="title"/>
          </p:nvPr>
        </p:nvSpPr>
        <p:spPr>
          <a:xfrm>
            <a:off x="3484496" y="3249925"/>
            <a:ext cx="2175300" cy="36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5" name="Google Shape;95;p16"/>
          <p:cNvSpPr txBox="1"/>
          <p:nvPr>
            <p:ph idx="4" type="subTitle"/>
          </p:nvPr>
        </p:nvSpPr>
        <p:spPr>
          <a:xfrm>
            <a:off x="3484422" y="3614926"/>
            <a:ext cx="2175300" cy="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5" type="title"/>
          </p:nvPr>
        </p:nvSpPr>
        <p:spPr>
          <a:xfrm>
            <a:off x="6031224" y="3249925"/>
            <a:ext cx="2175300" cy="36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7" name="Google Shape;97;p16"/>
          <p:cNvSpPr txBox="1"/>
          <p:nvPr>
            <p:ph idx="6" type="subTitle"/>
          </p:nvPr>
        </p:nvSpPr>
        <p:spPr>
          <a:xfrm>
            <a:off x="6031150" y="3614926"/>
            <a:ext cx="2175300" cy="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6"/>
          <p:cNvSpPr/>
          <p:nvPr/>
        </p:nvSpPr>
        <p:spPr>
          <a:xfrm flipH="1" rot="8100000">
            <a:off x="7643215" y="-358449"/>
            <a:ext cx="1696752" cy="1337063"/>
          </a:xfrm>
          <a:custGeom>
            <a:rect b="b" l="l" r="r" t="t"/>
            <a:pathLst>
              <a:path extrusionOk="0" h="5390" w="5736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99" name="Google Shape;99;p16"/>
          <p:cNvSpPr/>
          <p:nvPr/>
        </p:nvSpPr>
        <p:spPr>
          <a:xfrm flipH="1" rot="8100000">
            <a:off x="421080" y="3073355"/>
            <a:ext cx="407848" cy="321388"/>
          </a:xfrm>
          <a:custGeom>
            <a:rect b="b" l="l" r="r" t="t"/>
            <a:pathLst>
              <a:path extrusionOk="0" h="5390" w="5736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1_1_1_1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6046207" y="4051474"/>
            <a:ext cx="3820479" cy="3013930"/>
          </a:xfrm>
          <a:custGeom>
            <a:rect b="b" l="l" r="r" t="t"/>
            <a:pathLst>
              <a:path extrusionOk="0" h="11487" w="14561">
                <a:moveTo>
                  <a:pt x="11926" y="1"/>
                </a:moveTo>
                <a:cubicBezTo>
                  <a:pt x="10902" y="1"/>
                  <a:pt x="9858" y="524"/>
                  <a:pt x="9405" y="1514"/>
                </a:cubicBezTo>
                <a:cubicBezTo>
                  <a:pt x="9143" y="2104"/>
                  <a:pt x="9099" y="2803"/>
                  <a:pt x="8651" y="3284"/>
                </a:cubicBezTo>
                <a:cubicBezTo>
                  <a:pt x="8294" y="3674"/>
                  <a:pt x="7764" y="3828"/>
                  <a:pt x="7216" y="3828"/>
                </a:cubicBezTo>
                <a:cubicBezTo>
                  <a:pt x="6858" y="3828"/>
                  <a:pt x="6492" y="3763"/>
                  <a:pt x="6160" y="3655"/>
                </a:cubicBezTo>
                <a:cubicBezTo>
                  <a:pt x="5309" y="3382"/>
                  <a:pt x="4544" y="2902"/>
                  <a:pt x="3660" y="2738"/>
                </a:cubicBezTo>
                <a:cubicBezTo>
                  <a:pt x="3515" y="2711"/>
                  <a:pt x="3372" y="2698"/>
                  <a:pt x="3233" y="2698"/>
                </a:cubicBezTo>
                <a:cubicBezTo>
                  <a:pt x="1900" y="2698"/>
                  <a:pt x="835" y="3867"/>
                  <a:pt x="459" y="5053"/>
                </a:cubicBezTo>
                <a:cubicBezTo>
                  <a:pt x="0" y="6506"/>
                  <a:pt x="437" y="8133"/>
                  <a:pt x="1431" y="9303"/>
                </a:cubicBezTo>
                <a:cubicBezTo>
                  <a:pt x="2414" y="10471"/>
                  <a:pt x="3922" y="11181"/>
                  <a:pt x="5473" y="11410"/>
                </a:cubicBezTo>
                <a:cubicBezTo>
                  <a:pt x="5821" y="11461"/>
                  <a:pt x="6174" y="11487"/>
                  <a:pt x="6529" y="11487"/>
                </a:cubicBezTo>
                <a:cubicBezTo>
                  <a:pt x="7934" y="11487"/>
                  <a:pt x="9348" y="11081"/>
                  <a:pt x="10420" y="10209"/>
                </a:cubicBezTo>
                <a:cubicBezTo>
                  <a:pt x="11153" y="9608"/>
                  <a:pt x="11687" y="8778"/>
                  <a:pt x="11917" y="7871"/>
                </a:cubicBezTo>
                <a:cubicBezTo>
                  <a:pt x="12102" y="7162"/>
                  <a:pt x="11971" y="6375"/>
                  <a:pt x="12201" y="5676"/>
                </a:cubicBezTo>
                <a:cubicBezTo>
                  <a:pt x="12442" y="4955"/>
                  <a:pt x="13206" y="4660"/>
                  <a:pt x="13697" y="4125"/>
                </a:cubicBezTo>
                <a:cubicBezTo>
                  <a:pt x="14265" y="3514"/>
                  <a:pt x="14561" y="2662"/>
                  <a:pt x="14386" y="1853"/>
                </a:cubicBezTo>
                <a:cubicBezTo>
                  <a:pt x="14353" y="1722"/>
                  <a:pt x="14320" y="1591"/>
                  <a:pt x="14265" y="1471"/>
                </a:cubicBezTo>
                <a:cubicBezTo>
                  <a:pt x="13855" y="475"/>
                  <a:pt x="12900" y="1"/>
                  <a:pt x="11926" y="1"/>
                </a:cubicBezTo>
                <a:close/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 rot="3600017">
            <a:off x="-1432556" y="-1870780"/>
            <a:ext cx="3519496" cy="2776489"/>
          </a:xfrm>
          <a:custGeom>
            <a:rect b="b" l="l" r="r" t="t"/>
            <a:pathLst>
              <a:path extrusionOk="0" h="11487" w="14561">
                <a:moveTo>
                  <a:pt x="11926" y="1"/>
                </a:moveTo>
                <a:cubicBezTo>
                  <a:pt x="10902" y="1"/>
                  <a:pt x="9858" y="524"/>
                  <a:pt x="9405" y="1514"/>
                </a:cubicBezTo>
                <a:cubicBezTo>
                  <a:pt x="9143" y="2104"/>
                  <a:pt x="9099" y="2803"/>
                  <a:pt x="8651" y="3284"/>
                </a:cubicBezTo>
                <a:cubicBezTo>
                  <a:pt x="8294" y="3674"/>
                  <a:pt x="7764" y="3828"/>
                  <a:pt x="7216" y="3828"/>
                </a:cubicBezTo>
                <a:cubicBezTo>
                  <a:pt x="6858" y="3828"/>
                  <a:pt x="6492" y="3763"/>
                  <a:pt x="6160" y="3655"/>
                </a:cubicBezTo>
                <a:cubicBezTo>
                  <a:pt x="5309" y="3382"/>
                  <a:pt x="4544" y="2902"/>
                  <a:pt x="3660" y="2738"/>
                </a:cubicBezTo>
                <a:cubicBezTo>
                  <a:pt x="3515" y="2711"/>
                  <a:pt x="3372" y="2698"/>
                  <a:pt x="3233" y="2698"/>
                </a:cubicBezTo>
                <a:cubicBezTo>
                  <a:pt x="1900" y="2698"/>
                  <a:pt x="835" y="3867"/>
                  <a:pt x="459" y="5053"/>
                </a:cubicBezTo>
                <a:cubicBezTo>
                  <a:pt x="0" y="6506"/>
                  <a:pt x="437" y="8133"/>
                  <a:pt x="1431" y="9303"/>
                </a:cubicBezTo>
                <a:cubicBezTo>
                  <a:pt x="2414" y="10471"/>
                  <a:pt x="3922" y="11181"/>
                  <a:pt x="5473" y="11410"/>
                </a:cubicBezTo>
                <a:cubicBezTo>
                  <a:pt x="5821" y="11461"/>
                  <a:pt x="6174" y="11487"/>
                  <a:pt x="6529" y="11487"/>
                </a:cubicBezTo>
                <a:cubicBezTo>
                  <a:pt x="7934" y="11487"/>
                  <a:pt x="9348" y="11081"/>
                  <a:pt x="10420" y="10209"/>
                </a:cubicBezTo>
                <a:cubicBezTo>
                  <a:pt x="11153" y="9608"/>
                  <a:pt x="11687" y="8778"/>
                  <a:pt x="11917" y="7871"/>
                </a:cubicBezTo>
                <a:cubicBezTo>
                  <a:pt x="12102" y="7162"/>
                  <a:pt x="11971" y="6375"/>
                  <a:pt x="12201" y="5676"/>
                </a:cubicBezTo>
                <a:cubicBezTo>
                  <a:pt x="12442" y="4955"/>
                  <a:pt x="13206" y="4660"/>
                  <a:pt x="13697" y="4125"/>
                </a:cubicBezTo>
                <a:cubicBezTo>
                  <a:pt x="14265" y="3514"/>
                  <a:pt x="14561" y="2662"/>
                  <a:pt x="14386" y="1853"/>
                </a:cubicBezTo>
                <a:cubicBezTo>
                  <a:pt x="14353" y="1722"/>
                  <a:pt x="14320" y="1591"/>
                  <a:pt x="14265" y="1471"/>
                </a:cubicBezTo>
                <a:cubicBezTo>
                  <a:pt x="13855" y="475"/>
                  <a:pt x="12900" y="1"/>
                  <a:pt x="11926" y="1"/>
                </a:cubicBezTo>
                <a:close/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 flipH="1" rot="-2700000">
            <a:off x="-176359" y="1591203"/>
            <a:ext cx="582923" cy="527523"/>
          </a:xfrm>
          <a:custGeom>
            <a:rect b="b" l="l" r="r" t="t"/>
            <a:pathLst>
              <a:path extrusionOk="0" h="5390" w="5736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04" name="Google Shape;104;p17"/>
          <p:cNvSpPr/>
          <p:nvPr/>
        </p:nvSpPr>
        <p:spPr>
          <a:xfrm rot="6299992">
            <a:off x="7263666" y="-1262600"/>
            <a:ext cx="3519478" cy="2776474"/>
          </a:xfrm>
          <a:custGeom>
            <a:rect b="b" l="l" r="r" t="t"/>
            <a:pathLst>
              <a:path extrusionOk="0" h="11487" w="14561">
                <a:moveTo>
                  <a:pt x="11926" y="1"/>
                </a:moveTo>
                <a:cubicBezTo>
                  <a:pt x="10902" y="1"/>
                  <a:pt x="9858" y="524"/>
                  <a:pt x="9405" y="1514"/>
                </a:cubicBezTo>
                <a:cubicBezTo>
                  <a:pt x="9143" y="2104"/>
                  <a:pt x="9099" y="2803"/>
                  <a:pt x="8651" y="3284"/>
                </a:cubicBezTo>
                <a:cubicBezTo>
                  <a:pt x="8294" y="3674"/>
                  <a:pt x="7764" y="3828"/>
                  <a:pt x="7216" y="3828"/>
                </a:cubicBezTo>
                <a:cubicBezTo>
                  <a:pt x="6858" y="3828"/>
                  <a:pt x="6492" y="3763"/>
                  <a:pt x="6160" y="3655"/>
                </a:cubicBezTo>
                <a:cubicBezTo>
                  <a:pt x="5309" y="3382"/>
                  <a:pt x="4544" y="2902"/>
                  <a:pt x="3660" y="2738"/>
                </a:cubicBezTo>
                <a:cubicBezTo>
                  <a:pt x="3515" y="2711"/>
                  <a:pt x="3372" y="2698"/>
                  <a:pt x="3233" y="2698"/>
                </a:cubicBezTo>
                <a:cubicBezTo>
                  <a:pt x="1900" y="2698"/>
                  <a:pt x="835" y="3867"/>
                  <a:pt x="459" y="5053"/>
                </a:cubicBezTo>
                <a:cubicBezTo>
                  <a:pt x="0" y="6506"/>
                  <a:pt x="437" y="8133"/>
                  <a:pt x="1431" y="9303"/>
                </a:cubicBezTo>
                <a:cubicBezTo>
                  <a:pt x="2414" y="10471"/>
                  <a:pt x="3922" y="11181"/>
                  <a:pt x="5473" y="11410"/>
                </a:cubicBezTo>
                <a:cubicBezTo>
                  <a:pt x="5821" y="11461"/>
                  <a:pt x="6174" y="11487"/>
                  <a:pt x="6529" y="11487"/>
                </a:cubicBezTo>
                <a:cubicBezTo>
                  <a:pt x="7934" y="11487"/>
                  <a:pt x="9348" y="11081"/>
                  <a:pt x="10420" y="10209"/>
                </a:cubicBezTo>
                <a:cubicBezTo>
                  <a:pt x="11153" y="9608"/>
                  <a:pt x="11687" y="8778"/>
                  <a:pt x="11917" y="7871"/>
                </a:cubicBezTo>
                <a:cubicBezTo>
                  <a:pt x="12102" y="7162"/>
                  <a:pt x="11971" y="6375"/>
                  <a:pt x="12201" y="5676"/>
                </a:cubicBezTo>
                <a:cubicBezTo>
                  <a:pt x="12442" y="4955"/>
                  <a:pt x="13206" y="4660"/>
                  <a:pt x="13697" y="4125"/>
                </a:cubicBezTo>
                <a:cubicBezTo>
                  <a:pt x="14265" y="3514"/>
                  <a:pt x="14561" y="2662"/>
                  <a:pt x="14386" y="1853"/>
                </a:cubicBezTo>
                <a:cubicBezTo>
                  <a:pt x="14353" y="1722"/>
                  <a:pt x="14320" y="1591"/>
                  <a:pt x="14265" y="1471"/>
                </a:cubicBezTo>
                <a:cubicBezTo>
                  <a:pt x="13855" y="475"/>
                  <a:pt x="12900" y="1"/>
                  <a:pt x="11926" y="1"/>
                </a:cubicBezTo>
                <a:close/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ctrTitle"/>
          </p:nvPr>
        </p:nvSpPr>
        <p:spPr>
          <a:xfrm>
            <a:off x="720000" y="1338608"/>
            <a:ext cx="6173700" cy="209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Fit_My_Life (FML)</a:t>
            </a:r>
            <a:endParaRPr/>
          </a:p>
        </p:txBody>
      </p:sp>
      <p:sp>
        <p:nvSpPr>
          <p:cNvPr id="111" name="Google Shape;111;p18"/>
          <p:cNvSpPr txBox="1"/>
          <p:nvPr>
            <p:ph idx="1" type="subTitle"/>
          </p:nvPr>
        </p:nvSpPr>
        <p:spPr>
          <a:xfrm>
            <a:off x="720000" y="3284799"/>
            <a:ext cx="4528800" cy="8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21: Gobikah Balaruban, Nathan Bojczuk, Karanvir Bhogal, Manreet Kaur </a:t>
            </a:r>
            <a:endParaRPr/>
          </a:p>
        </p:txBody>
      </p:sp>
      <p:cxnSp>
        <p:nvCxnSpPr>
          <p:cNvPr id="112" name="Google Shape;112;p18"/>
          <p:cNvCxnSpPr/>
          <p:nvPr/>
        </p:nvCxnSpPr>
        <p:spPr>
          <a:xfrm>
            <a:off x="796200" y="3284804"/>
            <a:ext cx="991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3" name="Google Shape;113;p18"/>
          <p:cNvGrpSpPr/>
          <p:nvPr/>
        </p:nvGrpSpPr>
        <p:grpSpPr>
          <a:xfrm>
            <a:off x="7005749" y="1594590"/>
            <a:ext cx="1313045" cy="2594616"/>
            <a:chOff x="5108548" y="1478775"/>
            <a:chExt cx="1949585" cy="3852437"/>
          </a:xfrm>
        </p:grpSpPr>
        <p:sp>
          <p:nvSpPr>
            <p:cNvPr id="114" name="Google Shape;114;p18"/>
            <p:cNvSpPr/>
            <p:nvPr/>
          </p:nvSpPr>
          <p:spPr>
            <a:xfrm>
              <a:off x="6266121" y="1564824"/>
              <a:ext cx="792011" cy="1361884"/>
            </a:xfrm>
            <a:custGeom>
              <a:rect b="b" l="l" r="r" t="t"/>
              <a:pathLst>
                <a:path extrusionOk="0" h="13326" w="7750">
                  <a:moveTo>
                    <a:pt x="2717" y="1"/>
                  </a:moveTo>
                  <a:cubicBezTo>
                    <a:pt x="1690" y="1"/>
                    <a:pt x="929" y="455"/>
                    <a:pt x="929" y="455"/>
                  </a:cubicBezTo>
                  <a:lnTo>
                    <a:pt x="1001" y="1034"/>
                  </a:lnTo>
                  <a:cubicBezTo>
                    <a:pt x="1001" y="1034"/>
                    <a:pt x="1893" y="1384"/>
                    <a:pt x="2194" y="2107"/>
                  </a:cubicBezTo>
                  <a:cubicBezTo>
                    <a:pt x="2507" y="2841"/>
                    <a:pt x="1507" y="3733"/>
                    <a:pt x="808" y="4697"/>
                  </a:cubicBezTo>
                  <a:cubicBezTo>
                    <a:pt x="121" y="5661"/>
                    <a:pt x="700" y="6504"/>
                    <a:pt x="1085" y="7155"/>
                  </a:cubicBezTo>
                  <a:cubicBezTo>
                    <a:pt x="1471" y="7818"/>
                    <a:pt x="1" y="9939"/>
                    <a:pt x="1" y="11361"/>
                  </a:cubicBezTo>
                  <a:cubicBezTo>
                    <a:pt x="1" y="12783"/>
                    <a:pt x="1423" y="13325"/>
                    <a:pt x="2387" y="13325"/>
                  </a:cubicBezTo>
                  <a:cubicBezTo>
                    <a:pt x="3351" y="13325"/>
                    <a:pt x="5123" y="12867"/>
                    <a:pt x="5664" y="11747"/>
                  </a:cubicBezTo>
                  <a:cubicBezTo>
                    <a:pt x="6207" y="10626"/>
                    <a:pt x="5399" y="10819"/>
                    <a:pt x="5785" y="10012"/>
                  </a:cubicBezTo>
                  <a:cubicBezTo>
                    <a:pt x="6170" y="9204"/>
                    <a:pt x="7749" y="8047"/>
                    <a:pt x="7134" y="6504"/>
                  </a:cubicBezTo>
                  <a:cubicBezTo>
                    <a:pt x="6508" y="4962"/>
                    <a:pt x="5243" y="4613"/>
                    <a:pt x="5364" y="3877"/>
                  </a:cubicBezTo>
                  <a:cubicBezTo>
                    <a:pt x="5471" y="3154"/>
                    <a:pt x="5929" y="1263"/>
                    <a:pt x="4242" y="371"/>
                  </a:cubicBezTo>
                  <a:cubicBezTo>
                    <a:pt x="3710" y="95"/>
                    <a:pt x="3186" y="1"/>
                    <a:pt x="27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8"/>
            <p:cNvSpPr/>
            <p:nvPr/>
          </p:nvSpPr>
          <p:spPr>
            <a:xfrm>
              <a:off x="5341350" y="1505346"/>
              <a:ext cx="1550503" cy="3825866"/>
            </a:xfrm>
            <a:custGeom>
              <a:rect b="b" l="l" r="r" t="t"/>
              <a:pathLst>
                <a:path extrusionOk="0" h="37436" w="15172">
                  <a:moveTo>
                    <a:pt x="8301" y="1"/>
                  </a:moveTo>
                  <a:cubicBezTo>
                    <a:pt x="7339" y="1"/>
                    <a:pt x="6367" y="637"/>
                    <a:pt x="6157" y="1074"/>
                  </a:cubicBezTo>
                  <a:cubicBezTo>
                    <a:pt x="5892" y="1652"/>
                    <a:pt x="6085" y="4002"/>
                    <a:pt x="6157" y="4459"/>
                  </a:cubicBezTo>
                  <a:cubicBezTo>
                    <a:pt x="6242" y="4930"/>
                    <a:pt x="6242" y="5158"/>
                    <a:pt x="6628" y="5158"/>
                  </a:cubicBezTo>
                  <a:cubicBezTo>
                    <a:pt x="7013" y="5158"/>
                    <a:pt x="7664" y="4966"/>
                    <a:pt x="7664" y="4966"/>
                  </a:cubicBezTo>
                  <a:lnTo>
                    <a:pt x="7664" y="4966"/>
                  </a:lnTo>
                  <a:cubicBezTo>
                    <a:pt x="7604" y="6050"/>
                    <a:pt x="7676" y="5689"/>
                    <a:pt x="7471" y="6243"/>
                  </a:cubicBezTo>
                  <a:cubicBezTo>
                    <a:pt x="7351" y="6545"/>
                    <a:pt x="6194" y="6665"/>
                    <a:pt x="5579" y="6737"/>
                  </a:cubicBezTo>
                  <a:cubicBezTo>
                    <a:pt x="4965" y="6821"/>
                    <a:pt x="4387" y="8015"/>
                    <a:pt x="4314" y="8931"/>
                  </a:cubicBezTo>
                  <a:cubicBezTo>
                    <a:pt x="4229" y="9858"/>
                    <a:pt x="4615" y="11473"/>
                    <a:pt x="4652" y="12136"/>
                  </a:cubicBezTo>
                  <a:cubicBezTo>
                    <a:pt x="4700" y="12787"/>
                    <a:pt x="4422" y="16185"/>
                    <a:pt x="4194" y="17064"/>
                  </a:cubicBezTo>
                  <a:cubicBezTo>
                    <a:pt x="3964" y="17956"/>
                    <a:pt x="3423" y="20149"/>
                    <a:pt x="3350" y="21728"/>
                  </a:cubicBezTo>
                  <a:cubicBezTo>
                    <a:pt x="3265" y="23306"/>
                    <a:pt x="3350" y="26777"/>
                    <a:pt x="3350" y="26777"/>
                  </a:cubicBezTo>
                  <a:cubicBezTo>
                    <a:pt x="3350" y="26777"/>
                    <a:pt x="2844" y="28356"/>
                    <a:pt x="2844" y="29585"/>
                  </a:cubicBezTo>
                  <a:cubicBezTo>
                    <a:pt x="2844" y="30826"/>
                    <a:pt x="2350" y="34911"/>
                    <a:pt x="2301" y="35177"/>
                  </a:cubicBezTo>
                  <a:cubicBezTo>
                    <a:pt x="2266" y="35453"/>
                    <a:pt x="2001" y="35755"/>
                    <a:pt x="1964" y="35876"/>
                  </a:cubicBezTo>
                  <a:cubicBezTo>
                    <a:pt x="1916" y="35984"/>
                    <a:pt x="0" y="36912"/>
                    <a:pt x="229" y="37261"/>
                  </a:cubicBezTo>
                  <a:cubicBezTo>
                    <a:pt x="311" y="37386"/>
                    <a:pt x="782" y="37435"/>
                    <a:pt x="1367" y="37435"/>
                  </a:cubicBezTo>
                  <a:cubicBezTo>
                    <a:pt x="2420" y="37435"/>
                    <a:pt x="3843" y="37275"/>
                    <a:pt x="4037" y="37105"/>
                  </a:cubicBezTo>
                  <a:cubicBezTo>
                    <a:pt x="4350" y="36840"/>
                    <a:pt x="4025" y="36189"/>
                    <a:pt x="4025" y="35731"/>
                  </a:cubicBezTo>
                  <a:cubicBezTo>
                    <a:pt x="4025" y="35260"/>
                    <a:pt x="5206" y="30320"/>
                    <a:pt x="5434" y="29055"/>
                  </a:cubicBezTo>
                  <a:cubicBezTo>
                    <a:pt x="5664" y="27778"/>
                    <a:pt x="5543" y="25548"/>
                    <a:pt x="5543" y="25548"/>
                  </a:cubicBezTo>
                  <a:cubicBezTo>
                    <a:pt x="5543" y="25548"/>
                    <a:pt x="6507" y="22572"/>
                    <a:pt x="6664" y="21801"/>
                  </a:cubicBezTo>
                  <a:cubicBezTo>
                    <a:pt x="6821" y="21041"/>
                    <a:pt x="7086" y="20535"/>
                    <a:pt x="7086" y="20535"/>
                  </a:cubicBezTo>
                  <a:lnTo>
                    <a:pt x="7929" y="20535"/>
                  </a:lnTo>
                  <a:cubicBezTo>
                    <a:pt x="7929" y="20535"/>
                    <a:pt x="8508" y="24355"/>
                    <a:pt x="8857" y="25162"/>
                  </a:cubicBezTo>
                  <a:cubicBezTo>
                    <a:pt x="9207" y="25970"/>
                    <a:pt x="9641" y="26548"/>
                    <a:pt x="9713" y="27127"/>
                  </a:cubicBezTo>
                  <a:cubicBezTo>
                    <a:pt x="9797" y="27705"/>
                    <a:pt x="10134" y="29862"/>
                    <a:pt x="10520" y="30705"/>
                  </a:cubicBezTo>
                  <a:cubicBezTo>
                    <a:pt x="10905" y="31561"/>
                    <a:pt x="11472" y="35538"/>
                    <a:pt x="11472" y="35538"/>
                  </a:cubicBezTo>
                  <a:cubicBezTo>
                    <a:pt x="11472" y="35538"/>
                    <a:pt x="11328" y="36923"/>
                    <a:pt x="11749" y="37044"/>
                  </a:cubicBezTo>
                  <a:cubicBezTo>
                    <a:pt x="12081" y="37139"/>
                    <a:pt x="13484" y="37367"/>
                    <a:pt x="14274" y="37367"/>
                  </a:cubicBezTo>
                  <a:cubicBezTo>
                    <a:pt x="14490" y="37367"/>
                    <a:pt x="14660" y="37350"/>
                    <a:pt x="14750" y="37309"/>
                  </a:cubicBezTo>
                  <a:cubicBezTo>
                    <a:pt x="15171" y="37116"/>
                    <a:pt x="12978" y="35622"/>
                    <a:pt x="12978" y="35622"/>
                  </a:cubicBezTo>
                  <a:cubicBezTo>
                    <a:pt x="12978" y="35622"/>
                    <a:pt x="12677" y="29778"/>
                    <a:pt x="12677" y="28549"/>
                  </a:cubicBezTo>
                  <a:cubicBezTo>
                    <a:pt x="12677" y="27320"/>
                    <a:pt x="11749" y="26356"/>
                    <a:pt x="11749" y="25584"/>
                  </a:cubicBezTo>
                  <a:cubicBezTo>
                    <a:pt x="11749" y="24813"/>
                    <a:pt x="11628" y="21728"/>
                    <a:pt x="11400" y="20077"/>
                  </a:cubicBezTo>
                  <a:cubicBezTo>
                    <a:pt x="11170" y="18414"/>
                    <a:pt x="10857" y="16378"/>
                    <a:pt x="10629" y="15715"/>
                  </a:cubicBezTo>
                  <a:cubicBezTo>
                    <a:pt x="10399" y="15064"/>
                    <a:pt x="10436" y="14485"/>
                    <a:pt x="10436" y="12822"/>
                  </a:cubicBezTo>
                  <a:cubicBezTo>
                    <a:pt x="10436" y="11172"/>
                    <a:pt x="11207" y="10208"/>
                    <a:pt x="11436" y="8931"/>
                  </a:cubicBezTo>
                  <a:cubicBezTo>
                    <a:pt x="11665" y="7665"/>
                    <a:pt x="10749" y="6966"/>
                    <a:pt x="10206" y="6821"/>
                  </a:cubicBezTo>
                  <a:cubicBezTo>
                    <a:pt x="9665" y="6665"/>
                    <a:pt x="9207" y="6122"/>
                    <a:pt x="9122" y="5665"/>
                  </a:cubicBezTo>
                  <a:cubicBezTo>
                    <a:pt x="9050" y="5195"/>
                    <a:pt x="9242" y="3881"/>
                    <a:pt x="9242" y="3881"/>
                  </a:cubicBezTo>
                  <a:cubicBezTo>
                    <a:pt x="9242" y="3881"/>
                    <a:pt x="10327" y="3038"/>
                    <a:pt x="10399" y="2387"/>
                  </a:cubicBezTo>
                  <a:cubicBezTo>
                    <a:pt x="10472" y="1724"/>
                    <a:pt x="10364" y="881"/>
                    <a:pt x="9207" y="230"/>
                  </a:cubicBezTo>
                  <a:cubicBezTo>
                    <a:pt x="8923" y="68"/>
                    <a:pt x="8612" y="1"/>
                    <a:pt x="8301" y="1"/>
                  </a:cubicBezTo>
                  <a:close/>
                </a:path>
              </a:pathLst>
            </a:custGeom>
            <a:solidFill>
              <a:srgbClr val="F0B6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8"/>
            <p:cNvSpPr/>
            <p:nvPr/>
          </p:nvSpPr>
          <p:spPr>
            <a:xfrm>
              <a:off x="5679925" y="3185146"/>
              <a:ext cx="853533" cy="718142"/>
            </a:xfrm>
            <a:custGeom>
              <a:rect b="b" l="l" r="r" t="t"/>
              <a:pathLst>
                <a:path extrusionOk="0" h="7027" w="8352">
                  <a:moveTo>
                    <a:pt x="1001" y="1"/>
                  </a:moveTo>
                  <a:cubicBezTo>
                    <a:pt x="965" y="266"/>
                    <a:pt x="916" y="483"/>
                    <a:pt x="881" y="627"/>
                  </a:cubicBezTo>
                  <a:cubicBezTo>
                    <a:pt x="651" y="1519"/>
                    <a:pt x="110" y="3712"/>
                    <a:pt x="37" y="5291"/>
                  </a:cubicBezTo>
                  <a:cubicBezTo>
                    <a:pt x="25" y="5568"/>
                    <a:pt x="13" y="5894"/>
                    <a:pt x="1" y="6255"/>
                  </a:cubicBezTo>
                  <a:cubicBezTo>
                    <a:pt x="507" y="6460"/>
                    <a:pt x="1122" y="6677"/>
                    <a:pt x="1664" y="6761"/>
                  </a:cubicBezTo>
                  <a:cubicBezTo>
                    <a:pt x="1846" y="6796"/>
                    <a:pt x="2032" y="6810"/>
                    <a:pt x="2216" y="6810"/>
                  </a:cubicBezTo>
                  <a:cubicBezTo>
                    <a:pt x="2482" y="6810"/>
                    <a:pt x="2742" y="6780"/>
                    <a:pt x="2978" y="6737"/>
                  </a:cubicBezTo>
                  <a:cubicBezTo>
                    <a:pt x="3146" y="6159"/>
                    <a:pt x="3291" y="5640"/>
                    <a:pt x="3351" y="5364"/>
                  </a:cubicBezTo>
                  <a:cubicBezTo>
                    <a:pt x="3508" y="4604"/>
                    <a:pt x="3773" y="4098"/>
                    <a:pt x="3773" y="4098"/>
                  </a:cubicBezTo>
                  <a:lnTo>
                    <a:pt x="4616" y="4098"/>
                  </a:lnTo>
                  <a:cubicBezTo>
                    <a:pt x="4616" y="4098"/>
                    <a:pt x="4845" y="5592"/>
                    <a:pt x="5098" y="6906"/>
                  </a:cubicBezTo>
                  <a:cubicBezTo>
                    <a:pt x="5438" y="6976"/>
                    <a:pt x="5860" y="7026"/>
                    <a:pt x="6359" y="7026"/>
                  </a:cubicBezTo>
                  <a:cubicBezTo>
                    <a:pt x="6550" y="7026"/>
                    <a:pt x="6752" y="7019"/>
                    <a:pt x="6966" y="7002"/>
                  </a:cubicBezTo>
                  <a:cubicBezTo>
                    <a:pt x="7568" y="6966"/>
                    <a:pt x="8015" y="6869"/>
                    <a:pt x="8352" y="6761"/>
                  </a:cubicBezTo>
                  <a:cubicBezTo>
                    <a:pt x="8291" y="5677"/>
                    <a:pt x="8207" y="4472"/>
                    <a:pt x="8087" y="3640"/>
                  </a:cubicBezTo>
                  <a:cubicBezTo>
                    <a:pt x="7930" y="2507"/>
                    <a:pt x="7737" y="1218"/>
                    <a:pt x="7557" y="290"/>
                  </a:cubicBezTo>
                  <a:cubicBezTo>
                    <a:pt x="6785" y="246"/>
                    <a:pt x="5715" y="195"/>
                    <a:pt x="4704" y="195"/>
                  </a:cubicBezTo>
                  <a:cubicBezTo>
                    <a:pt x="4340" y="195"/>
                    <a:pt x="3984" y="202"/>
                    <a:pt x="3652" y="218"/>
                  </a:cubicBezTo>
                  <a:cubicBezTo>
                    <a:pt x="3467" y="227"/>
                    <a:pt x="3288" y="232"/>
                    <a:pt x="3115" y="232"/>
                  </a:cubicBezTo>
                  <a:cubicBezTo>
                    <a:pt x="2219" y="232"/>
                    <a:pt x="1496" y="112"/>
                    <a:pt x="1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8"/>
            <p:cNvSpPr/>
            <p:nvPr/>
          </p:nvSpPr>
          <p:spPr>
            <a:xfrm>
              <a:off x="6024735" y="1503404"/>
              <a:ext cx="391713" cy="431887"/>
            </a:xfrm>
            <a:custGeom>
              <a:rect b="b" l="l" r="r" t="t"/>
              <a:pathLst>
                <a:path extrusionOk="0" h="4226" w="3833">
                  <a:moveTo>
                    <a:pt x="1724" y="0"/>
                  </a:moveTo>
                  <a:cubicBezTo>
                    <a:pt x="1087" y="0"/>
                    <a:pt x="430" y="259"/>
                    <a:pt x="1" y="550"/>
                  </a:cubicBezTo>
                  <a:cubicBezTo>
                    <a:pt x="87" y="540"/>
                    <a:pt x="178" y="533"/>
                    <a:pt x="272" y="533"/>
                  </a:cubicBezTo>
                  <a:cubicBezTo>
                    <a:pt x="608" y="533"/>
                    <a:pt x="976" y="617"/>
                    <a:pt x="1278" y="900"/>
                  </a:cubicBezTo>
                  <a:cubicBezTo>
                    <a:pt x="2014" y="1599"/>
                    <a:pt x="1242" y="1936"/>
                    <a:pt x="1471" y="2213"/>
                  </a:cubicBezTo>
                  <a:cubicBezTo>
                    <a:pt x="1712" y="2478"/>
                    <a:pt x="1941" y="2828"/>
                    <a:pt x="1941" y="2828"/>
                  </a:cubicBezTo>
                  <a:cubicBezTo>
                    <a:pt x="1941" y="2828"/>
                    <a:pt x="2086" y="2540"/>
                    <a:pt x="2397" y="2540"/>
                  </a:cubicBezTo>
                  <a:cubicBezTo>
                    <a:pt x="2446" y="2540"/>
                    <a:pt x="2498" y="2547"/>
                    <a:pt x="2555" y="2563"/>
                  </a:cubicBezTo>
                  <a:cubicBezTo>
                    <a:pt x="2978" y="2671"/>
                    <a:pt x="2820" y="3370"/>
                    <a:pt x="2592" y="3527"/>
                  </a:cubicBezTo>
                  <a:cubicBezTo>
                    <a:pt x="2363" y="3672"/>
                    <a:pt x="2049" y="3707"/>
                    <a:pt x="2049" y="3707"/>
                  </a:cubicBezTo>
                  <a:cubicBezTo>
                    <a:pt x="2049" y="3707"/>
                    <a:pt x="2266" y="4009"/>
                    <a:pt x="2520" y="4226"/>
                  </a:cubicBezTo>
                  <a:cubicBezTo>
                    <a:pt x="2531" y="4033"/>
                    <a:pt x="2555" y="3900"/>
                    <a:pt x="2555" y="3900"/>
                  </a:cubicBezTo>
                  <a:cubicBezTo>
                    <a:pt x="2555" y="3900"/>
                    <a:pt x="3677" y="3057"/>
                    <a:pt x="3760" y="2406"/>
                  </a:cubicBezTo>
                  <a:cubicBezTo>
                    <a:pt x="3833" y="1743"/>
                    <a:pt x="3773" y="876"/>
                    <a:pt x="2616" y="213"/>
                  </a:cubicBezTo>
                  <a:cubicBezTo>
                    <a:pt x="2343" y="62"/>
                    <a:pt x="2036" y="0"/>
                    <a:pt x="17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8"/>
            <p:cNvSpPr/>
            <p:nvPr/>
          </p:nvSpPr>
          <p:spPr>
            <a:xfrm>
              <a:off x="5761171" y="2160526"/>
              <a:ext cx="705861" cy="1187331"/>
            </a:xfrm>
            <a:custGeom>
              <a:rect b="b" l="l" r="r" t="t"/>
              <a:pathLst>
                <a:path extrusionOk="0" h="11618" w="6907">
                  <a:moveTo>
                    <a:pt x="5448" y="1"/>
                  </a:moveTo>
                  <a:lnTo>
                    <a:pt x="5448" y="1"/>
                  </a:lnTo>
                  <a:cubicBezTo>
                    <a:pt x="5460" y="447"/>
                    <a:pt x="5508" y="1640"/>
                    <a:pt x="5592" y="2097"/>
                  </a:cubicBezTo>
                  <a:cubicBezTo>
                    <a:pt x="5713" y="2676"/>
                    <a:pt x="5713" y="3061"/>
                    <a:pt x="5713" y="3061"/>
                  </a:cubicBezTo>
                  <a:cubicBezTo>
                    <a:pt x="5713" y="3061"/>
                    <a:pt x="5158" y="3164"/>
                    <a:pt x="4380" y="3164"/>
                  </a:cubicBezTo>
                  <a:cubicBezTo>
                    <a:pt x="3798" y="3164"/>
                    <a:pt x="3091" y="3106"/>
                    <a:pt x="2399" y="2905"/>
                  </a:cubicBezTo>
                  <a:cubicBezTo>
                    <a:pt x="2399" y="2905"/>
                    <a:pt x="2472" y="1291"/>
                    <a:pt x="2556" y="784"/>
                  </a:cubicBezTo>
                  <a:cubicBezTo>
                    <a:pt x="2592" y="568"/>
                    <a:pt x="2616" y="351"/>
                    <a:pt x="2628" y="158"/>
                  </a:cubicBezTo>
                  <a:lnTo>
                    <a:pt x="2628" y="158"/>
                  </a:lnTo>
                  <a:cubicBezTo>
                    <a:pt x="2375" y="206"/>
                    <a:pt x="2086" y="254"/>
                    <a:pt x="1833" y="278"/>
                  </a:cubicBezTo>
                  <a:cubicBezTo>
                    <a:pt x="1797" y="809"/>
                    <a:pt x="1725" y="1748"/>
                    <a:pt x="1592" y="2447"/>
                  </a:cubicBezTo>
                  <a:cubicBezTo>
                    <a:pt x="1471" y="3086"/>
                    <a:pt x="857" y="4038"/>
                    <a:pt x="411" y="4689"/>
                  </a:cubicBezTo>
                  <a:cubicBezTo>
                    <a:pt x="471" y="5110"/>
                    <a:pt x="531" y="5484"/>
                    <a:pt x="544" y="5725"/>
                  </a:cubicBezTo>
                  <a:cubicBezTo>
                    <a:pt x="592" y="6376"/>
                    <a:pt x="314" y="9774"/>
                    <a:pt x="86" y="10653"/>
                  </a:cubicBezTo>
                  <a:cubicBezTo>
                    <a:pt x="62" y="10750"/>
                    <a:pt x="38" y="10859"/>
                    <a:pt x="1" y="10967"/>
                  </a:cubicBezTo>
                  <a:cubicBezTo>
                    <a:pt x="724" y="11220"/>
                    <a:pt x="2062" y="11617"/>
                    <a:pt x="3243" y="11617"/>
                  </a:cubicBezTo>
                  <a:cubicBezTo>
                    <a:pt x="4435" y="11617"/>
                    <a:pt x="6026" y="11292"/>
                    <a:pt x="6906" y="11087"/>
                  </a:cubicBezTo>
                  <a:cubicBezTo>
                    <a:pt x="6773" y="10292"/>
                    <a:pt x="6641" y="9629"/>
                    <a:pt x="6521" y="9304"/>
                  </a:cubicBezTo>
                  <a:cubicBezTo>
                    <a:pt x="6291" y="8653"/>
                    <a:pt x="6328" y="8074"/>
                    <a:pt x="6328" y="6411"/>
                  </a:cubicBezTo>
                  <a:cubicBezTo>
                    <a:pt x="6328" y="5544"/>
                    <a:pt x="6545" y="4869"/>
                    <a:pt x="6786" y="4231"/>
                  </a:cubicBezTo>
                  <a:cubicBezTo>
                    <a:pt x="6665" y="3857"/>
                    <a:pt x="6521" y="3302"/>
                    <a:pt x="6364" y="2520"/>
                  </a:cubicBezTo>
                  <a:cubicBezTo>
                    <a:pt x="6171" y="1471"/>
                    <a:pt x="6147" y="784"/>
                    <a:pt x="6159" y="423"/>
                  </a:cubicBezTo>
                  <a:cubicBezTo>
                    <a:pt x="6135" y="423"/>
                    <a:pt x="6111" y="410"/>
                    <a:pt x="6098" y="410"/>
                  </a:cubicBezTo>
                  <a:cubicBezTo>
                    <a:pt x="5857" y="338"/>
                    <a:pt x="5629" y="182"/>
                    <a:pt x="54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8"/>
            <p:cNvSpPr/>
            <p:nvPr/>
          </p:nvSpPr>
          <p:spPr>
            <a:xfrm>
              <a:off x="6384362" y="2202018"/>
              <a:ext cx="555532" cy="1512523"/>
            </a:xfrm>
            <a:custGeom>
              <a:rect b="b" l="l" r="r" t="t"/>
              <a:pathLst>
                <a:path extrusionOk="0" h="14800" w="5436">
                  <a:moveTo>
                    <a:pt x="186" y="0"/>
                  </a:moveTo>
                  <a:cubicBezTo>
                    <a:pt x="70" y="0"/>
                    <a:pt x="0" y="4"/>
                    <a:pt x="0" y="4"/>
                  </a:cubicBezTo>
                  <a:lnTo>
                    <a:pt x="699" y="3354"/>
                  </a:lnTo>
                  <a:cubicBezTo>
                    <a:pt x="699" y="3354"/>
                    <a:pt x="1001" y="4005"/>
                    <a:pt x="1194" y="4391"/>
                  </a:cubicBezTo>
                  <a:cubicBezTo>
                    <a:pt x="1387" y="4776"/>
                    <a:pt x="2001" y="6584"/>
                    <a:pt x="2194" y="7090"/>
                  </a:cubicBezTo>
                  <a:cubicBezTo>
                    <a:pt x="2386" y="7585"/>
                    <a:pt x="2700" y="8440"/>
                    <a:pt x="3194" y="9283"/>
                  </a:cubicBezTo>
                  <a:cubicBezTo>
                    <a:pt x="3700" y="10139"/>
                    <a:pt x="4242" y="11561"/>
                    <a:pt x="4242" y="11561"/>
                  </a:cubicBezTo>
                  <a:cubicBezTo>
                    <a:pt x="4242" y="11561"/>
                    <a:pt x="3929" y="12103"/>
                    <a:pt x="3893" y="12525"/>
                  </a:cubicBezTo>
                  <a:cubicBezTo>
                    <a:pt x="3857" y="12947"/>
                    <a:pt x="3893" y="13297"/>
                    <a:pt x="3893" y="13682"/>
                  </a:cubicBezTo>
                  <a:cubicBezTo>
                    <a:pt x="3893" y="13829"/>
                    <a:pt x="3926" y="13875"/>
                    <a:pt x="3967" y="13875"/>
                  </a:cubicBezTo>
                  <a:cubicBezTo>
                    <a:pt x="4034" y="13875"/>
                    <a:pt x="4122" y="13754"/>
                    <a:pt x="4122" y="13754"/>
                  </a:cubicBezTo>
                  <a:lnTo>
                    <a:pt x="4314" y="12947"/>
                  </a:lnTo>
                  <a:cubicBezTo>
                    <a:pt x="4314" y="12947"/>
                    <a:pt x="4544" y="13176"/>
                    <a:pt x="4628" y="13489"/>
                  </a:cubicBezTo>
                  <a:cubicBezTo>
                    <a:pt x="4700" y="13790"/>
                    <a:pt x="4544" y="14489"/>
                    <a:pt x="4628" y="14754"/>
                  </a:cubicBezTo>
                  <a:cubicBezTo>
                    <a:pt x="4636" y="14785"/>
                    <a:pt x="4651" y="14800"/>
                    <a:pt x="4673" y="14800"/>
                  </a:cubicBezTo>
                  <a:cubicBezTo>
                    <a:pt x="4839" y="14800"/>
                    <a:pt x="5356" y="13906"/>
                    <a:pt x="5399" y="13297"/>
                  </a:cubicBezTo>
                  <a:cubicBezTo>
                    <a:pt x="5436" y="12598"/>
                    <a:pt x="5086" y="10175"/>
                    <a:pt x="4700" y="9090"/>
                  </a:cubicBezTo>
                  <a:cubicBezTo>
                    <a:pt x="4314" y="8018"/>
                    <a:pt x="4014" y="7162"/>
                    <a:pt x="3700" y="6669"/>
                  </a:cubicBezTo>
                  <a:cubicBezTo>
                    <a:pt x="3387" y="6163"/>
                    <a:pt x="2579" y="3234"/>
                    <a:pt x="2423" y="2692"/>
                  </a:cubicBezTo>
                  <a:cubicBezTo>
                    <a:pt x="2278" y="2162"/>
                    <a:pt x="2700" y="1077"/>
                    <a:pt x="2037" y="499"/>
                  </a:cubicBezTo>
                  <a:cubicBezTo>
                    <a:pt x="1533" y="51"/>
                    <a:pt x="587" y="0"/>
                    <a:pt x="186" y="0"/>
                  </a:cubicBezTo>
                  <a:close/>
                </a:path>
              </a:pathLst>
            </a:custGeom>
            <a:solidFill>
              <a:srgbClr val="F0B6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5108548" y="1733244"/>
              <a:ext cx="822670" cy="862138"/>
            </a:xfrm>
            <a:custGeom>
              <a:rect b="b" l="l" r="r" t="t"/>
              <a:pathLst>
                <a:path extrusionOk="0" h="8436" w="8050">
                  <a:moveTo>
                    <a:pt x="2772" y="1"/>
                  </a:moveTo>
                  <a:cubicBezTo>
                    <a:pt x="2772" y="1"/>
                    <a:pt x="1808" y="2001"/>
                    <a:pt x="1700" y="2615"/>
                  </a:cubicBezTo>
                  <a:cubicBezTo>
                    <a:pt x="1579" y="3242"/>
                    <a:pt x="579" y="5507"/>
                    <a:pt x="458" y="6170"/>
                  </a:cubicBezTo>
                  <a:cubicBezTo>
                    <a:pt x="350" y="6821"/>
                    <a:pt x="0" y="7858"/>
                    <a:pt x="302" y="8050"/>
                  </a:cubicBezTo>
                  <a:cubicBezTo>
                    <a:pt x="351" y="8080"/>
                    <a:pt x="438" y="8094"/>
                    <a:pt x="556" y="8094"/>
                  </a:cubicBezTo>
                  <a:cubicBezTo>
                    <a:pt x="1197" y="8094"/>
                    <a:pt x="2729" y="7700"/>
                    <a:pt x="3736" y="7435"/>
                  </a:cubicBezTo>
                  <a:cubicBezTo>
                    <a:pt x="4929" y="7134"/>
                    <a:pt x="6122" y="6942"/>
                    <a:pt x="6122" y="6942"/>
                  </a:cubicBezTo>
                  <a:lnTo>
                    <a:pt x="6893" y="8436"/>
                  </a:lnTo>
                  <a:lnTo>
                    <a:pt x="8050" y="4628"/>
                  </a:lnTo>
                  <a:cubicBezTo>
                    <a:pt x="8050" y="4628"/>
                    <a:pt x="7670" y="4428"/>
                    <a:pt x="7169" y="4428"/>
                  </a:cubicBezTo>
                  <a:cubicBezTo>
                    <a:pt x="6974" y="4428"/>
                    <a:pt x="6760" y="4459"/>
                    <a:pt x="6544" y="4543"/>
                  </a:cubicBezTo>
                  <a:cubicBezTo>
                    <a:pt x="5784" y="4856"/>
                    <a:pt x="5821" y="4856"/>
                    <a:pt x="5158" y="5122"/>
                  </a:cubicBezTo>
                  <a:cubicBezTo>
                    <a:pt x="4507" y="5399"/>
                    <a:pt x="2193" y="6013"/>
                    <a:pt x="2193" y="6013"/>
                  </a:cubicBezTo>
                  <a:cubicBezTo>
                    <a:pt x="2193" y="6013"/>
                    <a:pt x="2929" y="3049"/>
                    <a:pt x="2965" y="2663"/>
                  </a:cubicBezTo>
                  <a:cubicBezTo>
                    <a:pt x="3001" y="2278"/>
                    <a:pt x="4520" y="1217"/>
                    <a:pt x="4640" y="1061"/>
                  </a:cubicBezTo>
                  <a:cubicBezTo>
                    <a:pt x="4748" y="916"/>
                    <a:pt x="4459" y="470"/>
                    <a:pt x="4459" y="470"/>
                  </a:cubicBezTo>
                  <a:lnTo>
                    <a:pt x="2772" y="1"/>
                  </a:lnTo>
                  <a:close/>
                </a:path>
              </a:pathLst>
            </a:custGeom>
            <a:solidFill>
              <a:srgbClr val="F0B6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5689736" y="1619908"/>
              <a:ext cx="183644" cy="407155"/>
            </a:xfrm>
            <a:custGeom>
              <a:rect b="b" l="l" r="r" t="t"/>
              <a:pathLst>
                <a:path extrusionOk="0" h="3984" w="1797">
                  <a:moveTo>
                    <a:pt x="929" y="1"/>
                  </a:moveTo>
                  <a:lnTo>
                    <a:pt x="869" y="266"/>
                  </a:lnTo>
                  <a:cubicBezTo>
                    <a:pt x="592" y="555"/>
                    <a:pt x="327" y="1145"/>
                    <a:pt x="158" y="1857"/>
                  </a:cubicBezTo>
                  <a:cubicBezTo>
                    <a:pt x="1" y="2567"/>
                    <a:pt x="1" y="3230"/>
                    <a:pt x="134" y="3616"/>
                  </a:cubicBezTo>
                  <a:lnTo>
                    <a:pt x="62" y="3917"/>
                  </a:lnTo>
                  <a:lnTo>
                    <a:pt x="423" y="3978"/>
                  </a:lnTo>
                  <a:cubicBezTo>
                    <a:pt x="442" y="3982"/>
                    <a:pt x="460" y="3984"/>
                    <a:pt x="479" y="3984"/>
                  </a:cubicBezTo>
                  <a:cubicBezTo>
                    <a:pt x="857" y="3984"/>
                    <a:pt x="1326" y="3203"/>
                    <a:pt x="1556" y="2170"/>
                  </a:cubicBezTo>
                  <a:cubicBezTo>
                    <a:pt x="1797" y="1086"/>
                    <a:pt x="1676" y="146"/>
                    <a:pt x="1291" y="61"/>
                  </a:cubicBezTo>
                  <a:lnTo>
                    <a:pt x="9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5645485" y="1619295"/>
              <a:ext cx="191002" cy="401534"/>
            </a:xfrm>
            <a:custGeom>
              <a:rect b="b" l="l" r="r" t="t"/>
              <a:pathLst>
                <a:path extrusionOk="0" h="3929" w="1869">
                  <a:moveTo>
                    <a:pt x="1306" y="1"/>
                  </a:moveTo>
                  <a:cubicBezTo>
                    <a:pt x="928" y="1"/>
                    <a:pt x="459" y="782"/>
                    <a:pt x="230" y="1815"/>
                  </a:cubicBezTo>
                  <a:cubicBezTo>
                    <a:pt x="0" y="2887"/>
                    <a:pt x="109" y="3839"/>
                    <a:pt x="495" y="3923"/>
                  </a:cubicBezTo>
                  <a:cubicBezTo>
                    <a:pt x="513" y="3927"/>
                    <a:pt x="532" y="3929"/>
                    <a:pt x="551" y="3929"/>
                  </a:cubicBezTo>
                  <a:cubicBezTo>
                    <a:pt x="929" y="3929"/>
                    <a:pt x="1398" y="3147"/>
                    <a:pt x="1627" y="2115"/>
                  </a:cubicBezTo>
                  <a:cubicBezTo>
                    <a:pt x="1868" y="1031"/>
                    <a:pt x="1748" y="91"/>
                    <a:pt x="1362" y="7"/>
                  </a:cubicBezTo>
                  <a:cubicBezTo>
                    <a:pt x="1344" y="3"/>
                    <a:pt x="1325" y="1"/>
                    <a:pt x="13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5243957" y="1684292"/>
              <a:ext cx="512406" cy="154931"/>
            </a:xfrm>
            <a:custGeom>
              <a:rect b="b" l="l" r="r" t="t"/>
              <a:pathLst>
                <a:path extrusionOk="0" h="1516" w="5014">
                  <a:moveTo>
                    <a:pt x="257" y="1"/>
                  </a:moveTo>
                  <a:cubicBezTo>
                    <a:pt x="155" y="1"/>
                    <a:pt x="56" y="78"/>
                    <a:pt x="25" y="190"/>
                  </a:cubicBezTo>
                  <a:cubicBezTo>
                    <a:pt x="1" y="311"/>
                    <a:pt x="86" y="443"/>
                    <a:pt x="206" y="480"/>
                  </a:cubicBezTo>
                  <a:lnTo>
                    <a:pt x="4689" y="1516"/>
                  </a:lnTo>
                  <a:lnTo>
                    <a:pt x="4749" y="1516"/>
                  </a:lnTo>
                  <a:cubicBezTo>
                    <a:pt x="4858" y="1516"/>
                    <a:pt x="4954" y="1444"/>
                    <a:pt x="4978" y="1335"/>
                  </a:cubicBezTo>
                  <a:cubicBezTo>
                    <a:pt x="5014" y="1203"/>
                    <a:pt x="4930" y="1070"/>
                    <a:pt x="4797" y="1046"/>
                  </a:cubicBezTo>
                  <a:lnTo>
                    <a:pt x="314" y="9"/>
                  </a:lnTo>
                  <a:cubicBezTo>
                    <a:pt x="295" y="4"/>
                    <a:pt x="276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5380696" y="1686029"/>
              <a:ext cx="207047" cy="126112"/>
            </a:xfrm>
            <a:custGeom>
              <a:rect b="b" l="l" r="r" t="t"/>
              <a:pathLst>
                <a:path extrusionOk="0" h="1234" w="2026">
                  <a:moveTo>
                    <a:pt x="252" y="0"/>
                  </a:moveTo>
                  <a:cubicBezTo>
                    <a:pt x="170" y="0"/>
                    <a:pt x="96" y="66"/>
                    <a:pt x="85" y="149"/>
                  </a:cubicBezTo>
                  <a:lnTo>
                    <a:pt x="1" y="1004"/>
                  </a:lnTo>
                  <a:lnTo>
                    <a:pt x="1881" y="1234"/>
                  </a:lnTo>
                  <a:lnTo>
                    <a:pt x="2013" y="583"/>
                  </a:lnTo>
                  <a:cubicBezTo>
                    <a:pt x="2025" y="487"/>
                    <a:pt x="1965" y="402"/>
                    <a:pt x="1881" y="390"/>
                  </a:cubicBezTo>
                  <a:lnTo>
                    <a:pt x="290" y="5"/>
                  </a:lnTo>
                  <a:cubicBezTo>
                    <a:pt x="277" y="2"/>
                    <a:pt x="265" y="0"/>
                    <a:pt x="252" y="0"/>
                  </a:cubicBezTo>
                  <a:close/>
                </a:path>
              </a:pathLst>
            </a:custGeom>
            <a:solidFill>
              <a:srgbClr val="F2C0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5434962" y="1790065"/>
              <a:ext cx="200711" cy="139806"/>
            </a:xfrm>
            <a:custGeom>
              <a:rect b="b" l="l" r="r" t="t"/>
              <a:pathLst>
                <a:path extrusionOk="0" h="1368" w="1964">
                  <a:moveTo>
                    <a:pt x="963" y="1"/>
                  </a:moveTo>
                  <a:cubicBezTo>
                    <a:pt x="841" y="1"/>
                    <a:pt x="761" y="28"/>
                    <a:pt x="771" y="95"/>
                  </a:cubicBezTo>
                  <a:cubicBezTo>
                    <a:pt x="807" y="336"/>
                    <a:pt x="1120" y="409"/>
                    <a:pt x="1120" y="409"/>
                  </a:cubicBezTo>
                  <a:cubicBezTo>
                    <a:pt x="1120" y="409"/>
                    <a:pt x="469" y="529"/>
                    <a:pt x="228" y="637"/>
                  </a:cubicBezTo>
                  <a:cubicBezTo>
                    <a:pt x="0" y="758"/>
                    <a:pt x="0" y="1023"/>
                    <a:pt x="0" y="1023"/>
                  </a:cubicBezTo>
                  <a:lnTo>
                    <a:pt x="277" y="1336"/>
                  </a:lnTo>
                  <a:cubicBezTo>
                    <a:pt x="267" y="1358"/>
                    <a:pt x="309" y="1367"/>
                    <a:pt x="383" y="1367"/>
                  </a:cubicBezTo>
                  <a:cubicBezTo>
                    <a:pt x="590" y="1367"/>
                    <a:pt x="1049" y="1296"/>
                    <a:pt x="1326" y="1252"/>
                  </a:cubicBezTo>
                  <a:cubicBezTo>
                    <a:pt x="1470" y="1228"/>
                    <a:pt x="1602" y="1143"/>
                    <a:pt x="1675" y="1011"/>
                  </a:cubicBezTo>
                  <a:cubicBezTo>
                    <a:pt x="1795" y="806"/>
                    <a:pt x="1964" y="481"/>
                    <a:pt x="1891" y="336"/>
                  </a:cubicBezTo>
                  <a:cubicBezTo>
                    <a:pt x="1806" y="166"/>
                    <a:pt x="1261" y="1"/>
                    <a:pt x="963" y="1"/>
                  </a:cubicBezTo>
                  <a:close/>
                </a:path>
              </a:pathLst>
            </a:custGeom>
            <a:solidFill>
              <a:srgbClr val="F0B6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5170070" y="1479593"/>
              <a:ext cx="194681" cy="430558"/>
            </a:xfrm>
            <a:custGeom>
              <a:rect b="b" l="l" r="r" t="t"/>
              <a:pathLst>
                <a:path extrusionOk="0" h="4213" w="1905">
                  <a:moveTo>
                    <a:pt x="989" y="0"/>
                  </a:moveTo>
                  <a:lnTo>
                    <a:pt x="929" y="277"/>
                  </a:lnTo>
                  <a:cubicBezTo>
                    <a:pt x="627" y="590"/>
                    <a:pt x="338" y="1217"/>
                    <a:pt x="169" y="1976"/>
                  </a:cubicBezTo>
                  <a:cubicBezTo>
                    <a:pt x="13" y="2724"/>
                    <a:pt x="1" y="3423"/>
                    <a:pt x="145" y="3832"/>
                  </a:cubicBezTo>
                  <a:lnTo>
                    <a:pt x="73" y="4146"/>
                  </a:lnTo>
                  <a:lnTo>
                    <a:pt x="459" y="4205"/>
                  </a:lnTo>
                  <a:cubicBezTo>
                    <a:pt x="479" y="4210"/>
                    <a:pt x="500" y="4213"/>
                    <a:pt x="521" y="4213"/>
                  </a:cubicBezTo>
                  <a:cubicBezTo>
                    <a:pt x="912" y="4213"/>
                    <a:pt x="1412" y="3388"/>
                    <a:pt x="1652" y="2301"/>
                  </a:cubicBezTo>
                  <a:cubicBezTo>
                    <a:pt x="1905" y="1157"/>
                    <a:pt x="1784" y="145"/>
                    <a:pt x="1374" y="60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5122140" y="1478775"/>
              <a:ext cx="203266" cy="425244"/>
            </a:xfrm>
            <a:custGeom>
              <a:rect b="b" l="l" r="r" t="t"/>
              <a:pathLst>
                <a:path extrusionOk="0" h="4161" w="1989">
                  <a:moveTo>
                    <a:pt x="1394" y="1"/>
                  </a:moveTo>
                  <a:cubicBezTo>
                    <a:pt x="994" y="1"/>
                    <a:pt x="504" y="826"/>
                    <a:pt x="253" y="1912"/>
                  </a:cubicBezTo>
                  <a:cubicBezTo>
                    <a:pt x="0" y="3069"/>
                    <a:pt x="132" y="4069"/>
                    <a:pt x="542" y="4154"/>
                  </a:cubicBezTo>
                  <a:cubicBezTo>
                    <a:pt x="563" y="4159"/>
                    <a:pt x="585" y="4161"/>
                    <a:pt x="606" y="4161"/>
                  </a:cubicBezTo>
                  <a:cubicBezTo>
                    <a:pt x="1006" y="4161"/>
                    <a:pt x="1495" y="3335"/>
                    <a:pt x="1735" y="2250"/>
                  </a:cubicBezTo>
                  <a:cubicBezTo>
                    <a:pt x="1988" y="1093"/>
                    <a:pt x="1868" y="92"/>
                    <a:pt x="1458" y="8"/>
                  </a:cubicBezTo>
                  <a:cubicBezTo>
                    <a:pt x="1437" y="3"/>
                    <a:pt x="1415" y="1"/>
                    <a:pt x="13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5204612" y="1650465"/>
              <a:ext cx="39447" cy="81860"/>
            </a:xfrm>
            <a:custGeom>
              <a:rect b="b" l="l" r="r" t="t"/>
              <a:pathLst>
                <a:path extrusionOk="0" h="801" w="386">
                  <a:moveTo>
                    <a:pt x="263" y="0"/>
                  </a:moveTo>
                  <a:cubicBezTo>
                    <a:pt x="192" y="0"/>
                    <a:pt x="93" y="161"/>
                    <a:pt x="48" y="364"/>
                  </a:cubicBezTo>
                  <a:cubicBezTo>
                    <a:pt x="0" y="594"/>
                    <a:pt x="24" y="787"/>
                    <a:pt x="97" y="798"/>
                  </a:cubicBezTo>
                  <a:cubicBezTo>
                    <a:pt x="102" y="800"/>
                    <a:pt x="107" y="800"/>
                    <a:pt x="113" y="800"/>
                  </a:cubicBezTo>
                  <a:cubicBezTo>
                    <a:pt x="195" y="800"/>
                    <a:pt x="292" y="640"/>
                    <a:pt x="338" y="437"/>
                  </a:cubicBezTo>
                  <a:cubicBezTo>
                    <a:pt x="386" y="208"/>
                    <a:pt x="362" y="15"/>
                    <a:pt x="278" y="3"/>
                  </a:cubicBezTo>
                  <a:cubicBezTo>
                    <a:pt x="273" y="1"/>
                    <a:pt x="268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5341350" y="5121663"/>
              <a:ext cx="442096" cy="209505"/>
            </a:xfrm>
            <a:custGeom>
              <a:rect b="b" l="l" r="r" t="t"/>
              <a:pathLst>
                <a:path extrusionOk="0" h="2050" w="4326">
                  <a:moveTo>
                    <a:pt x="2446" y="0"/>
                  </a:moveTo>
                  <a:cubicBezTo>
                    <a:pt x="2220" y="0"/>
                    <a:pt x="1964" y="490"/>
                    <a:pt x="1964" y="490"/>
                  </a:cubicBezTo>
                  <a:cubicBezTo>
                    <a:pt x="1916" y="598"/>
                    <a:pt x="0" y="1526"/>
                    <a:pt x="229" y="1875"/>
                  </a:cubicBezTo>
                  <a:cubicBezTo>
                    <a:pt x="311" y="2000"/>
                    <a:pt x="782" y="2049"/>
                    <a:pt x="1367" y="2049"/>
                  </a:cubicBezTo>
                  <a:cubicBezTo>
                    <a:pt x="2420" y="2049"/>
                    <a:pt x="3843" y="1889"/>
                    <a:pt x="4037" y="1719"/>
                  </a:cubicBezTo>
                  <a:cubicBezTo>
                    <a:pt x="4326" y="1465"/>
                    <a:pt x="4073" y="899"/>
                    <a:pt x="4025" y="453"/>
                  </a:cubicBezTo>
                  <a:cubicBezTo>
                    <a:pt x="3471" y="670"/>
                    <a:pt x="2880" y="670"/>
                    <a:pt x="2880" y="670"/>
                  </a:cubicBezTo>
                  <a:lnTo>
                    <a:pt x="2832" y="490"/>
                  </a:lnTo>
                  <a:lnTo>
                    <a:pt x="2603" y="104"/>
                  </a:lnTo>
                  <a:cubicBezTo>
                    <a:pt x="2555" y="30"/>
                    <a:pt x="2502" y="0"/>
                    <a:pt x="2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6509961" y="5139138"/>
              <a:ext cx="381903" cy="185080"/>
            </a:xfrm>
            <a:custGeom>
              <a:rect b="b" l="l" r="r" t="t"/>
              <a:pathLst>
                <a:path extrusionOk="0" h="1811" w="3737">
                  <a:moveTo>
                    <a:pt x="1374" y="0"/>
                  </a:moveTo>
                  <a:cubicBezTo>
                    <a:pt x="1317" y="0"/>
                    <a:pt x="1257" y="29"/>
                    <a:pt x="1218" y="126"/>
                  </a:cubicBezTo>
                  <a:cubicBezTo>
                    <a:pt x="1122" y="354"/>
                    <a:pt x="1074" y="499"/>
                    <a:pt x="1074" y="499"/>
                  </a:cubicBezTo>
                  <a:cubicBezTo>
                    <a:pt x="1074" y="499"/>
                    <a:pt x="447" y="378"/>
                    <a:pt x="25" y="258"/>
                  </a:cubicBezTo>
                  <a:lnTo>
                    <a:pt x="25" y="258"/>
                  </a:lnTo>
                  <a:cubicBezTo>
                    <a:pt x="1" y="668"/>
                    <a:pt x="13" y="1403"/>
                    <a:pt x="314" y="1487"/>
                  </a:cubicBezTo>
                  <a:cubicBezTo>
                    <a:pt x="646" y="1582"/>
                    <a:pt x="2049" y="1810"/>
                    <a:pt x="2839" y="1810"/>
                  </a:cubicBezTo>
                  <a:cubicBezTo>
                    <a:pt x="3055" y="1810"/>
                    <a:pt x="3225" y="1793"/>
                    <a:pt x="3315" y="1752"/>
                  </a:cubicBezTo>
                  <a:cubicBezTo>
                    <a:pt x="3736" y="1559"/>
                    <a:pt x="1543" y="65"/>
                    <a:pt x="1543" y="65"/>
                  </a:cubicBezTo>
                  <a:cubicBezTo>
                    <a:pt x="1543" y="65"/>
                    <a:pt x="1461" y="0"/>
                    <a:pt x="1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27"/>
          <p:cNvSpPr txBox="1"/>
          <p:nvPr>
            <p:ph type="ctrTitle"/>
          </p:nvPr>
        </p:nvSpPr>
        <p:spPr>
          <a:xfrm>
            <a:off x="720000" y="1338608"/>
            <a:ext cx="6173700" cy="209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 </a:t>
            </a:r>
            <a:endParaRPr/>
          </a:p>
        </p:txBody>
      </p:sp>
      <p:cxnSp>
        <p:nvCxnSpPr>
          <p:cNvPr id="618" name="Google Shape;618;p27"/>
          <p:cNvCxnSpPr/>
          <p:nvPr/>
        </p:nvCxnSpPr>
        <p:spPr>
          <a:xfrm>
            <a:off x="796200" y="3284804"/>
            <a:ext cx="991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19" name="Google Shape;619;p27"/>
          <p:cNvGrpSpPr/>
          <p:nvPr/>
        </p:nvGrpSpPr>
        <p:grpSpPr>
          <a:xfrm>
            <a:off x="7005749" y="1594590"/>
            <a:ext cx="1313045" cy="2594616"/>
            <a:chOff x="5108548" y="1478775"/>
            <a:chExt cx="1949585" cy="3852437"/>
          </a:xfrm>
        </p:grpSpPr>
        <p:sp>
          <p:nvSpPr>
            <p:cNvPr id="620" name="Google Shape;620;p27"/>
            <p:cNvSpPr/>
            <p:nvPr/>
          </p:nvSpPr>
          <p:spPr>
            <a:xfrm>
              <a:off x="6266121" y="1564824"/>
              <a:ext cx="792011" cy="1361884"/>
            </a:xfrm>
            <a:custGeom>
              <a:rect b="b" l="l" r="r" t="t"/>
              <a:pathLst>
                <a:path extrusionOk="0" h="13326" w="7750">
                  <a:moveTo>
                    <a:pt x="2717" y="1"/>
                  </a:moveTo>
                  <a:cubicBezTo>
                    <a:pt x="1690" y="1"/>
                    <a:pt x="929" y="455"/>
                    <a:pt x="929" y="455"/>
                  </a:cubicBezTo>
                  <a:lnTo>
                    <a:pt x="1001" y="1034"/>
                  </a:lnTo>
                  <a:cubicBezTo>
                    <a:pt x="1001" y="1034"/>
                    <a:pt x="1893" y="1384"/>
                    <a:pt x="2194" y="2107"/>
                  </a:cubicBezTo>
                  <a:cubicBezTo>
                    <a:pt x="2507" y="2841"/>
                    <a:pt x="1507" y="3733"/>
                    <a:pt x="808" y="4697"/>
                  </a:cubicBezTo>
                  <a:cubicBezTo>
                    <a:pt x="121" y="5661"/>
                    <a:pt x="700" y="6504"/>
                    <a:pt x="1085" y="7155"/>
                  </a:cubicBezTo>
                  <a:cubicBezTo>
                    <a:pt x="1471" y="7818"/>
                    <a:pt x="1" y="9939"/>
                    <a:pt x="1" y="11361"/>
                  </a:cubicBezTo>
                  <a:cubicBezTo>
                    <a:pt x="1" y="12783"/>
                    <a:pt x="1423" y="13325"/>
                    <a:pt x="2387" y="13325"/>
                  </a:cubicBezTo>
                  <a:cubicBezTo>
                    <a:pt x="3351" y="13325"/>
                    <a:pt x="5123" y="12867"/>
                    <a:pt x="5664" y="11747"/>
                  </a:cubicBezTo>
                  <a:cubicBezTo>
                    <a:pt x="6207" y="10626"/>
                    <a:pt x="5399" y="10819"/>
                    <a:pt x="5785" y="10012"/>
                  </a:cubicBezTo>
                  <a:cubicBezTo>
                    <a:pt x="6170" y="9204"/>
                    <a:pt x="7749" y="8047"/>
                    <a:pt x="7134" y="6504"/>
                  </a:cubicBezTo>
                  <a:cubicBezTo>
                    <a:pt x="6508" y="4962"/>
                    <a:pt x="5243" y="4613"/>
                    <a:pt x="5364" y="3877"/>
                  </a:cubicBezTo>
                  <a:cubicBezTo>
                    <a:pt x="5471" y="3154"/>
                    <a:pt x="5929" y="1263"/>
                    <a:pt x="4242" y="371"/>
                  </a:cubicBezTo>
                  <a:cubicBezTo>
                    <a:pt x="3710" y="95"/>
                    <a:pt x="3186" y="1"/>
                    <a:pt x="27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7"/>
            <p:cNvSpPr/>
            <p:nvPr/>
          </p:nvSpPr>
          <p:spPr>
            <a:xfrm>
              <a:off x="5341350" y="1505346"/>
              <a:ext cx="1550503" cy="3825866"/>
            </a:xfrm>
            <a:custGeom>
              <a:rect b="b" l="l" r="r" t="t"/>
              <a:pathLst>
                <a:path extrusionOk="0" h="37436" w="15172">
                  <a:moveTo>
                    <a:pt x="8301" y="1"/>
                  </a:moveTo>
                  <a:cubicBezTo>
                    <a:pt x="7339" y="1"/>
                    <a:pt x="6367" y="637"/>
                    <a:pt x="6157" y="1074"/>
                  </a:cubicBezTo>
                  <a:cubicBezTo>
                    <a:pt x="5892" y="1652"/>
                    <a:pt x="6085" y="4002"/>
                    <a:pt x="6157" y="4459"/>
                  </a:cubicBezTo>
                  <a:cubicBezTo>
                    <a:pt x="6242" y="4930"/>
                    <a:pt x="6242" y="5158"/>
                    <a:pt x="6628" y="5158"/>
                  </a:cubicBezTo>
                  <a:cubicBezTo>
                    <a:pt x="7013" y="5158"/>
                    <a:pt x="7664" y="4966"/>
                    <a:pt x="7664" y="4966"/>
                  </a:cubicBezTo>
                  <a:lnTo>
                    <a:pt x="7664" y="4966"/>
                  </a:lnTo>
                  <a:cubicBezTo>
                    <a:pt x="7604" y="6050"/>
                    <a:pt x="7676" y="5689"/>
                    <a:pt x="7471" y="6243"/>
                  </a:cubicBezTo>
                  <a:cubicBezTo>
                    <a:pt x="7351" y="6545"/>
                    <a:pt x="6194" y="6665"/>
                    <a:pt x="5579" y="6737"/>
                  </a:cubicBezTo>
                  <a:cubicBezTo>
                    <a:pt x="4965" y="6821"/>
                    <a:pt x="4387" y="8015"/>
                    <a:pt x="4314" y="8931"/>
                  </a:cubicBezTo>
                  <a:cubicBezTo>
                    <a:pt x="4229" y="9858"/>
                    <a:pt x="4615" y="11473"/>
                    <a:pt x="4652" y="12136"/>
                  </a:cubicBezTo>
                  <a:cubicBezTo>
                    <a:pt x="4700" y="12787"/>
                    <a:pt x="4422" y="16185"/>
                    <a:pt x="4194" y="17064"/>
                  </a:cubicBezTo>
                  <a:cubicBezTo>
                    <a:pt x="3964" y="17956"/>
                    <a:pt x="3423" y="20149"/>
                    <a:pt x="3350" y="21728"/>
                  </a:cubicBezTo>
                  <a:cubicBezTo>
                    <a:pt x="3265" y="23306"/>
                    <a:pt x="3350" y="26777"/>
                    <a:pt x="3350" y="26777"/>
                  </a:cubicBezTo>
                  <a:cubicBezTo>
                    <a:pt x="3350" y="26777"/>
                    <a:pt x="2844" y="28356"/>
                    <a:pt x="2844" y="29585"/>
                  </a:cubicBezTo>
                  <a:cubicBezTo>
                    <a:pt x="2844" y="30826"/>
                    <a:pt x="2350" y="34911"/>
                    <a:pt x="2301" y="35177"/>
                  </a:cubicBezTo>
                  <a:cubicBezTo>
                    <a:pt x="2266" y="35453"/>
                    <a:pt x="2001" y="35755"/>
                    <a:pt x="1964" y="35876"/>
                  </a:cubicBezTo>
                  <a:cubicBezTo>
                    <a:pt x="1916" y="35984"/>
                    <a:pt x="0" y="36912"/>
                    <a:pt x="229" y="37261"/>
                  </a:cubicBezTo>
                  <a:cubicBezTo>
                    <a:pt x="311" y="37386"/>
                    <a:pt x="782" y="37435"/>
                    <a:pt x="1367" y="37435"/>
                  </a:cubicBezTo>
                  <a:cubicBezTo>
                    <a:pt x="2420" y="37435"/>
                    <a:pt x="3843" y="37275"/>
                    <a:pt x="4037" y="37105"/>
                  </a:cubicBezTo>
                  <a:cubicBezTo>
                    <a:pt x="4350" y="36840"/>
                    <a:pt x="4025" y="36189"/>
                    <a:pt x="4025" y="35731"/>
                  </a:cubicBezTo>
                  <a:cubicBezTo>
                    <a:pt x="4025" y="35260"/>
                    <a:pt x="5206" y="30320"/>
                    <a:pt x="5434" y="29055"/>
                  </a:cubicBezTo>
                  <a:cubicBezTo>
                    <a:pt x="5664" y="27778"/>
                    <a:pt x="5543" y="25548"/>
                    <a:pt x="5543" y="25548"/>
                  </a:cubicBezTo>
                  <a:cubicBezTo>
                    <a:pt x="5543" y="25548"/>
                    <a:pt x="6507" y="22572"/>
                    <a:pt x="6664" y="21801"/>
                  </a:cubicBezTo>
                  <a:cubicBezTo>
                    <a:pt x="6821" y="21041"/>
                    <a:pt x="7086" y="20535"/>
                    <a:pt x="7086" y="20535"/>
                  </a:cubicBezTo>
                  <a:lnTo>
                    <a:pt x="7929" y="20535"/>
                  </a:lnTo>
                  <a:cubicBezTo>
                    <a:pt x="7929" y="20535"/>
                    <a:pt x="8508" y="24355"/>
                    <a:pt x="8857" y="25162"/>
                  </a:cubicBezTo>
                  <a:cubicBezTo>
                    <a:pt x="9207" y="25970"/>
                    <a:pt x="9641" y="26548"/>
                    <a:pt x="9713" y="27127"/>
                  </a:cubicBezTo>
                  <a:cubicBezTo>
                    <a:pt x="9797" y="27705"/>
                    <a:pt x="10134" y="29862"/>
                    <a:pt x="10520" y="30705"/>
                  </a:cubicBezTo>
                  <a:cubicBezTo>
                    <a:pt x="10905" y="31561"/>
                    <a:pt x="11472" y="35538"/>
                    <a:pt x="11472" y="35538"/>
                  </a:cubicBezTo>
                  <a:cubicBezTo>
                    <a:pt x="11472" y="35538"/>
                    <a:pt x="11328" y="36923"/>
                    <a:pt x="11749" y="37044"/>
                  </a:cubicBezTo>
                  <a:cubicBezTo>
                    <a:pt x="12081" y="37139"/>
                    <a:pt x="13484" y="37367"/>
                    <a:pt x="14274" y="37367"/>
                  </a:cubicBezTo>
                  <a:cubicBezTo>
                    <a:pt x="14490" y="37367"/>
                    <a:pt x="14660" y="37350"/>
                    <a:pt x="14750" y="37309"/>
                  </a:cubicBezTo>
                  <a:cubicBezTo>
                    <a:pt x="15171" y="37116"/>
                    <a:pt x="12978" y="35622"/>
                    <a:pt x="12978" y="35622"/>
                  </a:cubicBezTo>
                  <a:cubicBezTo>
                    <a:pt x="12978" y="35622"/>
                    <a:pt x="12677" y="29778"/>
                    <a:pt x="12677" y="28549"/>
                  </a:cubicBezTo>
                  <a:cubicBezTo>
                    <a:pt x="12677" y="27320"/>
                    <a:pt x="11749" y="26356"/>
                    <a:pt x="11749" y="25584"/>
                  </a:cubicBezTo>
                  <a:cubicBezTo>
                    <a:pt x="11749" y="24813"/>
                    <a:pt x="11628" y="21728"/>
                    <a:pt x="11400" y="20077"/>
                  </a:cubicBezTo>
                  <a:cubicBezTo>
                    <a:pt x="11170" y="18414"/>
                    <a:pt x="10857" y="16378"/>
                    <a:pt x="10629" y="15715"/>
                  </a:cubicBezTo>
                  <a:cubicBezTo>
                    <a:pt x="10399" y="15064"/>
                    <a:pt x="10436" y="14485"/>
                    <a:pt x="10436" y="12822"/>
                  </a:cubicBezTo>
                  <a:cubicBezTo>
                    <a:pt x="10436" y="11172"/>
                    <a:pt x="11207" y="10208"/>
                    <a:pt x="11436" y="8931"/>
                  </a:cubicBezTo>
                  <a:cubicBezTo>
                    <a:pt x="11665" y="7665"/>
                    <a:pt x="10749" y="6966"/>
                    <a:pt x="10206" y="6821"/>
                  </a:cubicBezTo>
                  <a:cubicBezTo>
                    <a:pt x="9665" y="6665"/>
                    <a:pt x="9207" y="6122"/>
                    <a:pt x="9122" y="5665"/>
                  </a:cubicBezTo>
                  <a:cubicBezTo>
                    <a:pt x="9050" y="5195"/>
                    <a:pt x="9242" y="3881"/>
                    <a:pt x="9242" y="3881"/>
                  </a:cubicBezTo>
                  <a:cubicBezTo>
                    <a:pt x="9242" y="3881"/>
                    <a:pt x="10327" y="3038"/>
                    <a:pt x="10399" y="2387"/>
                  </a:cubicBezTo>
                  <a:cubicBezTo>
                    <a:pt x="10472" y="1724"/>
                    <a:pt x="10364" y="881"/>
                    <a:pt x="9207" y="230"/>
                  </a:cubicBezTo>
                  <a:cubicBezTo>
                    <a:pt x="8923" y="68"/>
                    <a:pt x="8612" y="1"/>
                    <a:pt x="8301" y="1"/>
                  </a:cubicBezTo>
                  <a:close/>
                </a:path>
              </a:pathLst>
            </a:custGeom>
            <a:solidFill>
              <a:srgbClr val="F0B6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7"/>
            <p:cNvSpPr/>
            <p:nvPr/>
          </p:nvSpPr>
          <p:spPr>
            <a:xfrm>
              <a:off x="5679925" y="3185146"/>
              <a:ext cx="853533" cy="718142"/>
            </a:xfrm>
            <a:custGeom>
              <a:rect b="b" l="l" r="r" t="t"/>
              <a:pathLst>
                <a:path extrusionOk="0" h="7027" w="8352">
                  <a:moveTo>
                    <a:pt x="1001" y="1"/>
                  </a:moveTo>
                  <a:cubicBezTo>
                    <a:pt x="965" y="266"/>
                    <a:pt x="916" y="483"/>
                    <a:pt x="881" y="627"/>
                  </a:cubicBezTo>
                  <a:cubicBezTo>
                    <a:pt x="651" y="1519"/>
                    <a:pt x="110" y="3712"/>
                    <a:pt x="37" y="5291"/>
                  </a:cubicBezTo>
                  <a:cubicBezTo>
                    <a:pt x="25" y="5568"/>
                    <a:pt x="13" y="5894"/>
                    <a:pt x="1" y="6255"/>
                  </a:cubicBezTo>
                  <a:cubicBezTo>
                    <a:pt x="507" y="6460"/>
                    <a:pt x="1122" y="6677"/>
                    <a:pt x="1664" y="6761"/>
                  </a:cubicBezTo>
                  <a:cubicBezTo>
                    <a:pt x="1846" y="6796"/>
                    <a:pt x="2032" y="6810"/>
                    <a:pt x="2216" y="6810"/>
                  </a:cubicBezTo>
                  <a:cubicBezTo>
                    <a:pt x="2482" y="6810"/>
                    <a:pt x="2742" y="6780"/>
                    <a:pt x="2978" y="6737"/>
                  </a:cubicBezTo>
                  <a:cubicBezTo>
                    <a:pt x="3146" y="6159"/>
                    <a:pt x="3291" y="5640"/>
                    <a:pt x="3351" y="5364"/>
                  </a:cubicBezTo>
                  <a:cubicBezTo>
                    <a:pt x="3508" y="4604"/>
                    <a:pt x="3773" y="4098"/>
                    <a:pt x="3773" y="4098"/>
                  </a:cubicBezTo>
                  <a:lnTo>
                    <a:pt x="4616" y="4098"/>
                  </a:lnTo>
                  <a:cubicBezTo>
                    <a:pt x="4616" y="4098"/>
                    <a:pt x="4845" y="5592"/>
                    <a:pt x="5098" y="6906"/>
                  </a:cubicBezTo>
                  <a:cubicBezTo>
                    <a:pt x="5438" y="6976"/>
                    <a:pt x="5860" y="7026"/>
                    <a:pt x="6359" y="7026"/>
                  </a:cubicBezTo>
                  <a:cubicBezTo>
                    <a:pt x="6550" y="7026"/>
                    <a:pt x="6752" y="7019"/>
                    <a:pt x="6966" y="7002"/>
                  </a:cubicBezTo>
                  <a:cubicBezTo>
                    <a:pt x="7568" y="6966"/>
                    <a:pt x="8015" y="6869"/>
                    <a:pt x="8352" y="6761"/>
                  </a:cubicBezTo>
                  <a:cubicBezTo>
                    <a:pt x="8291" y="5677"/>
                    <a:pt x="8207" y="4472"/>
                    <a:pt x="8087" y="3640"/>
                  </a:cubicBezTo>
                  <a:cubicBezTo>
                    <a:pt x="7930" y="2507"/>
                    <a:pt x="7737" y="1218"/>
                    <a:pt x="7557" y="290"/>
                  </a:cubicBezTo>
                  <a:cubicBezTo>
                    <a:pt x="6785" y="246"/>
                    <a:pt x="5715" y="195"/>
                    <a:pt x="4704" y="195"/>
                  </a:cubicBezTo>
                  <a:cubicBezTo>
                    <a:pt x="4340" y="195"/>
                    <a:pt x="3984" y="202"/>
                    <a:pt x="3652" y="218"/>
                  </a:cubicBezTo>
                  <a:cubicBezTo>
                    <a:pt x="3467" y="227"/>
                    <a:pt x="3288" y="232"/>
                    <a:pt x="3115" y="232"/>
                  </a:cubicBezTo>
                  <a:cubicBezTo>
                    <a:pt x="2219" y="232"/>
                    <a:pt x="1496" y="112"/>
                    <a:pt x="1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7"/>
            <p:cNvSpPr/>
            <p:nvPr/>
          </p:nvSpPr>
          <p:spPr>
            <a:xfrm>
              <a:off x="6024735" y="1503404"/>
              <a:ext cx="391713" cy="431887"/>
            </a:xfrm>
            <a:custGeom>
              <a:rect b="b" l="l" r="r" t="t"/>
              <a:pathLst>
                <a:path extrusionOk="0" h="4226" w="3833">
                  <a:moveTo>
                    <a:pt x="1724" y="0"/>
                  </a:moveTo>
                  <a:cubicBezTo>
                    <a:pt x="1087" y="0"/>
                    <a:pt x="430" y="259"/>
                    <a:pt x="1" y="550"/>
                  </a:cubicBezTo>
                  <a:cubicBezTo>
                    <a:pt x="87" y="540"/>
                    <a:pt x="178" y="533"/>
                    <a:pt x="272" y="533"/>
                  </a:cubicBezTo>
                  <a:cubicBezTo>
                    <a:pt x="608" y="533"/>
                    <a:pt x="976" y="617"/>
                    <a:pt x="1278" y="900"/>
                  </a:cubicBezTo>
                  <a:cubicBezTo>
                    <a:pt x="2014" y="1599"/>
                    <a:pt x="1242" y="1936"/>
                    <a:pt x="1471" y="2213"/>
                  </a:cubicBezTo>
                  <a:cubicBezTo>
                    <a:pt x="1712" y="2478"/>
                    <a:pt x="1941" y="2828"/>
                    <a:pt x="1941" y="2828"/>
                  </a:cubicBezTo>
                  <a:cubicBezTo>
                    <a:pt x="1941" y="2828"/>
                    <a:pt x="2086" y="2540"/>
                    <a:pt x="2397" y="2540"/>
                  </a:cubicBezTo>
                  <a:cubicBezTo>
                    <a:pt x="2446" y="2540"/>
                    <a:pt x="2498" y="2547"/>
                    <a:pt x="2555" y="2563"/>
                  </a:cubicBezTo>
                  <a:cubicBezTo>
                    <a:pt x="2978" y="2671"/>
                    <a:pt x="2820" y="3370"/>
                    <a:pt x="2592" y="3527"/>
                  </a:cubicBezTo>
                  <a:cubicBezTo>
                    <a:pt x="2363" y="3672"/>
                    <a:pt x="2049" y="3707"/>
                    <a:pt x="2049" y="3707"/>
                  </a:cubicBezTo>
                  <a:cubicBezTo>
                    <a:pt x="2049" y="3707"/>
                    <a:pt x="2266" y="4009"/>
                    <a:pt x="2520" y="4226"/>
                  </a:cubicBezTo>
                  <a:cubicBezTo>
                    <a:pt x="2531" y="4033"/>
                    <a:pt x="2555" y="3900"/>
                    <a:pt x="2555" y="3900"/>
                  </a:cubicBezTo>
                  <a:cubicBezTo>
                    <a:pt x="2555" y="3900"/>
                    <a:pt x="3677" y="3057"/>
                    <a:pt x="3760" y="2406"/>
                  </a:cubicBezTo>
                  <a:cubicBezTo>
                    <a:pt x="3833" y="1743"/>
                    <a:pt x="3773" y="876"/>
                    <a:pt x="2616" y="213"/>
                  </a:cubicBezTo>
                  <a:cubicBezTo>
                    <a:pt x="2343" y="62"/>
                    <a:pt x="2036" y="0"/>
                    <a:pt x="17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7"/>
            <p:cNvSpPr/>
            <p:nvPr/>
          </p:nvSpPr>
          <p:spPr>
            <a:xfrm>
              <a:off x="5761171" y="2160526"/>
              <a:ext cx="705861" cy="1187331"/>
            </a:xfrm>
            <a:custGeom>
              <a:rect b="b" l="l" r="r" t="t"/>
              <a:pathLst>
                <a:path extrusionOk="0" h="11618" w="6907">
                  <a:moveTo>
                    <a:pt x="5448" y="1"/>
                  </a:moveTo>
                  <a:lnTo>
                    <a:pt x="5448" y="1"/>
                  </a:lnTo>
                  <a:cubicBezTo>
                    <a:pt x="5460" y="447"/>
                    <a:pt x="5508" y="1640"/>
                    <a:pt x="5592" y="2097"/>
                  </a:cubicBezTo>
                  <a:cubicBezTo>
                    <a:pt x="5713" y="2676"/>
                    <a:pt x="5713" y="3061"/>
                    <a:pt x="5713" y="3061"/>
                  </a:cubicBezTo>
                  <a:cubicBezTo>
                    <a:pt x="5713" y="3061"/>
                    <a:pt x="5158" y="3164"/>
                    <a:pt x="4380" y="3164"/>
                  </a:cubicBezTo>
                  <a:cubicBezTo>
                    <a:pt x="3798" y="3164"/>
                    <a:pt x="3091" y="3106"/>
                    <a:pt x="2399" y="2905"/>
                  </a:cubicBezTo>
                  <a:cubicBezTo>
                    <a:pt x="2399" y="2905"/>
                    <a:pt x="2472" y="1291"/>
                    <a:pt x="2556" y="784"/>
                  </a:cubicBezTo>
                  <a:cubicBezTo>
                    <a:pt x="2592" y="568"/>
                    <a:pt x="2616" y="351"/>
                    <a:pt x="2628" y="158"/>
                  </a:cubicBezTo>
                  <a:lnTo>
                    <a:pt x="2628" y="158"/>
                  </a:lnTo>
                  <a:cubicBezTo>
                    <a:pt x="2375" y="206"/>
                    <a:pt x="2086" y="254"/>
                    <a:pt x="1833" y="278"/>
                  </a:cubicBezTo>
                  <a:cubicBezTo>
                    <a:pt x="1797" y="809"/>
                    <a:pt x="1725" y="1748"/>
                    <a:pt x="1592" y="2447"/>
                  </a:cubicBezTo>
                  <a:cubicBezTo>
                    <a:pt x="1471" y="3086"/>
                    <a:pt x="857" y="4038"/>
                    <a:pt x="411" y="4689"/>
                  </a:cubicBezTo>
                  <a:cubicBezTo>
                    <a:pt x="471" y="5110"/>
                    <a:pt x="531" y="5484"/>
                    <a:pt x="544" y="5725"/>
                  </a:cubicBezTo>
                  <a:cubicBezTo>
                    <a:pt x="592" y="6376"/>
                    <a:pt x="314" y="9774"/>
                    <a:pt x="86" y="10653"/>
                  </a:cubicBezTo>
                  <a:cubicBezTo>
                    <a:pt x="62" y="10750"/>
                    <a:pt x="38" y="10859"/>
                    <a:pt x="1" y="10967"/>
                  </a:cubicBezTo>
                  <a:cubicBezTo>
                    <a:pt x="724" y="11220"/>
                    <a:pt x="2062" y="11617"/>
                    <a:pt x="3243" y="11617"/>
                  </a:cubicBezTo>
                  <a:cubicBezTo>
                    <a:pt x="4435" y="11617"/>
                    <a:pt x="6026" y="11292"/>
                    <a:pt x="6906" y="11087"/>
                  </a:cubicBezTo>
                  <a:cubicBezTo>
                    <a:pt x="6773" y="10292"/>
                    <a:pt x="6641" y="9629"/>
                    <a:pt x="6521" y="9304"/>
                  </a:cubicBezTo>
                  <a:cubicBezTo>
                    <a:pt x="6291" y="8653"/>
                    <a:pt x="6328" y="8074"/>
                    <a:pt x="6328" y="6411"/>
                  </a:cubicBezTo>
                  <a:cubicBezTo>
                    <a:pt x="6328" y="5544"/>
                    <a:pt x="6545" y="4869"/>
                    <a:pt x="6786" y="4231"/>
                  </a:cubicBezTo>
                  <a:cubicBezTo>
                    <a:pt x="6665" y="3857"/>
                    <a:pt x="6521" y="3302"/>
                    <a:pt x="6364" y="2520"/>
                  </a:cubicBezTo>
                  <a:cubicBezTo>
                    <a:pt x="6171" y="1471"/>
                    <a:pt x="6147" y="784"/>
                    <a:pt x="6159" y="423"/>
                  </a:cubicBezTo>
                  <a:cubicBezTo>
                    <a:pt x="6135" y="423"/>
                    <a:pt x="6111" y="410"/>
                    <a:pt x="6098" y="410"/>
                  </a:cubicBezTo>
                  <a:cubicBezTo>
                    <a:pt x="5857" y="338"/>
                    <a:pt x="5629" y="182"/>
                    <a:pt x="54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7"/>
            <p:cNvSpPr/>
            <p:nvPr/>
          </p:nvSpPr>
          <p:spPr>
            <a:xfrm>
              <a:off x="6384362" y="2202018"/>
              <a:ext cx="555532" cy="1512523"/>
            </a:xfrm>
            <a:custGeom>
              <a:rect b="b" l="l" r="r" t="t"/>
              <a:pathLst>
                <a:path extrusionOk="0" h="14800" w="5436">
                  <a:moveTo>
                    <a:pt x="186" y="0"/>
                  </a:moveTo>
                  <a:cubicBezTo>
                    <a:pt x="70" y="0"/>
                    <a:pt x="0" y="4"/>
                    <a:pt x="0" y="4"/>
                  </a:cubicBezTo>
                  <a:lnTo>
                    <a:pt x="699" y="3354"/>
                  </a:lnTo>
                  <a:cubicBezTo>
                    <a:pt x="699" y="3354"/>
                    <a:pt x="1001" y="4005"/>
                    <a:pt x="1194" y="4391"/>
                  </a:cubicBezTo>
                  <a:cubicBezTo>
                    <a:pt x="1387" y="4776"/>
                    <a:pt x="2001" y="6584"/>
                    <a:pt x="2194" y="7090"/>
                  </a:cubicBezTo>
                  <a:cubicBezTo>
                    <a:pt x="2386" y="7585"/>
                    <a:pt x="2700" y="8440"/>
                    <a:pt x="3194" y="9283"/>
                  </a:cubicBezTo>
                  <a:cubicBezTo>
                    <a:pt x="3700" y="10139"/>
                    <a:pt x="4242" y="11561"/>
                    <a:pt x="4242" y="11561"/>
                  </a:cubicBezTo>
                  <a:cubicBezTo>
                    <a:pt x="4242" y="11561"/>
                    <a:pt x="3929" y="12103"/>
                    <a:pt x="3893" y="12525"/>
                  </a:cubicBezTo>
                  <a:cubicBezTo>
                    <a:pt x="3857" y="12947"/>
                    <a:pt x="3893" y="13297"/>
                    <a:pt x="3893" y="13682"/>
                  </a:cubicBezTo>
                  <a:cubicBezTo>
                    <a:pt x="3893" y="13829"/>
                    <a:pt x="3926" y="13875"/>
                    <a:pt x="3967" y="13875"/>
                  </a:cubicBezTo>
                  <a:cubicBezTo>
                    <a:pt x="4034" y="13875"/>
                    <a:pt x="4122" y="13754"/>
                    <a:pt x="4122" y="13754"/>
                  </a:cubicBezTo>
                  <a:lnTo>
                    <a:pt x="4314" y="12947"/>
                  </a:lnTo>
                  <a:cubicBezTo>
                    <a:pt x="4314" y="12947"/>
                    <a:pt x="4544" y="13176"/>
                    <a:pt x="4628" y="13489"/>
                  </a:cubicBezTo>
                  <a:cubicBezTo>
                    <a:pt x="4700" y="13790"/>
                    <a:pt x="4544" y="14489"/>
                    <a:pt x="4628" y="14754"/>
                  </a:cubicBezTo>
                  <a:cubicBezTo>
                    <a:pt x="4636" y="14785"/>
                    <a:pt x="4651" y="14800"/>
                    <a:pt x="4673" y="14800"/>
                  </a:cubicBezTo>
                  <a:cubicBezTo>
                    <a:pt x="4839" y="14800"/>
                    <a:pt x="5356" y="13906"/>
                    <a:pt x="5399" y="13297"/>
                  </a:cubicBezTo>
                  <a:cubicBezTo>
                    <a:pt x="5436" y="12598"/>
                    <a:pt x="5086" y="10175"/>
                    <a:pt x="4700" y="9090"/>
                  </a:cubicBezTo>
                  <a:cubicBezTo>
                    <a:pt x="4314" y="8018"/>
                    <a:pt x="4014" y="7162"/>
                    <a:pt x="3700" y="6669"/>
                  </a:cubicBezTo>
                  <a:cubicBezTo>
                    <a:pt x="3387" y="6163"/>
                    <a:pt x="2579" y="3234"/>
                    <a:pt x="2423" y="2692"/>
                  </a:cubicBezTo>
                  <a:cubicBezTo>
                    <a:pt x="2278" y="2162"/>
                    <a:pt x="2700" y="1077"/>
                    <a:pt x="2037" y="499"/>
                  </a:cubicBezTo>
                  <a:cubicBezTo>
                    <a:pt x="1533" y="51"/>
                    <a:pt x="587" y="0"/>
                    <a:pt x="186" y="0"/>
                  </a:cubicBezTo>
                  <a:close/>
                </a:path>
              </a:pathLst>
            </a:custGeom>
            <a:solidFill>
              <a:srgbClr val="F0B6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7"/>
            <p:cNvSpPr/>
            <p:nvPr/>
          </p:nvSpPr>
          <p:spPr>
            <a:xfrm>
              <a:off x="5108548" y="1733244"/>
              <a:ext cx="822670" cy="862138"/>
            </a:xfrm>
            <a:custGeom>
              <a:rect b="b" l="l" r="r" t="t"/>
              <a:pathLst>
                <a:path extrusionOk="0" h="8436" w="8050">
                  <a:moveTo>
                    <a:pt x="2772" y="1"/>
                  </a:moveTo>
                  <a:cubicBezTo>
                    <a:pt x="2772" y="1"/>
                    <a:pt x="1808" y="2001"/>
                    <a:pt x="1700" y="2615"/>
                  </a:cubicBezTo>
                  <a:cubicBezTo>
                    <a:pt x="1579" y="3242"/>
                    <a:pt x="579" y="5507"/>
                    <a:pt x="458" y="6170"/>
                  </a:cubicBezTo>
                  <a:cubicBezTo>
                    <a:pt x="350" y="6821"/>
                    <a:pt x="0" y="7858"/>
                    <a:pt x="302" y="8050"/>
                  </a:cubicBezTo>
                  <a:cubicBezTo>
                    <a:pt x="351" y="8080"/>
                    <a:pt x="438" y="8094"/>
                    <a:pt x="556" y="8094"/>
                  </a:cubicBezTo>
                  <a:cubicBezTo>
                    <a:pt x="1197" y="8094"/>
                    <a:pt x="2729" y="7700"/>
                    <a:pt x="3736" y="7435"/>
                  </a:cubicBezTo>
                  <a:cubicBezTo>
                    <a:pt x="4929" y="7134"/>
                    <a:pt x="6122" y="6942"/>
                    <a:pt x="6122" y="6942"/>
                  </a:cubicBezTo>
                  <a:lnTo>
                    <a:pt x="6893" y="8436"/>
                  </a:lnTo>
                  <a:lnTo>
                    <a:pt x="8050" y="4628"/>
                  </a:lnTo>
                  <a:cubicBezTo>
                    <a:pt x="8050" y="4628"/>
                    <a:pt x="7670" y="4428"/>
                    <a:pt x="7169" y="4428"/>
                  </a:cubicBezTo>
                  <a:cubicBezTo>
                    <a:pt x="6974" y="4428"/>
                    <a:pt x="6760" y="4459"/>
                    <a:pt x="6544" y="4543"/>
                  </a:cubicBezTo>
                  <a:cubicBezTo>
                    <a:pt x="5784" y="4856"/>
                    <a:pt x="5821" y="4856"/>
                    <a:pt x="5158" y="5122"/>
                  </a:cubicBezTo>
                  <a:cubicBezTo>
                    <a:pt x="4507" y="5399"/>
                    <a:pt x="2193" y="6013"/>
                    <a:pt x="2193" y="6013"/>
                  </a:cubicBezTo>
                  <a:cubicBezTo>
                    <a:pt x="2193" y="6013"/>
                    <a:pt x="2929" y="3049"/>
                    <a:pt x="2965" y="2663"/>
                  </a:cubicBezTo>
                  <a:cubicBezTo>
                    <a:pt x="3001" y="2278"/>
                    <a:pt x="4520" y="1217"/>
                    <a:pt x="4640" y="1061"/>
                  </a:cubicBezTo>
                  <a:cubicBezTo>
                    <a:pt x="4748" y="916"/>
                    <a:pt x="4459" y="470"/>
                    <a:pt x="4459" y="470"/>
                  </a:cubicBezTo>
                  <a:lnTo>
                    <a:pt x="2772" y="1"/>
                  </a:lnTo>
                  <a:close/>
                </a:path>
              </a:pathLst>
            </a:custGeom>
            <a:solidFill>
              <a:srgbClr val="F0B6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7"/>
            <p:cNvSpPr/>
            <p:nvPr/>
          </p:nvSpPr>
          <p:spPr>
            <a:xfrm>
              <a:off x="5689736" y="1619908"/>
              <a:ext cx="183644" cy="407155"/>
            </a:xfrm>
            <a:custGeom>
              <a:rect b="b" l="l" r="r" t="t"/>
              <a:pathLst>
                <a:path extrusionOk="0" h="3984" w="1797">
                  <a:moveTo>
                    <a:pt x="929" y="1"/>
                  </a:moveTo>
                  <a:lnTo>
                    <a:pt x="869" y="266"/>
                  </a:lnTo>
                  <a:cubicBezTo>
                    <a:pt x="592" y="555"/>
                    <a:pt x="327" y="1145"/>
                    <a:pt x="158" y="1857"/>
                  </a:cubicBezTo>
                  <a:cubicBezTo>
                    <a:pt x="1" y="2567"/>
                    <a:pt x="1" y="3230"/>
                    <a:pt x="134" y="3616"/>
                  </a:cubicBezTo>
                  <a:lnTo>
                    <a:pt x="62" y="3917"/>
                  </a:lnTo>
                  <a:lnTo>
                    <a:pt x="423" y="3978"/>
                  </a:lnTo>
                  <a:cubicBezTo>
                    <a:pt x="442" y="3982"/>
                    <a:pt x="460" y="3984"/>
                    <a:pt x="479" y="3984"/>
                  </a:cubicBezTo>
                  <a:cubicBezTo>
                    <a:pt x="857" y="3984"/>
                    <a:pt x="1326" y="3203"/>
                    <a:pt x="1556" y="2170"/>
                  </a:cubicBezTo>
                  <a:cubicBezTo>
                    <a:pt x="1797" y="1086"/>
                    <a:pt x="1676" y="146"/>
                    <a:pt x="1291" y="61"/>
                  </a:cubicBezTo>
                  <a:lnTo>
                    <a:pt x="9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7"/>
            <p:cNvSpPr/>
            <p:nvPr/>
          </p:nvSpPr>
          <p:spPr>
            <a:xfrm>
              <a:off x="5645485" y="1619295"/>
              <a:ext cx="191002" cy="401534"/>
            </a:xfrm>
            <a:custGeom>
              <a:rect b="b" l="l" r="r" t="t"/>
              <a:pathLst>
                <a:path extrusionOk="0" h="3929" w="1869">
                  <a:moveTo>
                    <a:pt x="1306" y="1"/>
                  </a:moveTo>
                  <a:cubicBezTo>
                    <a:pt x="928" y="1"/>
                    <a:pt x="459" y="782"/>
                    <a:pt x="230" y="1815"/>
                  </a:cubicBezTo>
                  <a:cubicBezTo>
                    <a:pt x="0" y="2887"/>
                    <a:pt x="109" y="3839"/>
                    <a:pt x="495" y="3923"/>
                  </a:cubicBezTo>
                  <a:cubicBezTo>
                    <a:pt x="513" y="3927"/>
                    <a:pt x="532" y="3929"/>
                    <a:pt x="551" y="3929"/>
                  </a:cubicBezTo>
                  <a:cubicBezTo>
                    <a:pt x="929" y="3929"/>
                    <a:pt x="1398" y="3147"/>
                    <a:pt x="1627" y="2115"/>
                  </a:cubicBezTo>
                  <a:cubicBezTo>
                    <a:pt x="1868" y="1031"/>
                    <a:pt x="1748" y="91"/>
                    <a:pt x="1362" y="7"/>
                  </a:cubicBezTo>
                  <a:cubicBezTo>
                    <a:pt x="1344" y="3"/>
                    <a:pt x="1325" y="1"/>
                    <a:pt x="13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7"/>
            <p:cNvSpPr/>
            <p:nvPr/>
          </p:nvSpPr>
          <p:spPr>
            <a:xfrm>
              <a:off x="5243957" y="1684292"/>
              <a:ext cx="512406" cy="154931"/>
            </a:xfrm>
            <a:custGeom>
              <a:rect b="b" l="l" r="r" t="t"/>
              <a:pathLst>
                <a:path extrusionOk="0" h="1516" w="5014">
                  <a:moveTo>
                    <a:pt x="257" y="1"/>
                  </a:moveTo>
                  <a:cubicBezTo>
                    <a:pt x="155" y="1"/>
                    <a:pt x="56" y="78"/>
                    <a:pt x="25" y="190"/>
                  </a:cubicBezTo>
                  <a:cubicBezTo>
                    <a:pt x="1" y="311"/>
                    <a:pt x="86" y="443"/>
                    <a:pt x="206" y="480"/>
                  </a:cubicBezTo>
                  <a:lnTo>
                    <a:pt x="4689" y="1516"/>
                  </a:lnTo>
                  <a:lnTo>
                    <a:pt x="4749" y="1516"/>
                  </a:lnTo>
                  <a:cubicBezTo>
                    <a:pt x="4858" y="1516"/>
                    <a:pt x="4954" y="1444"/>
                    <a:pt x="4978" y="1335"/>
                  </a:cubicBezTo>
                  <a:cubicBezTo>
                    <a:pt x="5014" y="1203"/>
                    <a:pt x="4930" y="1070"/>
                    <a:pt x="4797" y="1046"/>
                  </a:cubicBezTo>
                  <a:lnTo>
                    <a:pt x="314" y="9"/>
                  </a:lnTo>
                  <a:cubicBezTo>
                    <a:pt x="295" y="4"/>
                    <a:pt x="276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7"/>
            <p:cNvSpPr/>
            <p:nvPr/>
          </p:nvSpPr>
          <p:spPr>
            <a:xfrm>
              <a:off x="5380696" y="1686029"/>
              <a:ext cx="207047" cy="126112"/>
            </a:xfrm>
            <a:custGeom>
              <a:rect b="b" l="l" r="r" t="t"/>
              <a:pathLst>
                <a:path extrusionOk="0" h="1234" w="2026">
                  <a:moveTo>
                    <a:pt x="252" y="0"/>
                  </a:moveTo>
                  <a:cubicBezTo>
                    <a:pt x="170" y="0"/>
                    <a:pt x="96" y="66"/>
                    <a:pt x="85" y="149"/>
                  </a:cubicBezTo>
                  <a:lnTo>
                    <a:pt x="1" y="1004"/>
                  </a:lnTo>
                  <a:lnTo>
                    <a:pt x="1881" y="1234"/>
                  </a:lnTo>
                  <a:lnTo>
                    <a:pt x="2013" y="583"/>
                  </a:lnTo>
                  <a:cubicBezTo>
                    <a:pt x="2025" y="487"/>
                    <a:pt x="1965" y="402"/>
                    <a:pt x="1881" y="390"/>
                  </a:cubicBezTo>
                  <a:lnTo>
                    <a:pt x="290" y="5"/>
                  </a:lnTo>
                  <a:cubicBezTo>
                    <a:pt x="277" y="2"/>
                    <a:pt x="265" y="0"/>
                    <a:pt x="252" y="0"/>
                  </a:cubicBezTo>
                  <a:close/>
                </a:path>
              </a:pathLst>
            </a:custGeom>
            <a:solidFill>
              <a:srgbClr val="F2C0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7"/>
            <p:cNvSpPr/>
            <p:nvPr/>
          </p:nvSpPr>
          <p:spPr>
            <a:xfrm>
              <a:off x="5434962" y="1790065"/>
              <a:ext cx="200711" cy="139806"/>
            </a:xfrm>
            <a:custGeom>
              <a:rect b="b" l="l" r="r" t="t"/>
              <a:pathLst>
                <a:path extrusionOk="0" h="1368" w="1964">
                  <a:moveTo>
                    <a:pt x="963" y="1"/>
                  </a:moveTo>
                  <a:cubicBezTo>
                    <a:pt x="841" y="1"/>
                    <a:pt x="761" y="28"/>
                    <a:pt x="771" y="95"/>
                  </a:cubicBezTo>
                  <a:cubicBezTo>
                    <a:pt x="807" y="336"/>
                    <a:pt x="1120" y="409"/>
                    <a:pt x="1120" y="409"/>
                  </a:cubicBezTo>
                  <a:cubicBezTo>
                    <a:pt x="1120" y="409"/>
                    <a:pt x="469" y="529"/>
                    <a:pt x="228" y="637"/>
                  </a:cubicBezTo>
                  <a:cubicBezTo>
                    <a:pt x="0" y="758"/>
                    <a:pt x="0" y="1023"/>
                    <a:pt x="0" y="1023"/>
                  </a:cubicBezTo>
                  <a:lnTo>
                    <a:pt x="277" y="1336"/>
                  </a:lnTo>
                  <a:cubicBezTo>
                    <a:pt x="267" y="1358"/>
                    <a:pt x="309" y="1367"/>
                    <a:pt x="383" y="1367"/>
                  </a:cubicBezTo>
                  <a:cubicBezTo>
                    <a:pt x="590" y="1367"/>
                    <a:pt x="1049" y="1296"/>
                    <a:pt x="1326" y="1252"/>
                  </a:cubicBezTo>
                  <a:cubicBezTo>
                    <a:pt x="1470" y="1228"/>
                    <a:pt x="1602" y="1143"/>
                    <a:pt x="1675" y="1011"/>
                  </a:cubicBezTo>
                  <a:cubicBezTo>
                    <a:pt x="1795" y="806"/>
                    <a:pt x="1964" y="481"/>
                    <a:pt x="1891" y="336"/>
                  </a:cubicBezTo>
                  <a:cubicBezTo>
                    <a:pt x="1806" y="166"/>
                    <a:pt x="1261" y="1"/>
                    <a:pt x="963" y="1"/>
                  </a:cubicBezTo>
                  <a:close/>
                </a:path>
              </a:pathLst>
            </a:custGeom>
            <a:solidFill>
              <a:srgbClr val="F0B6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7"/>
            <p:cNvSpPr/>
            <p:nvPr/>
          </p:nvSpPr>
          <p:spPr>
            <a:xfrm>
              <a:off x="5170070" y="1479593"/>
              <a:ext cx="194681" cy="430558"/>
            </a:xfrm>
            <a:custGeom>
              <a:rect b="b" l="l" r="r" t="t"/>
              <a:pathLst>
                <a:path extrusionOk="0" h="4213" w="1905">
                  <a:moveTo>
                    <a:pt x="989" y="0"/>
                  </a:moveTo>
                  <a:lnTo>
                    <a:pt x="929" y="277"/>
                  </a:lnTo>
                  <a:cubicBezTo>
                    <a:pt x="627" y="590"/>
                    <a:pt x="338" y="1217"/>
                    <a:pt x="169" y="1976"/>
                  </a:cubicBezTo>
                  <a:cubicBezTo>
                    <a:pt x="13" y="2724"/>
                    <a:pt x="1" y="3423"/>
                    <a:pt x="145" y="3832"/>
                  </a:cubicBezTo>
                  <a:lnTo>
                    <a:pt x="73" y="4146"/>
                  </a:lnTo>
                  <a:lnTo>
                    <a:pt x="459" y="4205"/>
                  </a:lnTo>
                  <a:cubicBezTo>
                    <a:pt x="479" y="4210"/>
                    <a:pt x="500" y="4213"/>
                    <a:pt x="521" y="4213"/>
                  </a:cubicBezTo>
                  <a:cubicBezTo>
                    <a:pt x="912" y="4213"/>
                    <a:pt x="1412" y="3388"/>
                    <a:pt x="1652" y="2301"/>
                  </a:cubicBezTo>
                  <a:cubicBezTo>
                    <a:pt x="1905" y="1157"/>
                    <a:pt x="1784" y="145"/>
                    <a:pt x="1374" y="60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7"/>
            <p:cNvSpPr/>
            <p:nvPr/>
          </p:nvSpPr>
          <p:spPr>
            <a:xfrm>
              <a:off x="5122140" y="1478775"/>
              <a:ext cx="203266" cy="425244"/>
            </a:xfrm>
            <a:custGeom>
              <a:rect b="b" l="l" r="r" t="t"/>
              <a:pathLst>
                <a:path extrusionOk="0" h="4161" w="1989">
                  <a:moveTo>
                    <a:pt x="1394" y="1"/>
                  </a:moveTo>
                  <a:cubicBezTo>
                    <a:pt x="994" y="1"/>
                    <a:pt x="504" y="826"/>
                    <a:pt x="253" y="1912"/>
                  </a:cubicBezTo>
                  <a:cubicBezTo>
                    <a:pt x="0" y="3069"/>
                    <a:pt x="132" y="4069"/>
                    <a:pt x="542" y="4154"/>
                  </a:cubicBezTo>
                  <a:cubicBezTo>
                    <a:pt x="563" y="4159"/>
                    <a:pt x="585" y="4161"/>
                    <a:pt x="606" y="4161"/>
                  </a:cubicBezTo>
                  <a:cubicBezTo>
                    <a:pt x="1006" y="4161"/>
                    <a:pt x="1495" y="3335"/>
                    <a:pt x="1735" y="2250"/>
                  </a:cubicBezTo>
                  <a:cubicBezTo>
                    <a:pt x="1988" y="1093"/>
                    <a:pt x="1868" y="92"/>
                    <a:pt x="1458" y="8"/>
                  </a:cubicBezTo>
                  <a:cubicBezTo>
                    <a:pt x="1437" y="3"/>
                    <a:pt x="1415" y="1"/>
                    <a:pt x="13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7"/>
            <p:cNvSpPr/>
            <p:nvPr/>
          </p:nvSpPr>
          <p:spPr>
            <a:xfrm>
              <a:off x="5204612" y="1650465"/>
              <a:ext cx="39447" cy="81860"/>
            </a:xfrm>
            <a:custGeom>
              <a:rect b="b" l="l" r="r" t="t"/>
              <a:pathLst>
                <a:path extrusionOk="0" h="801" w="386">
                  <a:moveTo>
                    <a:pt x="263" y="0"/>
                  </a:moveTo>
                  <a:cubicBezTo>
                    <a:pt x="192" y="0"/>
                    <a:pt x="93" y="161"/>
                    <a:pt x="48" y="364"/>
                  </a:cubicBezTo>
                  <a:cubicBezTo>
                    <a:pt x="0" y="594"/>
                    <a:pt x="24" y="787"/>
                    <a:pt x="97" y="798"/>
                  </a:cubicBezTo>
                  <a:cubicBezTo>
                    <a:pt x="102" y="800"/>
                    <a:pt x="107" y="800"/>
                    <a:pt x="113" y="800"/>
                  </a:cubicBezTo>
                  <a:cubicBezTo>
                    <a:pt x="195" y="800"/>
                    <a:pt x="292" y="640"/>
                    <a:pt x="338" y="437"/>
                  </a:cubicBezTo>
                  <a:cubicBezTo>
                    <a:pt x="386" y="208"/>
                    <a:pt x="362" y="15"/>
                    <a:pt x="278" y="3"/>
                  </a:cubicBezTo>
                  <a:cubicBezTo>
                    <a:pt x="273" y="1"/>
                    <a:pt x="268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7"/>
            <p:cNvSpPr/>
            <p:nvPr/>
          </p:nvSpPr>
          <p:spPr>
            <a:xfrm>
              <a:off x="5341350" y="5121663"/>
              <a:ext cx="442096" cy="209505"/>
            </a:xfrm>
            <a:custGeom>
              <a:rect b="b" l="l" r="r" t="t"/>
              <a:pathLst>
                <a:path extrusionOk="0" h="2050" w="4326">
                  <a:moveTo>
                    <a:pt x="2446" y="0"/>
                  </a:moveTo>
                  <a:cubicBezTo>
                    <a:pt x="2220" y="0"/>
                    <a:pt x="1964" y="490"/>
                    <a:pt x="1964" y="490"/>
                  </a:cubicBezTo>
                  <a:cubicBezTo>
                    <a:pt x="1916" y="598"/>
                    <a:pt x="0" y="1526"/>
                    <a:pt x="229" y="1875"/>
                  </a:cubicBezTo>
                  <a:cubicBezTo>
                    <a:pt x="311" y="2000"/>
                    <a:pt x="782" y="2049"/>
                    <a:pt x="1367" y="2049"/>
                  </a:cubicBezTo>
                  <a:cubicBezTo>
                    <a:pt x="2420" y="2049"/>
                    <a:pt x="3843" y="1889"/>
                    <a:pt x="4037" y="1719"/>
                  </a:cubicBezTo>
                  <a:cubicBezTo>
                    <a:pt x="4326" y="1465"/>
                    <a:pt x="4073" y="899"/>
                    <a:pt x="4025" y="453"/>
                  </a:cubicBezTo>
                  <a:cubicBezTo>
                    <a:pt x="3471" y="670"/>
                    <a:pt x="2880" y="670"/>
                    <a:pt x="2880" y="670"/>
                  </a:cubicBezTo>
                  <a:lnTo>
                    <a:pt x="2832" y="490"/>
                  </a:lnTo>
                  <a:lnTo>
                    <a:pt x="2603" y="104"/>
                  </a:lnTo>
                  <a:cubicBezTo>
                    <a:pt x="2555" y="30"/>
                    <a:pt x="2502" y="0"/>
                    <a:pt x="2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7"/>
            <p:cNvSpPr/>
            <p:nvPr/>
          </p:nvSpPr>
          <p:spPr>
            <a:xfrm>
              <a:off x="6509961" y="5139138"/>
              <a:ext cx="381903" cy="185080"/>
            </a:xfrm>
            <a:custGeom>
              <a:rect b="b" l="l" r="r" t="t"/>
              <a:pathLst>
                <a:path extrusionOk="0" h="1811" w="3737">
                  <a:moveTo>
                    <a:pt x="1374" y="0"/>
                  </a:moveTo>
                  <a:cubicBezTo>
                    <a:pt x="1317" y="0"/>
                    <a:pt x="1257" y="29"/>
                    <a:pt x="1218" y="126"/>
                  </a:cubicBezTo>
                  <a:cubicBezTo>
                    <a:pt x="1122" y="354"/>
                    <a:pt x="1074" y="499"/>
                    <a:pt x="1074" y="499"/>
                  </a:cubicBezTo>
                  <a:cubicBezTo>
                    <a:pt x="1074" y="499"/>
                    <a:pt x="447" y="378"/>
                    <a:pt x="25" y="258"/>
                  </a:cubicBezTo>
                  <a:lnTo>
                    <a:pt x="25" y="258"/>
                  </a:lnTo>
                  <a:cubicBezTo>
                    <a:pt x="1" y="668"/>
                    <a:pt x="13" y="1403"/>
                    <a:pt x="314" y="1487"/>
                  </a:cubicBezTo>
                  <a:cubicBezTo>
                    <a:pt x="646" y="1582"/>
                    <a:pt x="2049" y="1810"/>
                    <a:pt x="2839" y="1810"/>
                  </a:cubicBezTo>
                  <a:cubicBezTo>
                    <a:pt x="3055" y="1810"/>
                    <a:pt x="3225" y="1793"/>
                    <a:pt x="3315" y="1752"/>
                  </a:cubicBezTo>
                  <a:cubicBezTo>
                    <a:pt x="3736" y="1559"/>
                    <a:pt x="1543" y="65"/>
                    <a:pt x="1543" y="65"/>
                  </a:cubicBezTo>
                  <a:cubicBezTo>
                    <a:pt x="1543" y="65"/>
                    <a:pt x="1461" y="0"/>
                    <a:pt x="1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idx="1" type="subTitle"/>
          </p:nvPr>
        </p:nvSpPr>
        <p:spPr>
          <a:xfrm>
            <a:off x="891300" y="1352100"/>
            <a:ext cx="7361400" cy="28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Almost everyone wants to live a healthy life and exercise regularly, but when it comes to actually implementing these habits, it is a lot more difficult than it seems. Fit_My_Life app is a fitness tracking app which will help the people to track their food intake and exercise so that they can keep healthy. To top it all off, </a:t>
            </a:r>
            <a:r>
              <a:rPr lang="en" sz="1600"/>
              <a:t>users</a:t>
            </a:r>
            <a:r>
              <a:rPr lang="en" sz="1600"/>
              <a:t> will be able to login with their own personal accounts so all of their fitness data stays safe and organized. </a:t>
            </a:r>
            <a:endParaRPr sz="1600"/>
          </a:p>
        </p:txBody>
      </p:sp>
      <p:grpSp>
        <p:nvGrpSpPr>
          <p:cNvPr id="136" name="Google Shape;136;p19"/>
          <p:cNvGrpSpPr/>
          <p:nvPr/>
        </p:nvGrpSpPr>
        <p:grpSpPr>
          <a:xfrm rot="9000040">
            <a:off x="6668025" y="3948686"/>
            <a:ext cx="2147890" cy="771854"/>
            <a:chOff x="2870881" y="-68675"/>
            <a:chExt cx="5532836" cy="1988249"/>
          </a:xfrm>
        </p:grpSpPr>
        <p:sp>
          <p:nvSpPr>
            <p:cNvPr id="137" name="Google Shape;137;p19"/>
            <p:cNvSpPr/>
            <p:nvPr/>
          </p:nvSpPr>
          <p:spPr>
            <a:xfrm>
              <a:off x="2870881" y="760273"/>
              <a:ext cx="5532836" cy="330544"/>
            </a:xfrm>
            <a:custGeom>
              <a:rect b="b" l="l" r="r" t="t"/>
              <a:pathLst>
                <a:path extrusionOk="0" h="1725" w="28874">
                  <a:moveTo>
                    <a:pt x="254" y="1"/>
                  </a:moveTo>
                  <a:cubicBezTo>
                    <a:pt x="109" y="1"/>
                    <a:pt x="0" y="121"/>
                    <a:pt x="0" y="254"/>
                  </a:cubicBezTo>
                  <a:lnTo>
                    <a:pt x="0" y="1471"/>
                  </a:lnTo>
                  <a:cubicBezTo>
                    <a:pt x="0" y="1615"/>
                    <a:pt x="109" y="1724"/>
                    <a:pt x="254" y="1724"/>
                  </a:cubicBezTo>
                  <a:lnTo>
                    <a:pt x="28632" y="1724"/>
                  </a:lnTo>
                  <a:cubicBezTo>
                    <a:pt x="28765" y="1724"/>
                    <a:pt x="28873" y="1615"/>
                    <a:pt x="28873" y="1471"/>
                  </a:cubicBezTo>
                  <a:lnTo>
                    <a:pt x="28873" y="254"/>
                  </a:lnTo>
                  <a:cubicBezTo>
                    <a:pt x="28873" y="121"/>
                    <a:pt x="28765" y="1"/>
                    <a:pt x="28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2870881" y="760273"/>
              <a:ext cx="5532836" cy="330544"/>
            </a:xfrm>
            <a:custGeom>
              <a:rect b="b" l="l" r="r" t="t"/>
              <a:pathLst>
                <a:path extrusionOk="0" h="1725" w="28874">
                  <a:moveTo>
                    <a:pt x="28295" y="1"/>
                  </a:moveTo>
                  <a:lnTo>
                    <a:pt x="28295" y="916"/>
                  </a:lnTo>
                  <a:cubicBezTo>
                    <a:pt x="28295" y="1061"/>
                    <a:pt x="28174" y="1170"/>
                    <a:pt x="28042" y="1170"/>
                  </a:cubicBezTo>
                  <a:lnTo>
                    <a:pt x="0" y="1170"/>
                  </a:lnTo>
                  <a:lnTo>
                    <a:pt x="0" y="1471"/>
                  </a:lnTo>
                  <a:cubicBezTo>
                    <a:pt x="0" y="1615"/>
                    <a:pt x="109" y="1724"/>
                    <a:pt x="254" y="1724"/>
                  </a:cubicBezTo>
                  <a:lnTo>
                    <a:pt x="28632" y="1724"/>
                  </a:lnTo>
                  <a:cubicBezTo>
                    <a:pt x="28765" y="1724"/>
                    <a:pt x="28873" y="1615"/>
                    <a:pt x="28873" y="1471"/>
                  </a:cubicBezTo>
                  <a:lnTo>
                    <a:pt x="28873" y="254"/>
                  </a:lnTo>
                  <a:cubicBezTo>
                    <a:pt x="28873" y="121"/>
                    <a:pt x="28765" y="1"/>
                    <a:pt x="286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9"/>
            <p:cNvSpPr/>
            <p:nvPr/>
          </p:nvSpPr>
          <p:spPr>
            <a:xfrm>
              <a:off x="3669745" y="-68675"/>
              <a:ext cx="644610" cy="1988249"/>
            </a:xfrm>
            <a:custGeom>
              <a:rect b="b" l="l" r="r" t="t"/>
              <a:pathLst>
                <a:path extrusionOk="0" h="10376" w="3364">
                  <a:moveTo>
                    <a:pt x="917" y="1"/>
                  </a:moveTo>
                  <a:cubicBezTo>
                    <a:pt x="410" y="1"/>
                    <a:pt x="1" y="411"/>
                    <a:pt x="1" y="917"/>
                  </a:cubicBezTo>
                  <a:lnTo>
                    <a:pt x="1" y="9460"/>
                  </a:lnTo>
                  <a:cubicBezTo>
                    <a:pt x="1" y="9966"/>
                    <a:pt x="410" y="10376"/>
                    <a:pt x="917" y="10376"/>
                  </a:cubicBezTo>
                  <a:lnTo>
                    <a:pt x="2447" y="10376"/>
                  </a:lnTo>
                  <a:cubicBezTo>
                    <a:pt x="2954" y="10376"/>
                    <a:pt x="3363" y="9966"/>
                    <a:pt x="3363" y="9460"/>
                  </a:cubicBezTo>
                  <a:lnTo>
                    <a:pt x="3363" y="917"/>
                  </a:lnTo>
                  <a:cubicBezTo>
                    <a:pt x="3363" y="411"/>
                    <a:pt x="2954" y="1"/>
                    <a:pt x="24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3672236" y="-66376"/>
              <a:ext cx="642119" cy="1985950"/>
            </a:xfrm>
            <a:custGeom>
              <a:rect b="b" l="l" r="r" t="t"/>
              <a:pathLst>
                <a:path extrusionOk="0" h="10364" w="3351">
                  <a:moveTo>
                    <a:pt x="2483" y="0"/>
                  </a:moveTo>
                  <a:lnTo>
                    <a:pt x="2483" y="25"/>
                  </a:lnTo>
                  <a:lnTo>
                    <a:pt x="2483" y="8569"/>
                  </a:lnTo>
                  <a:cubicBezTo>
                    <a:pt x="2483" y="9075"/>
                    <a:pt x="2073" y="9485"/>
                    <a:pt x="1567" y="9485"/>
                  </a:cubicBezTo>
                  <a:lnTo>
                    <a:pt x="0" y="9485"/>
                  </a:lnTo>
                  <a:cubicBezTo>
                    <a:pt x="12" y="9978"/>
                    <a:pt x="410" y="10364"/>
                    <a:pt x="904" y="10364"/>
                  </a:cubicBezTo>
                  <a:lnTo>
                    <a:pt x="2434" y="10364"/>
                  </a:lnTo>
                  <a:cubicBezTo>
                    <a:pt x="2941" y="10364"/>
                    <a:pt x="3350" y="9954"/>
                    <a:pt x="3350" y="9448"/>
                  </a:cubicBezTo>
                  <a:lnTo>
                    <a:pt x="3350" y="905"/>
                  </a:lnTo>
                  <a:cubicBezTo>
                    <a:pt x="3350" y="423"/>
                    <a:pt x="2965" y="25"/>
                    <a:pt x="2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9"/>
            <p:cNvSpPr/>
            <p:nvPr/>
          </p:nvSpPr>
          <p:spPr>
            <a:xfrm>
              <a:off x="3752908" y="39782"/>
              <a:ext cx="141224" cy="1559020"/>
            </a:xfrm>
            <a:custGeom>
              <a:rect b="b" l="l" r="r" t="t"/>
              <a:pathLst>
                <a:path extrusionOk="0" h="8136" w="737">
                  <a:moveTo>
                    <a:pt x="362" y="1"/>
                  </a:moveTo>
                  <a:cubicBezTo>
                    <a:pt x="158" y="1"/>
                    <a:pt x="1" y="170"/>
                    <a:pt x="1" y="375"/>
                  </a:cubicBezTo>
                  <a:lnTo>
                    <a:pt x="1" y="7761"/>
                  </a:lnTo>
                  <a:cubicBezTo>
                    <a:pt x="1" y="7967"/>
                    <a:pt x="158" y="8135"/>
                    <a:pt x="362" y="8135"/>
                  </a:cubicBezTo>
                  <a:lnTo>
                    <a:pt x="375" y="8135"/>
                  </a:lnTo>
                  <a:cubicBezTo>
                    <a:pt x="579" y="8135"/>
                    <a:pt x="736" y="7967"/>
                    <a:pt x="736" y="7761"/>
                  </a:cubicBezTo>
                  <a:lnTo>
                    <a:pt x="736" y="375"/>
                  </a:lnTo>
                  <a:cubicBezTo>
                    <a:pt x="736" y="170"/>
                    <a:pt x="579" y="1"/>
                    <a:pt x="3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9"/>
            <p:cNvSpPr/>
            <p:nvPr/>
          </p:nvSpPr>
          <p:spPr>
            <a:xfrm>
              <a:off x="3118071" y="69866"/>
              <a:ext cx="554357" cy="1711167"/>
            </a:xfrm>
            <a:custGeom>
              <a:rect b="b" l="l" r="r" t="t"/>
              <a:pathLst>
                <a:path extrusionOk="0" h="8930" w="2893">
                  <a:moveTo>
                    <a:pt x="783" y="1"/>
                  </a:moveTo>
                  <a:cubicBezTo>
                    <a:pt x="349" y="1"/>
                    <a:pt x="0" y="362"/>
                    <a:pt x="0" y="796"/>
                  </a:cubicBezTo>
                  <a:lnTo>
                    <a:pt x="0" y="8147"/>
                  </a:lnTo>
                  <a:cubicBezTo>
                    <a:pt x="0" y="8581"/>
                    <a:pt x="349" y="8930"/>
                    <a:pt x="783" y="8930"/>
                  </a:cubicBezTo>
                  <a:lnTo>
                    <a:pt x="2097" y="8930"/>
                  </a:lnTo>
                  <a:cubicBezTo>
                    <a:pt x="2531" y="8930"/>
                    <a:pt x="2892" y="8581"/>
                    <a:pt x="2892" y="8147"/>
                  </a:cubicBezTo>
                  <a:lnTo>
                    <a:pt x="2892" y="796"/>
                  </a:lnTo>
                  <a:cubicBezTo>
                    <a:pt x="2892" y="362"/>
                    <a:pt x="2531" y="1"/>
                    <a:pt x="20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3118071" y="72166"/>
              <a:ext cx="554357" cy="1708867"/>
            </a:xfrm>
            <a:custGeom>
              <a:rect b="b" l="l" r="r" t="t"/>
              <a:pathLst>
                <a:path extrusionOk="0" h="8918" w="2893">
                  <a:moveTo>
                    <a:pt x="2145" y="1"/>
                  </a:moveTo>
                  <a:lnTo>
                    <a:pt x="2145" y="25"/>
                  </a:lnTo>
                  <a:lnTo>
                    <a:pt x="2145" y="7375"/>
                  </a:lnTo>
                  <a:cubicBezTo>
                    <a:pt x="2145" y="7809"/>
                    <a:pt x="1795" y="8171"/>
                    <a:pt x="1361" y="8171"/>
                  </a:cubicBezTo>
                  <a:lnTo>
                    <a:pt x="48" y="8171"/>
                  </a:lnTo>
                  <a:cubicBezTo>
                    <a:pt x="24" y="8171"/>
                    <a:pt x="12" y="8159"/>
                    <a:pt x="0" y="8159"/>
                  </a:cubicBezTo>
                  <a:lnTo>
                    <a:pt x="0" y="8159"/>
                  </a:lnTo>
                  <a:cubicBezTo>
                    <a:pt x="12" y="8580"/>
                    <a:pt x="362" y="8918"/>
                    <a:pt x="783" y="8918"/>
                  </a:cubicBezTo>
                  <a:lnTo>
                    <a:pt x="2097" y="8918"/>
                  </a:lnTo>
                  <a:cubicBezTo>
                    <a:pt x="2531" y="8918"/>
                    <a:pt x="2892" y="8569"/>
                    <a:pt x="2892" y="8135"/>
                  </a:cubicBezTo>
                  <a:lnTo>
                    <a:pt x="2892" y="784"/>
                  </a:lnTo>
                  <a:cubicBezTo>
                    <a:pt x="2892" y="362"/>
                    <a:pt x="2555" y="25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9"/>
            <p:cNvSpPr/>
            <p:nvPr/>
          </p:nvSpPr>
          <p:spPr>
            <a:xfrm>
              <a:off x="6960437" y="-68675"/>
              <a:ext cx="644226" cy="1988249"/>
            </a:xfrm>
            <a:custGeom>
              <a:rect b="b" l="l" r="r" t="t"/>
              <a:pathLst>
                <a:path extrusionOk="0" h="10376" w="3362">
                  <a:moveTo>
                    <a:pt x="916" y="1"/>
                  </a:moveTo>
                  <a:cubicBezTo>
                    <a:pt x="410" y="1"/>
                    <a:pt x="0" y="411"/>
                    <a:pt x="0" y="917"/>
                  </a:cubicBezTo>
                  <a:lnTo>
                    <a:pt x="0" y="9460"/>
                  </a:lnTo>
                  <a:cubicBezTo>
                    <a:pt x="0" y="9966"/>
                    <a:pt x="410" y="10376"/>
                    <a:pt x="916" y="10376"/>
                  </a:cubicBezTo>
                  <a:lnTo>
                    <a:pt x="2446" y="10376"/>
                  </a:lnTo>
                  <a:cubicBezTo>
                    <a:pt x="2952" y="10376"/>
                    <a:pt x="3362" y="9966"/>
                    <a:pt x="3362" y="9460"/>
                  </a:cubicBezTo>
                  <a:lnTo>
                    <a:pt x="3362" y="917"/>
                  </a:lnTo>
                  <a:cubicBezTo>
                    <a:pt x="3362" y="411"/>
                    <a:pt x="2952" y="1"/>
                    <a:pt x="24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9"/>
            <p:cNvSpPr/>
            <p:nvPr/>
          </p:nvSpPr>
          <p:spPr>
            <a:xfrm>
              <a:off x="6962545" y="-66376"/>
              <a:ext cx="642119" cy="1985950"/>
            </a:xfrm>
            <a:custGeom>
              <a:rect b="b" l="l" r="r" t="t"/>
              <a:pathLst>
                <a:path extrusionOk="0" h="10364" w="3351">
                  <a:moveTo>
                    <a:pt x="2483" y="0"/>
                  </a:moveTo>
                  <a:lnTo>
                    <a:pt x="2483" y="25"/>
                  </a:lnTo>
                  <a:lnTo>
                    <a:pt x="2483" y="8569"/>
                  </a:lnTo>
                  <a:cubicBezTo>
                    <a:pt x="2483" y="9075"/>
                    <a:pt x="2073" y="9485"/>
                    <a:pt x="1567" y="9485"/>
                  </a:cubicBezTo>
                  <a:lnTo>
                    <a:pt x="1" y="9485"/>
                  </a:lnTo>
                  <a:cubicBezTo>
                    <a:pt x="13" y="9978"/>
                    <a:pt x="410" y="10364"/>
                    <a:pt x="905" y="10364"/>
                  </a:cubicBezTo>
                  <a:lnTo>
                    <a:pt x="2435" y="10364"/>
                  </a:lnTo>
                  <a:cubicBezTo>
                    <a:pt x="2941" y="10364"/>
                    <a:pt x="3351" y="9954"/>
                    <a:pt x="3351" y="9448"/>
                  </a:cubicBezTo>
                  <a:lnTo>
                    <a:pt x="3351" y="905"/>
                  </a:lnTo>
                  <a:cubicBezTo>
                    <a:pt x="3351" y="423"/>
                    <a:pt x="2965" y="25"/>
                    <a:pt x="2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9"/>
            <p:cNvSpPr/>
            <p:nvPr/>
          </p:nvSpPr>
          <p:spPr>
            <a:xfrm>
              <a:off x="7043408" y="39782"/>
              <a:ext cx="141032" cy="1559020"/>
            </a:xfrm>
            <a:custGeom>
              <a:rect b="b" l="l" r="r" t="t"/>
              <a:pathLst>
                <a:path extrusionOk="0" h="8136" w="736">
                  <a:moveTo>
                    <a:pt x="362" y="1"/>
                  </a:moveTo>
                  <a:cubicBezTo>
                    <a:pt x="157" y="1"/>
                    <a:pt x="1" y="170"/>
                    <a:pt x="1" y="375"/>
                  </a:cubicBezTo>
                  <a:lnTo>
                    <a:pt x="1" y="7761"/>
                  </a:lnTo>
                  <a:cubicBezTo>
                    <a:pt x="1" y="7967"/>
                    <a:pt x="157" y="8135"/>
                    <a:pt x="362" y="8135"/>
                  </a:cubicBezTo>
                  <a:lnTo>
                    <a:pt x="374" y="8135"/>
                  </a:lnTo>
                  <a:cubicBezTo>
                    <a:pt x="579" y="8135"/>
                    <a:pt x="736" y="7967"/>
                    <a:pt x="736" y="7761"/>
                  </a:cubicBezTo>
                  <a:lnTo>
                    <a:pt x="736" y="375"/>
                  </a:lnTo>
                  <a:cubicBezTo>
                    <a:pt x="736" y="170"/>
                    <a:pt x="579" y="1"/>
                    <a:pt x="3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9"/>
            <p:cNvSpPr/>
            <p:nvPr/>
          </p:nvSpPr>
          <p:spPr>
            <a:xfrm>
              <a:off x="7604472" y="69866"/>
              <a:ext cx="554357" cy="1711167"/>
            </a:xfrm>
            <a:custGeom>
              <a:rect b="b" l="l" r="r" t="t"/>
              <a:pathLst>
                <a:path extrusionOk="0" h="8930" w="2893">
                  <a:moveTo>
                    <a:pt x="784" y="1"/>
                  </a:moveTo>
                  <a:cubicBezTo>
                    <a:pt x="351" y="1"/>
                    <a:pt x="1" y="362"/>
                    <a:pt x="1" y="796"/>
                  </a:cubicBezTo>
                  <a:lnTo>
                    <a:pt x="1" y="8147"/>
                  </a:lnTo>
                  <a:cubicBezTo>
                    <a:pt x="1" y="8581"/>
                    <a:pt x="351" y="8930"/>
                    <a:pt x="784" y="8930"/>
                  </a:cubicBezTo>
                  <a:lnTo>
                    <a:pt x="2097" y="8930"/>
                  </a:lnTo>
                  <a:cubicBezTo>
                    <a:pt x="2531" y="8930"/>
                    <a:pt x="2893" y="8581"/>
                    <a:pt x="2893" y="8147"/>
                  </a:cubicBezTo>
                  <a:lnTo>
                    <a:pt x="2893" y="796"/>
                  </a:lnTo>
                  <a:cubicBezTo>
                    <a:pt x="2893" y="362"/>
                    <a:pt x="2531" y="1"/>
                    <a:pt x="20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7604472" y="72166"/>
              <a:ext cx="554357" cy="1708867"/>
            </a:xfrm>
            <a:custGeom>
              <a:rect b="b" l="l" r="r" t="t"/>
              <a:pathLst>
                <a:path extrusionOk="0" h="8918" w="2893">
                  <a:moveTo>
                    <a:pt x="2146" y="1"/>
                  </a:moveTo>
                  <a:lnTo>
                    <a:pt x="2146" y="25"/>
                  </a:lnTo>
                  <a:lnTo>
                    <a:pt x="2146" y="7375"/>
                  </a:lnTo>
                  <a:cubicBezTo>
                    <a:pt x="2146" y="7809"/>
                    <a:pt x="1797" y="8171"/>
                    <a:pt x="1363" y="8171"/>
                  </a:cubicBezTo>
                  <a:lnTo>
                    <a:pt x="49" y="8171"/>
                  </a:lnTo>
                  <a:cubicBezTo>
                    <a:pt x="37" y="8171"/>
                    <a:pt x="13" y="8159"/>
                    <a:pt x="1" y="8159"/>
                  </a:cubicBezTo>
                  <a:lnTo>
                    <a:pt x="1" y="8159"/>
                  </a:lnTo>
                  <a:cubicBezTo>
                    <a:pt x="13" y="8580"/>
                    <a:pt x="362" y="8918"/>
                    <a:pt x="784" y="8918"/>
                  </a:cubicBezTo>
                  <a:lnTo>
                    <a:pt x="2097" y="8918"/>
                  </a:lnTo>
                  <a:cubicBezTo>
                    <a:pt x="2531" y="8918"/>
                    <a:pt x="2893" y="8569"/>
                    <a:pt x="2893" y="8135"/>
                  </a:cubicBezTo>
                  <a:lnTo>
                    <a:pt x="2893" y="784"/>
                  </a:lnTo>
                  <a:cubicBezTo>
                    <a:pt x="2893" y="362"/>
                    <a:pt x="2555" y="25"/>
                    <a:pt x="2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7692234" y="164527"/>
              <a:ext cx="85654" cy="1339424"/>
            </a:xfrm>
            <a:custGeom>
              <a:rect b="b" l="l" r="r" t="t"/>
              <a:pathLst>
                <a:path extrusionOk="0" h="6990" w="447">
                  <a:moveTo>
                    <a:pt x="230" y="1"/>
                  </a:moveTo>
                  <a:cubicBezTo>
                    <a:pt x="110" y="1"/>
                    <a:pt x="1" y="145"/>
                    <a:pt x="1" y="314"/>
                  </a:cubicBezTo>
                  <a:lnTo>
                    <a:pt x="1" y="6676"/>
                  </a:lnTo>
                  <a:cubicBezTo>
                    <a:pt x="1" y="6845"/>
                    <a:pt x="110" y="6990"/>
                    <a:pt x="230" y="6990"/>
                  </a:cubicBezTo>
                  <a:cubicBezTo>
                    <a:pt x="351" y="6990"/>
                    <a:pt x="447" y="6845"/>
                    <a:pt x="447" y="6676"/>
                  </a:cubicBezTo>
                  <a:lnTo>
                    <a:pt x="447" y="314"/>
                  </a:lnTo>
                  <a:cubicBezTo>
                    <a:pt x="447" y="145"/>
                    <a:pt x="351" y="1"/>
                    <a:pt x="2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3180347" y="185413"/>
              <a:ext cx="87762" cy="1339424"/>
            </a:xfrm>
            <a:custGeom>
              <a:rect b="b" l="l" r="r" t="t"/>
              <a:pathLst>
                <a:path extrusionOk="0" h="6990" w="458">
                  <a:moveTo>
                    <a:pt x="229" y="0"/>
                  </a:moveTo>
                  <a:cubicBezTo>
                    <a:pt x="96" y="0"/>
                    <a:pt x="0" y="133"/>
                    <a:pt x="0" y="314"/>
                  </a:cubicBezTo>
                  <a:lnTo>
                    <a:pt x="0" y="6676"/>
                  </a:lnTo>
                  <a:cubicBezTo>
                    <a:pt x="0" y="6845"/>
                    <a:pt x="96" y="6990"/>
                    <a:pt x="229" y="6990"/>
                  </a:cubicBezTo>
                  <a:cubicBezTo>
                    <a:pt x="350" y="6990"/>
                    <a:pt x="458" y="6845"/>
                    <a:pt x="458" y="6676"/>
                  </a:cubicBezTo>
                  <a:lnTo>
                    <a:pt x="458" y="314"/>
                  </a:lnTo>
                  <a:cubicBezTo>
                    <a:pt x="458" y="133"/>
                    <a:pt x="350" y="0"/>
                    <a:pt x="2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4314163" y="760273"/>
              <a:ext cx="90061" cy="330544"/>
            </a:xfrm>
            <a:custGeom>
              <a:rect b="b" l="l" r="r" t="t"/>
              <a:pathLst>
                <a:path extrusionOk="0" h="1725" w="470">
                  <a:moveTo>
                    <a:pt x="0" y="1"/>
                  </a:moveTo>
                  <a:lnTo>
                    <a:pt x="0" y="1724"/>
                  </a:lnTo>
                  <a:lnTo>
                    <a:pt x="470" y="1724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rgbClr val="3839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8158637" y="760273"/>
              <a:ext cx="67259" cy="330544"/>
            </a:xfrm>
            <a:custGeom>
              <a:rect b="b" l="l" r="r" t="t"/>
              <a:pathLst>
                <a:path extrusionOk="0" h="1725" w="351">
                  <a:moveTo>
                    <a:pt x="1" y="1"/>
                  </a:moveTo>
                  <a:lnTo>
                    <a:pt x="1" y="1724"/>
                  </a:lnTo>
                  <a:lnTo>
                    <a:pt x="351" y="1724"/>
                  </a:lnTo>
                  <a:lnTo>
                    <a:pt x="351" y="1"/>
                  </a:lnTo>
                  <a:close/>
                </a:path>
              </a:pathLst>
            </a:custGeom>
            <a:solidFill>
              <a:srgbClr val="3839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4461902" y="801855"/>
              <a:ext cx="2256134" cy="71857"/>
            </a:xfrm>
            <a:custGeom>
              <a:rect b="b" l="l" r="r" t="t"/>
              <a:pathLst>
                <a:path extrusionOk="0" h="375" w="11774">
                  <a:moveTo>
                    <a:pt x="181" y="0"/>
                  </a:moveTo>
                  <a:cubicBezTo>
                    <a:pt x="84" y="0"/>
                    <a:pt x="1" y="85"/>
                    <a:pt x="1" y="182"/>
                  </a:cubicBezTo>
                  <a:lnTo>
                    <a:pt x="1" y="193"/>
                  </a:lnTo>
                  <a:cubicBezTo>
                    <a:pt x="1" y="290"/>
                    <a:pt x="84" y="375"/>
                    <a:pt x="181" y="375"/>
                  </a:cubicBezTo>
                  <a:lnTo>
                    <a:pt x="11593" y="375"/>
                  </a:lnTo>
                  <a:cubicBezTo>
                    <a:pt x="11701" y="375"/>
                    <a:pt x="11773" y="290"/>
                    <a:pt x="11773" y="193"/>
                  </a:cubicBezTo>
                  <a:lnTo>
                    <a:pt x="11773" y="182"/>
                  </a:lnTo>
                  <a:cubicBezTo>
                    <a:pt x="11773" y="85"/>
                    <a:pt x="11701" y="0"/>
                    <a:pt x="115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19"/>
          <p:cNvGrpSpPr/>
          <p:nvPr/>
        </p:nvGrpSpPr>
        <p:grpSpPr>
          <a:xfrm rot="-1800379">
            <a:off x="355810" y="481891"/>
            <a:ext cx="906349" cy="472442"/>
            <a:chOff x="3977350" y="4171200"/>
            <a:chExt cx="1650623" cy="860400"/>
          </a:xfrm>
        </p:grpSpPr>
        <p:sp>
          <p:nvSpPr>
            <p:cNvPr id="155" name="Google Shape;155;p19"/>
            <p:cNvSpPr/>
            <p:nvPr/>
          </p:nvSpPr>
          <p:spPr>
            <a:xfrm>
              <a:off x="4132968" y="4425092"/>
              <a:ext cx="1259328" cy="339573"/>
            </a:xfrm>
            <a:custGeom>
              <a:rect b="b" l="l" r="r" t="t"/>
              <a:pathLst>
                <a:path extrusionOk="0" h="1510" w="5600">
                  <a:moveTo>
                    <a:pt x="0" y="1"/>
                  </a:moveTo>
                  <a:lnTo>
                    <a:pt x="0" y="1510"/>
                  </a:lnTo>
                  <a:lnTo>
                    <a:pt x="5600" y="1510"/>
                  </a:lnTo>
                  <a:lnTo>
                    <a:pt x="56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4132968" y="4425092"/>
              <a:ext cx="401636" cy="339573"/>
            </a:xfrm>
            <a:custGeom>
              <a:rect b="b" l="l" r="r" t="t"/>
              <a:pathLst>
                <a:path extrusionOk="0" h="1510" w="1786">
                  <a:moveTo>
                    <a:pt x="0" y="1"/>
                  </a:moveTo>
                  <a:lnTo>
                    <a:pt x="0" y="1510"/>
                  </a:lnTo>
                  <a:lnTo>
                    <a:pt x="1739" y="1510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5052505" y="4425092"/>
              <a:ext cx="339794" cy="339573"/>
            </a:xfrm>
            <a:custGeom>
              <a:rect b="b" l="l" r="r" t="t"/>
              <a:pathLst>
                <a:path extrusionOk="0" h="1510" w="1511">
                  <a:moveTo>
                    <a:pt x="82" y="1"/>
                  </a:moveTo>
                  <a:lnTo>
                    <a:pt x="1" y="1510"/>
                  </a:lnTo>
                  <a:lnTo>
                    <a:pt x="1511" y="1510"/>
                  </a:lnTo>
                  <a:lnTo>
                    <a:pt x="15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3977350" y="4189191"/>
              <a:ext cx="471798" cy="842410"/>
            </a:xfrm>
            <a:custGeom>
              <a:rect b="b" l="l" r="r" t="t"/>
              <a:pathLst>
                <a:path extrusionOk="0" h="3746" w="2098">
                  <a:moveTo>
                    <a:pt x="369" y="1"/>
                  </a:moveTo>
                  <a:cubicBezTo>
                    <a:pt x="162" y="1"/>
                    <a:pt x="1" y="162"/>
                    <a:pt x="1" y="369"/>
                  </a:cubicBezTo>
                  <a:lnTo>
                    <a:pt x="1" y="3377"/>
                  </a:lnTo>
                  <a:cubicBezTo>
                    <a:pt x="1" y="3584"/>
                    <a:pt x="162" y="3746"/>
                    <a:pt x="369" y="3746"/>
                  </a:cubicBezTo>
                  <a:lnTo>
                    <a:pt x="1729" y="3746"/>
                  </a:lnTo>
                  <a:cubicBezTo>
                    <a:pt x="1936" y="3746"/>
                    <a:pt x="2098" y="3584"/>
                    <a:pt x="2098" y="3377"/>
                  </a:cubicBezTo>
                  <a:lnTo>
                    <a:pt x="2098" y="369"/>
                  </a:lnTo>
                  <a:cubicBezTo>
                    <a:pt x="2098" y="162"/>
                    <a:pt x="1936" y="1"/>
                    <a:pt x="1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5158874" y="4171200"/>
              <a:ext cx="469100" cy="839711"/>
            </a:xfrm>
            <a:custGeom>
              <a:rect b="b" l="l" r="r" t="t"/>
              <a:pathLst>
                <a:path extrusionOk="0" h="3734" w="2086">
                  <a:moveTo>
                    <a:pt x="358" y="0"/>
                  </a:moveTo>
                  <a:cubicBezTo>
                    <a:pt x="162" y="0"/>
                    <a:pt x="1" y="162"/>
                    <a:pt x="1" y="357"/>
                  </a:cubicBezTo>
                  <a:lnTo>
                    <a:pt x="1" y="3376"/>
                  </a:lnTo>
                  <a:cubicBezTo>
                    <a:pt x="1" y="3572"/>
                    <a:pt x="162" y="3734"/>
                    <a:pt x="358" y="3734"/>
                  </a:cubicBezTo>
                  <a:lnTo>
                    <a:pt x="1729" y="3734"/>
                  </a:lnTo>
                  <a:cubicBezTo>
                    <a:pt x="1925" y="3734"/>
                    <a:pt x="2086" y="3572"/>
                    <a:pt x="2086" y="3376"/>
                  </a:cubicBezTo>
                  <a:lnTo>
                    <a:pt x="2086" y="357"/>
                  </a:lnTo>
                  <a:cubicBezTo>
                    <a:pt x="2086" y="162"/>
                    <a:pt x="1925" y="0"/>
                    <a:pt x="17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" name="Google Shape;160;p19"/>
          <p:cNvGrpSpPr/>
          <p:nvPr/>
        </p:nvGrpSpPr>
        <p:grpSpPr>
          <a:xfrm>
            <a:off x="1773780" y="286913"/>
            <a:ext cx="685339" cy="357238"/>
            <a:chOff x="3977350" y="4171200"/>
            <a:chExt cx="1650623" cy="860400"/>
          </a:xfrm>
        </p:grpSpPr>
        <p:sp>
          <p:nvSpPr>
            <p:cNvPr id="161" name="Google Shape;161;p19"/>
            <p:cNvSpPr/>
            <p:nvPr/>
          </p:nvSpPr>
          <p:spPr>
            <a:xfrm>
              <a:off x="4132968" y="4425092"/>
              <a:ext cx="1259328" cy="339573"/>
            </a:xfrm>
            <a:custGeom>
              <a:rect b="b" l="l" r="r" t="t"/>
              <a:pathLst>
                <a:path extrusionOk="0" h="1510" w="5600">
                  <a:moveTo>
                    <a:pt x="0" y="1"/>
                  </a:moveTo>
                  <a:lnTo>
                    <a:pt x="0" y="1510"/>
                  </a:lnTo>
                  <a:lnTo>
                    <a:pt x="5600" y="1510"/>
                  </a:lnTo>
                  <a:lnTo>
                    <a:pt x="56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4132968" y="4425092"/>
              <a:ext cx="401636" cy="339573"/>
            </a:xfrm>
            <a:custGeom>
              <a:rect b="b" l="l" r="r" t="t"/>
              <a:pathLst>
                <a:path extrusionOk="0" h="1510" w="1786">
                  <a:moveTo>
                    <a:pt x="0" y="1"/>
                  </a:moveTo>
                  <a:lnTo>
                    <a:pt x="0" y="1510"/>
                  </a:lnTo>
                  <a:lnTo>
                    <a:pt x="1739" y="1510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5052505" y="4425092"/>
              <a:ext cx="339794" cy="339573"/>
            </a:xfrm>
            <a:custGeom>
              <a:rect b="b" l="l" r="r" t="t"/>
              <a:pathLst>
                <a:path extrusionOk="0" h="1510" w="1511">
                  <a:moveTo>
                    <a:pt x="82" y="1"/>
                  </a:moveTo>
                  <a:lnTo>
                    <a:pt x="1" y="1510"/>
                  </a:lnTo>
                  <a:lnTo>
                    <a:pt x="1511" y="1510"/>
                  </a:lnTo>
                  <a:lnTo>
                    <a:pt x="15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3977350" y="4189191"/>
              <a:ext cx="471798" cy="842410"/>
            </a:xfrm>
            <a:custGeom>
              <a:rect b="b" l="l" r="r" t="t"/>
              <a:pathLst>
                <a:path extrusionOk="0" h="3746" w="2098">
                  <a:moveTo>
                    <a:pt x="369" y="1"/>
                  </a:moveTo>
                  <a:cubicBezTo>
                    <a:pt x="162" y="1"/>
                    <a:pt x="1" y="162"/>
                    <a:pt x="1" y="369"/>
                  </a:cubicBezTo>
                  <a:lnTo>
                    <a:pt x="1" y="3377"/>
                  </a:lnTo>
                  <a:cubicBezTo>
                    <a:pt x="1" y="3584"/>
                    <a:pt x="162" y="3746"/>
                    <a:pt x="369" y="3746"/>
                  </a:cubicBezTo>
                  <a:lnTo>
                    <a:pt x="1729" y="3746"/>
                  </a:lnTo>
                  <a:cubicBezTo>
                    <a:pt x="1936" y="3746"/>
                    <a:pt x="2098" y="3584"/>
                    <a:pt x="2098" y="3377"/>
                  </a:cubicBezTo>
                  <a:lnTo>
                    <a:pt x="2098" y="369"/>
                  </a:lnTo>
                  <a:cubicBezTo>
                    <a:pt x="2098" y="162"/>
                    <a:pt x="1936" y="1"/>
                    <a:pt x="1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5158874" y="4171200"/>
              <a:ext cx="469100" cy="839711"/>
            </a:xfrm>
            <a:custGeom>
              <a:rect b="b" l="l" r="r" t="t"/>
              <a:pathLst>
                <a:path extrusionOk="0" h="3734" w="2086">
                  <a:moveTo>
                    <a:pt x="358" y="0"/>
                  </a:moveTo>
                  <a:cubicBezTo>
                    <a:pt x="162" y="0"/>
                    <a:pt x="1" y="162"/>
                    <a:pt x="1" y="357"/>
                  </a:cubicBezTo>
                  <a:lnTo>
                    <a:pt x="1" y="3376"/>
                  </a:lnTo>
                  <a:cubicBezTo>
                    <a:pt x="1" y="3572"/>
                    <a:pt x="162" y="3734"/>
                    <a:pt x="358" y="3734"/>
                  </a:cubicBezTo>
                  <a:lnTo>
                    <a:pt x="1729" y="3734"/>
                  </a:lnTo>
                  <a:cubicBezTo>
                    <a:pt x="1925" y="3734"/>
                    <a:pt x="2086" y="3572"/>
                    <a:pt x="2086" y="3376"/>
                  </a:cubicBezTo>
                  <a:lnTo>
                    <a:pt x="2086" y="357"/>
                  </a:lnTo>
                  <a:cubicBezTo>
                    <a:pt x="2086" y="162"/>
                    <a:pt x="1925" y="0"/>
                    <a:pt x="17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" name="Google Shape;166;p19"/>
          <p:cNvSpPr txBox="1"/>
          <p:nvPr/>
        </p:nvSpPr>
        <p:spPr>
          <a:xfrm>
            <a:off x="1353150" y="1076625"/>
            <a:ext cx="589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Anton"/>
                <a:ea typeface="Anton"/>
                <a:cs typeface="Anton"/>
                <a:sym typeface="Anton"/>
              </a:rPr>
              <a:t>Project Description </a:t>
            </a:r>
            <a:endParaRPr b="1" sz="28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/>
          <p:nvPr/>
        </p:nvSpPr>
        <p:spPr>
          <a:xfrm rot="4500040">
            <a:off x="196401" y="2115810"/>
            <a:ext cx="2801927" cy="2382304"/>
          </a:xfrm>
          <a:custGeom>
            <a:rect b="b" l="l" r="r" t="t"/>
            <a:pathLst>
              <a:path extrusionOk="0" h="11979" w="14089">
                <a:moveTo>
                  <a:pt x="4285" y="0"/>
                </a:moveTo>
                <a:cubicBezTo>
                  <a:pt x="2217" y="0"/>
                  <a:pt x="1" y="1339"/>
                  <a:pt x="8" y="4986"/>
                </a:cubicBezTo>
                <a:cubicBezTo>
                  <a:pt x="19" y="11168"/>
                  <a:pt x="6059" y="11911"/>
                  <a:pt x="6059" y="11911"/>
                </a:cubicBezTo>
                <a:cubicBezTo>
                  <a:pt x="6402" y="11957"/>
                  <a:pt x="6742" y="11979"/>
                  <a:pt x="7075" y="11979"/>
                </a:cubicBezTo>
                <a:cubicBezTo>
                  <a:pt x="10960" y="11979"/>
                  <a:pt x="14088" y="8957"/>
                  <a:pt x="13585" y="4833"/>
                </a:cubicBezTo>
                <a:cubicBezTo>
                  <a:pt x="13039" y="355"/>
                  <a:pt x="8986" y="2692"/>
                  <a:pt x="7075" y="966"/>
                </a:cubicBezTo>
                <a:cubicBezTo>
                  <a:pt x="6414" y="369"/>
                  <a:pt x="5370" y="0"/>
                  <a:pt x="4285" y="0"/>
                </a:cubicBezTo>
                <a:close/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0"/>
          <p:cNvSpPr/>
          <p:nvPr/>
        </p:nvSpPr>
        <p:spPr>
          <a:xfrm rot="-5400000">
            <a:off x="6215032" y="1508696"/>
            <a:ext cx="2748588" cy="2336953"/>
          </a:xfrm>
          <a:custGeom>
            <a:rect b="b" l="l" r="r" t="t"/>
            <a:pathLst>
              <a:path extrusionOk="0" h="11979" w="14089">
                <a:moveTo>
                  <a:pt x="4285" y="0"/>
                </a:moveTo>
                <a:cubicBezTo>
                  <a:pt x="2217" y="0"/>
                  <a:pt x="1" y="1339"/>
                  <a:pt x="8" y="4986"/>
                </a:cubicBezTo>
                <a:cubicBezTo>
                  <a:pt x="19" y="11168"/>
                  <a:pt x="6059" y="11911"/>
                  <a:pt x="6059" y="11911"/>
                </a:cubicBezTo>
                <a:cubicBezTo>
                  <a:pt x="6402" y="11957"/>
                  <a:pt x="6742" y="11979"/>
                  <a:pt x="7075" y="11979"/>
                </a:cubicBezTo>
                <a:cubicBezTo>
                  <a:pt x="10960" y="11979"/>
                  <a:pt x="14088" y="8957"/>
                  <a:pt x="13585" y="4833"/>
                </a:cubicBezTo>
                <a:cubicBezTo>
                  <a:pt x="13039" y="355"/>
                  <a:pt x="8986" y="2692"/>
                  <a:pt x="7075" y="966"/>
                </a:cubicBezTo>
                <a:cubicBezTo>
                  <a:pt x="6414" y="369"/>
                  <a:pt x="5370" y="0"/>
                  <a:pt x="4285" y="0"/>
                </a:cubicBezTo>
                <a:close/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Features</a:t>
            </a:r>
            <a:endParaRPr/>
          </a:p>
        </p:txBody>
      </p:sp>
      <p:sp>
        <p:nvSpPr>
          <p:cNvPr id="174" name="Google Shape;174;p20"/>
          <p:cNvSpPr txBox="1"/>
          <p:nvPr/>
        </p:nvSpPr>
        <p:spPr>
          <a:xfrm>
            <a:off x="2991025" y="1424275"/>
            <a:ext cx="32340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42424"/>
                </a:solidFill>
                <a:latin typeface="Anton"/>
                <a:ea typeface="Anton"/>
                <a:cs typeface="Anton"/>
                <a:sym typeface="Anton"/>
              </a:rPr>
              <a:t>Record meals, calories, water</a:t>
            </a:r>
            <a:endParaRPr sz="1800">
              <a:solidFill>
                <a:srgbClr val="242424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3436888" y="1931300"/>
            <a:ext cx="22068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42424"/>
                </a:solidFill>
                <a:latin typeface="Anton"/>
                <a:ea typeface="Anton"/>
                <a:cs typeface="Anton"/>
                <a:sym typeface="Anton"/>
              </a:rPr>
              <a:t>Find healthy recipes</a:t>
            </a:r>
            <a:endParaRPr sz="1800">
              <a:solidFill>
                <a:srgbClr val="242424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2632775" y="2590725"/>
            <a:ext cx="36906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42424"/>
                </a:solidFill>
                <a:latin typeface="Anton"/>
                <a:ea typeface="Anton"/>
                <a:cs typeface="Anton"/>
                <a:sym typeface="Anton"/>
              </a:rPr>
              <a:t>Calculate BMI</a:t>
            </a:r>
            <a:endParaRPr sz="1800">
              <a:solidFill>
                <a:srgbClr val="242424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42424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3235563" y="3097750"/>
            <a:ext cx="26946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42424"/>
                </a:solidFill>
                <a:latin typeface="Anton"/>
                <a:ea typeface="Anton"/>
                <a:cs typeface="Anton"/>
                <a:sym typeface="Anton"/>
              </a:rPr>
              <a:t>Find workout routines</a:t>
            </a:r>
            <a:endParaRPr sz="1800">
              <a:solidFill>
                <a:srgbClr val="242424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42424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2704825" y="3604775"/>
            <a:ext cx="38064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42424"/>
                </a:solidFill>
                <a:latin typeface="Anton"/>
                <a:ea typeface="Anton"/>
                <a:cs typeface="Anton"/>
                <a:sym typeface="Anton"/>
              </a:rPr>
              <a:t>Set goals for workouts</a:t>
            </a:r>
            <a:endParaRPr sz="1800">
              <a:solidFill>
                <a:srgbClr val="242424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42424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79" name="Google Shape;179;p20"/>
          <p:cNvSpPr/>
          <p:nvPr/>
        </p:nvSpPr>
        <p:spPr>
          <a:xfrm>
            <a:off x="2945925" y="1805379"/>
            <a:ext cx="3234058" cy="68050"/>
          </a:xfrm>
          <a:custGeom>
            <a:rect b="b" l="l" r="r" t="t"/>
            <a:pathLst>
              <a:path extrusionOk="0" h="2722" w="141179">
                <a:moveTo>
                  <a:pt x="0" y="0"/>
                </a:moveTo>
                <a:cubicBezTo>
                  <a:pt x="30081" y="0"/>
                  <a:pt x="60157" y="856"/>
                  <a:pt x="90230" y="1556"/>
                </a:cubicBezTo>
                <a:cubicBezTo>
                  <a:pt x="107213" y="1951"/>
                  <a:pt x="124699" y="-1398"/>
                  <a:pt x="141179" y="2722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0" name="Google Shape;180;p20"/>
          <p:cNvSpPr/>
          <p:nvPr/>
        </p:nvSpPr>
        <p:spPr>
          <a:xfrm flipH="1" rot="10800000">
            <a:off x="2945925" y="3345891"/>
            <a:ext cx="3234058" cy="68050"/>
          </a:xfrm>
          <a:custGeom>
            <a:rect b="b" l="l" r="r" t="t"/>
            <a:pathLst>
              <a:path extrusionOk="0" h="2722" w="141179">
                <a:moveTo>
                  <a:pt x="0" y="0"/>
                </a:moveTo>
                <a:cubicBezTo>
                  <a:pt x="30081" y="0"/>
                  <a:pt x="60157" y="856"/>
                  <a:pt x="90230" y="1556"/>
                </a:cubicBezTo>
                <a:cubicBezTo>
                  <a:pt x="107213" y="1951"/>
                  <a:pt x="124699" y="-1398"/>
                  <a:pt x="141179" y="2722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1" name="Google Shape;181;p20"/>
          <p:cNvSpPr/>
          <p:nvPr/>
        </p:nvSpPr>
        <p:spPr>
          <a:xfrm>
            <a:off x="2945925" y="2838854"/>
            <a:ext cx="3234058" cy="68050"/>
          </a:xfrm>
          <a:custGeom>
            <a:rect b="b" l="l" r="r" t="t"/>
            <a:pathLst>
              <a:path extrusionOk="0" h="2722" w="141179">
                <a:moveTo>
                  <a:pt x="0" y="0"/>
                </a:moveTo>
                <a:cubicBezTo>
                  <a:pt x="30081" y="0"/>
                  <a:pt x="60157" y="856"/>
                  <a:pt x="90230" y="1556"/>
                </a:cubicBezTo>
                <a:cubicBezTo>
                  <a:pt x="107213" y="1951"/>
                  <a:pt x="124699" y="-1398"/>
                  <a:pt x="141179" y="2722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2" name="Google Shape;182;p20"/>
          <p:cNvSpPr/>
          <p:nvPr/>
        </p:nvSpPr>
        <p:spPr>
          <a:xfrm flipH="1" rot="10800000">
            <a:off x="2945925" y="2331841"/>
            <a:ext cx="3234058" cy="68050"/>
          </a:xfrm>
          <a:custGeom>
            <a:rect b="b" l="l" r="r" t="t"/>
            <a:pathLst>
              <a:path extrusionOk="0" h="2722" w="141179">
                <a:moveTo>
                  <a:pt x="0" y="0"/>
                </a:moveTo>
                <a:cubicBezTo>
                  <a:pt x="30081" y="0"/>
                  <a:pt x="60157" y="856"/>
                  <a:pt x="90230" y="1556"/>
                </a:cubicBezTo>
                <a:cubicBezTo>
                  <a:pt x="107213" y="1951"/>
                  <a:pt x="124699" y="-1398"/>
                  <a:pt x="141179" y="2722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183" name="Google Shape;183;p20"/>
          <p:cNvGrpSpPr/>
          <p:nvPr/>
        </p:nvGrpSpPr>
        <p:grpSpPr>
          <a:xfrm flipH="1">
            <a:off x="1291731" y="1521385"/>
            <a:ext cx="1371016" cy="3095262"/>
            <a:chOff x="1858525" y="267475"/>
            <a:chExt cx="370575" cy="836625"/>
          </a:xfrm>
        </p:grpSpPr>
        <p:sp>
          <p:nvSpPr>
            <p:cNvPr id="184" name="Google Shape;184;p20"/>
            <p:cNvSpPr/>
            <p:nvPr/>
          </p:nvSpPr>
          <p:spPr>
            <a:xfrm>
              <a:off x="1999150" y="302775"/>
              <a:ext cx="22425" cy="53100"/>
            </a:xfrm>
            <a:custGeom>
              <a:rect b="b" l="l" r="r" t="t"/>
              <a:pathLst>
                <a:path extrusionOk="0" h="2124" w="897">
                  <a:moveTo>
                    <a:pt x="565" y="0"/>
                  </a:moveTo>
                  <a:cubicBezTo>
                    <a:pt x="398" y="0"/>
                    <a:pt x="243" y="104"/>
                    <a:pt x="143" y="254"/>
                  </a:cubicBezTo>
                  <a:cubicBezTo>
                    <a:pt x="34" y="407"/>
                    <a:pt x="1" y="603"/>
                    <a:pt x="12" y="790"/>
                  </a:cubicBezTo>
                  <a:cubicBezTo>
                    <a:pt x="12" y="975"/>
                    <a:pt x="56" y="1161"/>
                    <a:pt x="99" y="1336"/>
                  </a:cubicBezTo>
                  <a:cubicBezTo>
                    <a:pt x="121" y="1412"/>
                    <a:pt x="153" y="1489"/>
                    <a:pt x="165" y="1565"/>
                  </a:cubicBezTo>
                  <a:cubicBezTo>
                    <a:pt x="187" y="1718"/>
                    <a:pt x="153" y="1958"/>
                    <a:pt x="361" y="2013"/>
                  </a:cubicBezTo>
                  <a:cubicBezTo>
                    <a:pt x="464" y="2036"/>
                    <a:pt x="533" y="2124"/>
                    <a:pt x="600" y="2124"/>
                  </a:cubicBezTo>
                  <a:cubicBezTo>
                    <a:pt x="626" y="2124"/>
                    <a:pt x="651" y="2111"/>
                    <a:pt x="678" y="2078"/>
                  </a:cubicBezTo>
                  <a:cubicBezTo>
                    <a:pt x="798" y="1914"/>
                    <a:pt x="896" y="1707"/>
                    <a:pt x="874" y="1499"/>
                  </a:cubicBezTo>
                  <a:lnTo>
                    <a:pt x="612" y="3"/>
                  </a:lnTo>
                  <a:cubicBezTo>
                    <a:pt x="596" y="1"/>
                    <a:pt x="581" y="0"/>
                    <a:pt x="5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1864550" y="711050"/>
              <a:ext cx="158650" cy="203075"/>
            </a:xfrm>
            <a:custGeom>
              <a:rect b="b" l="l" r="r" t="t"/>
              <a:pathLst>
                <a:path extrusionOk="0" h="8123" w="6346">
                  <a:moveTo>
                    <a:pt x="1855" y="1"/>
                  </a:moveTo>
                  <a:cubicBezTo>
                    <a:pt x="1625" y="1"/>
                    <a:pt x="1265" y="572"/>
                    <a:pt x="1158" y="712"/>
                  </a:cubicBezTo>
                  <a:cubicBezTo>
                    <a:pt x="874" y="1105"/>
                    <a:pt x="612" y="1509"/>
                    <a:pt x="371" y="1935"/>
                  </a:cubicBezTo>
                  <a:cubicBezTo>
                    <a:pt x="0" y="2590"/>
                    <a:pt x="316" y="2885"/>
                    <a:pt x="765" y="3366"/>
                  </a:cubicBezTo>
                  <a:cubicBezTo>
                    <a:pt x="1092" y="3705"/>
                    <a:pt x="1442" y="4021"/>
                    <a:pt x="1780" y="4360"/>
                  </a:cubicBezTo>
                  <a:cubicBezTo>
                    <a:pt x="2075" y="4654"/>
                    <a:pt x="2490" y="4982"/>
                    <a:pt x="2829" y="5244"/>
                  </a:cubicBezTo>
                  <a:cubicBezTo>
                    <a:pt x="3342" y="5649"/>
                    <a:pt x="3779" y="5987"/>
                    <a:pt x="4227" y="6457"/>
                  </a:cubicBezTo>
                  <a:cubicBezTo>
                    <a:pt x="4260" y="6489"/>
                    <a:pt x="4292" y="6511"/>
                    <a:pt x="4314" y="6544"/>
                  </a:cubicBezTo>
                  <a:cubicBezTo>
                    <a:pt x="4762" y="7025"/>
                    <a:pt x="5221" y="7407"/>
                    <a:pt x="5603" y="7953"/>
                  </a:cubicBezTo>
                  <a:cubicBezTo>
                    <a:pt x="5647" y="8030"/>
                    <a:pt x="5712" y="8106"/>
                    <a:pt x="5800" y="8117"/>
                  </a:cubicBezTo>
                  <a:cubicBezTo>
                    <a:pt x="5812" y="8121"/>
                    <a:pt x="5824" y="8122"/>
                    <a:pt x="5836" y="8122"/>
                  </a:cubicBezTo>
                  <a:cubicBezTo>
                    <a:pt x="5900" y="8122"/>
                    <a:pt x="5963" y="8077"/>
                    <a:pt x="6018" y="8040"/>
                  </a:cubicBezTo>
                  <a:cubicBezTo>
                    <a:pt x="6139" y="7964"/>
                    <a:pt x="6313" y="7866"/>
                    <a:pt x="6335" y="7713"/>
                  </a:cubicBezTo>
                  <a:cubicBezTo>
                    <a:pt x="6346" y="7680"/>
                    <a:pt x="6335" y="7647"/>
                    <a:pt x="6324" y="7615"/>
                  </a:cubicBezTo>
                  <a:cubicBezTo>
                    <a:pt x="6226" y="7287"/>
                    <a:pt x="6084" y="6948"/>
                    <a:pt x="5920" y="6654"/>
                  </a:cubicBezTo>
                  <a:cubicBezTo>
                    <a:pt x="5767" y="6392"/>
                    <a:pt x="5527" y="6195"/>
                    <a:pt x="5374" y="5933"/>
                  </a:cubicBezTo>
                  <a:cubicBezTo>
                    <a:pt x="5319" y="5824"/>
                    <a:pt x="5265" y="5725"/>
                    <a:pt x="5210" y="5616"/>
                  </a:cubicBezTo>
                  <a:cubicBezTo>
                    <a:pt x="5166" y="5528"/>
                    <a:pt x="5122" y="5452"/>
                    <a:pt x="5079" y="5365"/>
                  </a:cubicBezTo>
                  <a:cubicBezTo>
                    <a:pt x="4937" y="5069"/>
                    <a:pt x="4795" y="4775"/>
                    <a:pt x="4642" y="4491"/>
                  </a:cubicBezTo>
                  <a:cubicBezTo>
                    <a:pt x="4467" y="4141"/>
                    <a:pt x="4260" y="3814"/>
                    <a:pt x="4020" y="3518"/>
                  </a:cubicBezTo>
                  <a:cubicBezTo>
                    <a:pt x="3758" y="3213"/>
                    <a:pt x="3331" y="3049"/>
                    <a:pt x="3124" y="2700"/>
                  </a:cubicBezTo>
                  <a:cubicBezTo>
                    <a:pt x="3375" y="2438"/>
                    <a:pt x="3670" y="2219"/>
                    <a:pt x="3932" y="1967"/>
                  </a:cubicBezTo>
                  <a:cubicBezTo>
                    <a:pt x="4948" y="996"/>
                    <a:pt x="2578" y="78"/>
                    <a:pt x="1867" y="1"/>
                  </a:cubicBezTo>
                  <a:cubicBezTo>
                    <a:pt x="1863" y="1"/>
                    <a:pt x="1859" y="1"/>
                    <a:pt x="1855" y="1"/>
                  </a:cubicBezTo>
                  <a:close/>
                </a:path>
              </a:pathLst>
            </a:custGeom>
            <a:solidFill>
              <a:srgbClr val="F0B6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0"/>
            <p:cNvSpPr/>
            <p:nvPr/>
          </p:nvSpPr>
          <p:spPr>
            <a:xfrm>
              <a:off x="2126400" y="325775"/>
              <a:ext cx="102700" cy="149975"/>
            </a:xfrm>
            <a:custGeom>
              <a:rect b="b" l="l" r="r" t="t"/>
              <a:pathLst>
                <a:path extrusionOk="0" h="5999" w="4108">
                  <a:moveTo>
                    <a:pt x="3376" y="1"/>
                  </a:moveTo>
                  <a:cubicBezTo>
                    <a:pt x="3168" y="164"/>
                    <a:pt x="2896" y="251"/>
                    <a:pt x="2622" y="273"/>
                  </a:cubicBezTo>
                  <a:cubicBezTo>
                    <a:pt x="2316" y="2327"/>
                    <a:pt x="2240" y="3758"/>
                    <a:pt x="2240" y="3758"/>
                  </a:cubicBezTo>
                  <a:cubicBezTo>
                    <a:pt x="2159" y="3745"/>
                    <a:pt x="2073" y="3738"/>
                    <a:pt x="1984" y="3738"/>
                  </a:cubicBezTo>
                  <a:cubicBezTo>
                    <a:pt x="1137" y="3738"/>
                    <a:pt x="1" y="4293"/>
                    <a:pt x="1" y="4293"/>
                  </a:cubicBezTo>
                  <a:lnTo>
                    <a:pt x="449" y="5997"/>
                  </a:lnTo>
                  <a:cubicBezTo>
                    <a:pt x="449" y="5997"/>
                    <a:pt x="496" y="5999"/>
                    <a:pt x="578" y="5999"/>
                  </a:cubicBezTo>
                  <a:cubicBezTo>
                    <a:pt x="1100" y="5999"/>
                    <a:pt x="3053" y="5925"/>
                    <a:pt x="3496" y="4839"/>
                  </a:cubicBezTo>
                  <a:cubicBezTo>
                    <a:pt x="4108" y="3321"/>
                    <a:pt x="3474" y="547"/>
                    <a:pt x="3474" y="547"/>
                  </a:cubicBezTo>
                  <a:lnTo>
                    <a:pt x="3376" y="1"/>
                  </a:lnTo>
                  <a:close/>
                </a:path>
              </a:pathLst>
            </a:custGeom>
            <a:solidFill>
              <a:srgbClr val="F0B6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0"/>
            <p:cNvSpPr/>
            <p:nvPr/>
          </p:nvSpPr>
          <p:spPr>
            <a:xfrm>
              <a:off x="2167650" y="299275"/>
              <a:ext cx="47000" cy="34175"/>
            </a:xfrm>
            <a:custGeom>
              <a:rect b="b" l="l" r="r" t="t"/>
              <a:pathLst>
                <a:path extrusionOk="0" h="1367" w="1880">
                  <a:moveTo>
                    <a:pt x="1573" y="1"/>
                  </a:moveTo>
                  <a:cubicBezTo>
                    <a:pt x="1508" y="1"/>
                    <a:pt x="1442" y="1"/>
                    <a:pt x="1365" y="12"/>
                  </a:cubicBezTo>
                  <a:cubicBezTo>
                    <a:pt x="1158" y="23"/>
                    <a:pt x="950" y="44"/>
                    <a:pt x="743" y="56"/>
                  </a:cubicBezTo>
                  <a:cubicBezTo>
                    <a:pt x="699" y="66"/>
                    <a:pt x="644" y="66"/>
                    <a:pt x="590" y="88"/>
                  </a:cubicBezTo>
                  <a:cubicBezTo>
                    <a:pt x="481" y="143"/>
                    <a:pt x="437" y="274"/>
                    <a:pt x="426" y="394"/>
                  </a:cubicBezTo>
                  <a:lnTo>
                    <a:pt x="426" y="558"/>
                  </a:lnTo>
                  <a:cubicBezTo>
                    <a:pt x="426" y="547"/>
                    <a:pt x="426" y="525"/>
                    <a:pt x="415" y="515"/>
                  </a:cubicBezTo>
                  <a:cubicBezTo>
                    <a:pt x="404" y="427"/>
                    <a:pt x="328" y="350"/>
                    <a:pt x="241" y="328"/>
                  </a:cubicBezTo>
                  <a:cubicBezTo>
                    <a:pt x="228" y="325"/>
                    <a:pt x="214" y="324"/>
                    <a:pt x="201" y="324"/>
                  </a:cubicBezTo>
                  <a:cubicBezTo>
                    <a:pt x="125" y="324"/>
                    <a:pt x="50" y="373"/>
                    <a:pt x="22" y="438"/>
                  </a:cubicBezTo>
                  <a:cubicBezTo>
                    <a:pt x="0" y="493"/>
                    <a:pt x="0" y="558"/>
                    <a:pt x="11" y="624"/>
                  </a:cubicBezTo>
                  <a:cubicBezTo>
                    <a:pt x="33" y="733"/>
                    <a:pt x="76" y="864"/>
                    <a:pt x="153" y="951"/>
                  </a:cubicBezTo>
                  <a:cubicBezTo>
                    <a:pt x="207" y="1006"/>
                    <a:pt x="284" y="1027"/>
                    <a:pt x="360" y="1061"/>
                  </a:cubicBezTo>
                  <a:cubicBezTo>
                    <a:pt x="481" y="1115"/>
                    <a:pt x="590" y="1180"/>
                    <a:pt x="710" y="1246"/>
                  </a:cubicBezTo>
                  <a:cubicBezTo>
                    <a:pt x="809" y="1290"/>
                    <a:pt x="896" y="1311"/>
                    <a:pt x="983" y="1366"/>
                  </a:cubicBezTo>
                  <a:cubicBezTo>
                    <a:pt x="983" y="1366"/>
                    <a:pt x="1671" y="1246"/>
                    <a:pt x="1748" y="1093"/>
                  </a:cubicBezTo>
                  <a:cubicBezTo>
                    <a:pt x="1879" y="787"/>
                    <a:pt x="1868" y="394"/>
                    <a:pt x="1726" y="88"/>
                  </a:cubicBezTo>
                  <a:cubicBezTo>
                    <a:pt x="1704" y="66"/>
                    <a:pt x="1693" y="34"/>
                    <a:pt x="1671" y="23"/>
                  </a:cubicBezTo>
                  <a:cubicBezTo>
                    <a:pt x="1639" y="1"/>
                    <a:pt x="1606" y="1"/>
                    <a:pt x="1573" y="1"/>
                  </a:cubicBezTo>
                  <a:close/>
                </a:path>
              </a:pathLst>
            </a:custGeom>
            <a:solidFill>
              <a:srgbClr val="F0B6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2174750" y="296000"/>
              <a:ext cx="11200" cy="23725"/>
            </a:xfrm>
            <a:custGeom>
              <a:rect b="b" l="l" r="r" t="t"/>
              <a:pathLst>
                <a:path extrusionOk="0" h="949" w="448">
                  <a:moveTo>
                    <a:pt x="273" y="1"/>
                  </a:moveTo>
                  <a:cubicBezTo>
                    <a:pt x="251" y="1"/>
                    <a:pt x="241" y="1"/>
                    <a:pt x="219" y="12"/>
                  </a:cubicBezTo>
                  <a:cubicBezTo>
                    <a:pt x="197" y="12"/>
                    <a:pt x="175" y="12"/>
                    <a:pt x="153" y="22"/>
                  </a:cubicBezTo>
                  <a:cubicBezTo>
                    <a:pt x="88" y="44"/>
                    <a:pt x="22" y="110"/>
                    <a:pt x="11" y="175"/>
                  </a:cubicBezTo>
                  <a:cubicBezTo>
                    <a:pt x="0" y="219"/>
                    <a:pt x="11" y="263"/>
                    <a:pt x="11" y="306"/>
                  </a:cubicBezTo>
                  <a:cubicBezTo>
                    <a:pt x="11" y="372"/>
                    <a:pt x="11" y="438"/>
                    <a:pt x="22" y="514"/>
                  </a:cubicBezTo>
                  <a:cubicBezTo>
                    <a:pt x="22" y="634"/>
                    <a:pt x="33" y="777"/>
                    <a:pt x="76" y="886"/>
                  </a:cubicBezTo>
                  <a:cubicBezTo>
                    <a:pt x="95" y="931"/>
                    <a:pt x="121" y="949"/>
                    <a:pt x="149" y="949"/>
                  </a:cubicBezTo>
                  <a:cubicBezTo>
                    <a:pt x="223" y="949"/>
                    <a:pt x="315" y="831"/>
                    <a:pt x="339" y="777"/>
                  </a:cubicBezTo>
                  <a:cubicBezTo>
                    <a:pt x="404" y="667"/>
                    <a:pt x="426" y="536"/>
                    <a:pt x="437" y="405"/>
                  </a:cubicBezTo>
                  <a:cubicBezTo>
                    <a:pt x="448" y="318"/>
                    <a:pt x="448" y="230"/>
                    <a:pt x="437" y="143"/>
                  </a:cubicBezTo>
                  <a:cubicBezTo>
                    <a:pt x="437" y="143"/>
                    <a:pt x="437" y="121"/>
                    <a:pt x="426" y="110"/>
                  </a:cubicBezTo>
                  <a:cubicBezTo>
                    <a:pt x="426" y="105"/>
                    <a:pt x="423" y="105"/>
                    <a:pt x="421" y="105"/>
                  </a:cubicBezTo>
                  <a:cubicBezTo>
                    <a:pt x="418" y="105"/>
                    <a:pt x="415" y="105"/>
                    <a:pt x="415" y="99"/>
                  </a:cubicBezTo>
                  <a:cubicBezTo>
                    <a:pt x="404" y="88"/>
                    <a:pt x="382" y="78"/>
                    <a:pt x="372" y="66"/>
                  </a:cubicBezTo>
                  <a:cubicBezTo>
                    <a:pt x="350" y="34"/>
                    <a:pt x="306" y="12"/>
                    <a:pt x="273" y="1"/>
                  </a:cubicBezTo>
                  <a:close/>
                </a:path>
              </a:pathLst>
            </a:custGeom>
            <a:solidFill>
              <a:srgbClr val="F0B6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0"/>
            <p:cNvSpPr/>
            <p:nvPr/>
          </p:nvSpPr>
          <p:spPr>
            <a:xfrm>
              <a:off x="2184025" y="294375"/>
              <a:ext cx="27350" cy="23025"/>
            </a:xfrm>
            <a:custGeom>
              <a:rect b="b" l="l" r="r" t="t"/>
              <a:pathLst>
                <a:path extrusionOk="0" h="921" w="1094">
                  <a:moveTo>
                    <a:pt x="252" y="0"/>
                  </a:moveTo>
                  <a:cubicBezTo>
                    <a:pt x="208" y="11"/>
                    <a:pt x="164" y="22"/>
                    <a:pt x="120" y="44"/>
                  </a:cubicBezTo>
                  <a:cubicBezTo>
                    <a:pt x="99" y="66"/>
                    <a:pt x="55" y="121"/>
                    <a:pt x="23" y="121"/>
                  </a:cubicBezTo>
                  <a:cubicBezTo>
                    <a:pt x="23" y="153"/>
                    <a:pt x="23" y="186"/>
                    <a:pt x="11" y="208"/>
                  </a:cubicBezTo>
                  <a:cubicBezTo>
                    <a:pt x="11" y="240"/>
                    <a:pt x="1" y="274"/>
                    <a:pt x="1" y="295"/>
                  </a:cubicBezTo>
                  <a:cubicBezTo>
                    <a:pt x="1" y="306"/>
                    <a:pt x="55" y="601"/>
                    <a:pt x="55" y="601"/>
                  </a:cubicBezTo>
                  <a:lnTo>
                    <a:pt x="110" y="776"/>
                  </a:lnTo>
                  <a:cubicBezTo>
                    <a:pt x="132" y="808"/>
                    <a:pt x="154" y="830"/>
                    <a:pt x="176" y="863"/>
                  </a:cubicBezTo>
                  <a:cubicBezTo>
                    <a:pt x="197" y="885"/>
                    <a:pt x="230" y="918"/>
                    <a:pt x="263" y="918"/>
                  </a:cubicBezTo>
                  <a:cubicBezTo>
                    <a:pt x="271" y="920"/>
                    <a:pt x="278" y="921"/>
                    <a:pt x="286" y="921"/>
                  </a:cubicBezTo>
                  <a:cubicBezTo>
                    <a:pt x="318" y="921"/>
                    <a:pt x="343" y="901"/>
                    <a:pt x="361" y="874"/>
                  </a:cubicBezTo>
                  <a:cubicBezTo>
                    <a:pt x="372" y="852"/>
                    <a:pt x="361" y="820"/>
                    <a:pt x="383" y="798"/>
                  </a:cubicBezTo>
                  <a:cubicBezTo>
                    <a:pt x="416" y="852"/>
                    <a:pt x="481" y="896"/>
                    <a:pt x="547" y="907"/>
                  </a:cubicBezTo>
                  <a:cubicBezTo>
                    <a:pt x="557" y="918"/>
                    <a:pt x="579" y="918"/>
                    <a:pt x="591" y="918"/>
                  </a:cubicBezTo>
                  <a:cubicBezTo>
                    <a:pt x="623" y="918"/>
                    <a:pt x="645" y="896"/>
                    <a:pt x="656" y="863"/>
                  </a:cubicBezTo>
                  <a:cubicBezTo>
                    <a:pt x="667" y="842"/>
                    <a:pt x="678" y="808"/>
                    <a:pt x="678" y="776"/>
                  </a:cubicBezTo>
                  <a:lnTo>
                    <a:pt x="678" y="699"/>
                  </a:lnTo>
                  <a:lnTo>
                    <a:pt x="798" y="820"/>
                  </a:lnTo>
                  <a:cubicBezTo>
                    <a:pt x="798" y="820"/>
                    <a:pt x="816" y="821"/>
                    <a:pt x="842" y="821"/>
                  </a:cubicBezTo>
                  <a:cubicBezTo>
                    <a:pt x="895" y="821"/>
                    <a:pt x="980" y="816"/>
                    <a:pt x="994" y="787"/>
                  </a:cubicBezTo>
                  <a:cubicBezTo>
                    <a:pt x="1049" y="677"/>
                    <a:pt x="1093" y="546"/>
                    <a:pt x="1082" y="415"/>
                  </a:cubicBezTo>
                  <a:cubicBezTo>
                    <a:pt x="1082" y="317"/>
                    <a:pt x="1049" y="219"/>
                    <a:pt x="994" y="143"/>
                  </a:cubicBezTo>
                  <a:cubicBezTo>
                    <a:pt x="975" y="114"/>
                    <a:pt x="948" y="85"/>
                    <a:pt x="920" y="85"/>
                  </a:cubicBezTo>
                  <a:cubicBezTo>
                    <a:pt x="916" y="85"/>
                    <a:pt x="911" y="86"/>
                    <a:pt x="907" y="87"/>
                  </a:cubicBezTo>
                  <a:cubicBezTo>
                    <a:pt x="892" y="87"/>
                    <a:pt x="883" y="93"/>
                    <a:pt x="875" y="93"/>
                  </a:cubicBezTo>
                  <a:cubicBezTo>
                    <a:pt x="871" y="93"/>
                    <a:pt x="867" y="91"/>
                    <a:pt x="863" y="87"/>
                  </a:cubicBezTo>
                  <a:cubicBezTo>
                    <a:pt x="853" y="87"/>
                    <a:pt x="853" y="77"/>
                    <a:pt x="841" y="77"/>
                  </a:cubicBezTo>
                  <a:cubicBezTo>
                    <a:pt x="809" y="22"/>
                    <a:pt x="743" y="11"/>
                    <a:pt x="678" y="0"/>
                  </a:cubicBezTo>
                  <a:cubicBezTo>
                    <a:pt x="612" y="0"/>
                    <a:pt x="536" y="11"/>
                    <a:pt x="470" y="33"/>
                  </a:cubicBezTo>
                  <a:cubicBezTo>
                    <a:pt x="459" y="44"/>
                    <a:pt x="438" y="55"/>
                    <a:pt x="426" y="55"/>
                  </a:cubicBezTo>
                  <a:cubicBezTo>
                    <a:pt x="415" y="60"/>
                    <a:pt x="413" y="63"/>
                    <a:pt x="411" y="63"/>
                  </a:cubicBezTo>
                  <a:cubicBezTo>
                    <a:pt x="410" y="63"/>
                    <a:pt x="410" y="60"/>
                    <a:pt x="404" y="55"/>
                  </a:cubicBezTo>
                  <a:cubicBezTo>
                    <a:pt x="383" y="33"/>
                    <a:pt x="372" y="11"/>
                    <a:pt x="339" y="0"/>
                  </a:cubicBezTo>
                  <a:close/>
                </a:path>
              </a:pathLst>
            </a:custGeom>
            <a:solidFill>
              <a:srgbClr val="F0B6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0"/>
            <p:cNvSpPr/>
            <p:nvPr/>
          </p:nvSpPr>
          <p:spPr>
            <a:xfrm>
              <a:off x="2046400" y="759025"/>
              <a:ext cx="66100" cy="261050"/>
            </a:xfrm>
            <a:custGeom>
              <a:rect b="b" l="l" r="r" t="t"/>
              <a:pathLst>
                <a:path extrusionOk="0" h="10442" w="2644">
                  <a:moveTo>
                    <a:pt x="1497" y="1"/>
                  </a:moveTo>
                  <a:cubicBezTo>
                    <a:pt x="954" y="1"/>
                    <a:pt x="434" y="156"/>
                    <a:pt x="1" y="366"/>
                  </a:cubicBezTo>
                  <a:cubicBezTo>
                    <a:pt x="1" y="846"/>
                    <a:pt x="219" y="2070"/>
                    <a:pt x="383" y="2910"/>
                  </a:cubicBezTo>
                  <a:cubicBezTo>
                    <a:pt x="470" y="3358"/>
                    <a:pt x="448" y="3806"/>
                    <a:pt x="361" y="4254"/>
                  </a:cubicBezTo>
                  <a:cubicBezTo>
                    <a:pt x="263" y="4713"/>
                    <a:pt x="273" y="5335"/>
                    <a:pt x="208" y="5925"/>
                  </a:cubicBezTo>
                  <a:cubicBezTo>
                    <a:pt x="132" y="6755"/>
                    <a:pt x="809" y="9748"/>
                    <a:pt x="863" y="10109"/>
                  </a:cubicBezTo>
                  <a:cubicBezTo>
                    <a:pt x="892" y="10304"/>
                    <a:pt x="1077" y="10441"/>
                    <a:pt x="1262" y="10441"/>
                  </a:cubicBezTo>
                  <a:cubicBezTo>
                    <a:pt x="1430" y="10441"/>
                    <a:pt x="1598" y="10328"/>
                    <a:pt x="1650" y="10043"/>
                  </a:cubicBezTo>
                  <a:cubicBezTo>
                    <a:pt x="2644" y="5958"/>
                    <a:pt x="2360" y="3992"/>
                    <a:pt x="2239" y="3150"/>
                  </a:cubicBezTo>
                  <a:cubicBezTo>
                    <a:pt x="2218" y="2769"/>
                    <a:pt x="2589" y="235"/>
                    <a:pt x="2589" y="235"/>
                  </a:cubicBezTo>
                  <a:cubicBezTo>
                    <a:pt x="2227" y="69"/>
                    <a:pt x="1857" y="1"/>
                    <a:pt x="1497" y="1"/>
                  </a:cubicBezTo>
                  <a:close/>
                </a:path>
              </a:pathLst>
            </a:custGeom>
            <a:solidFill>
              <a:srgbClr val="F0B6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0"/>
            <p:cNvSpPr/>
            <p:nvPr/>
          </p:nvSpPr>
          <p:spPr>
            <a:xfrm>
              <a:off x="2060050" y="992875"/>
              <a:ext cx="31700" cy="69825"/>
            </a:xfrm>
            <a:custGeom>
              <a:rect b="b" l="l" r="r" t="t"/>
              <a:pathLst>
                <a:path extrusionOk="0" h="2793" w="1268">
                  <a:moveTo>
                    <a:pt x="1268" y="1"/>
                  </a:moveTo>
                  <a:cubicBezTo>
                    <a:pt x="1268" y="1"/>
                    <a:pt x="1055" y="132"/>
                    <a:pt x="786" y="132"/>
                  </a:cubicBezTo>
                  <a:cubicBezTo>
                    <a:pt x="776" y="132"/>
                    <a:pt x="765" y="132"/>
                    <a:pt x="754" y="132"/>
                  </a:cubicBezTo>
                  <a:cubicBezTo>
                    <a:pt x="579" y="121"/>
                    <a:pt x="197" y="78"/>
                    <a:pt x="197" y="78"/>
                  </a:cubicBezTo>
                  <a:lnTo>
                    <a:pt x="197" y="78"/>
                  </a:lnTo>
                  <a:cubicBezTo>
                    <a:pt x="197" y="78"/>
                    <a:pt x="230" y="689"/>
                    <a:pt x="219" y="864"/>
                  </a:cubicBezTo>
                  <a:cubicBezTo>
                    <a:pt x="154" y="2044"/>
                    <a:pt x="1" y="2590"/>
                    <a:pt x="1" y="2590"/>
                  </a:cubicBezTo>
                  <a:cubicBezTo>
                    <a:pt x="1" y="2590"/>
                    <a:pt x="510" y="2793"/>
                    <a:pt x="860" y="2793"/>
                  </a:cubicBezTo>
                  <a:cubicBezTo>
                    <a:pt x="1055" y="2793"/>
                    <a:pt x="1200" y="2730"/>
                    <a:pt x="1180" y="2535"/>
                  </a:cubicBezTo>
                  <a:cubicBezTo>
                    <a:pt x="1137" y="1989"/>
                    <a:pt x="1268" y="88"/>
                    <a:pt x="1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0"/>
            <p:cNvSpPr/>
            <p:nvPr/>
          </p:nvSpPr>
          <p:spPr>
            <a:xfrm>
              <a:off x="2041750" y="1034075"/>
              <a:ext cx="75125" cy="70025"/>
            </a:xfrm>
            <a:custGeom>
              <a:rect b="b" l="l" r="r" t="t"/>
              <a:pathLst>
                <a:path extrusionOk="0" h="2801" w="3005">
                  <a:moveTo>
                    <a:pt x="1858" y="0"/>
                  </a:moveTo>
                  <a:cubicBezTo>
                    <a:pt x="1848" y="0"/>
                    <a:pt x="1837" y="1"/>
                    <a:pt x="1825" y="2"/>
                  </a:cubicBezTo>
                  <a:cubicBezTo>
                    <a:pt x="1399" y="46"/>
                    <a:pt x="1213" y="144"/>
                    <a:pt x="1115" y="559"/>
                  </a:cubicBezTo>
                  <a:cubicBezTo>
                    <a:pt x="1072" y="739"/>
                    <a:pt x="1028" y="799"/>
                    <a:pt x="990" y="799"/>
                  </a:cubicBezTo>
                  <a:cubicBezTo>
                    <a:pt x="911" y="799"/>
                    <a:pt x="852" y="549"/>
                    <a:pt x="852" y="549"/>
                  </a:cubicBezTo>
                  <a:cubicBezTo>
                    <a:pt x="852" y="549"/>
                    <a:pt x="830" y="459"/>
                    <a:pt x="785" y="459"/>
                  </a:cubicBezTo>
                  <a:cubicBezTo>
                    <a:pt x="776" y="459"/>
                    <a:pt x="766" y="462"/>
                    <a:pt x="755" y="472"/>
                  </a:cubicBezTo>
                  <a:cubicBezTo>
                    <a:pt x="689" y="515"/>
                    <a:pt x="449" y="1214"/>
                    <a:pt x="383" y="1663"/>
                  </a:cubicBezTo>
                  <a:cubicBezTo>
                    <a:pt x="318" y="2100"/>
                    <a:pt x="1" y="2318"/>
                    <a:pt x="471" y="2602"/>
                  </a:cubicBezTo>
                  <a:cubicBezTo>
                    <a:pt x="689" y="2737"/>
                    <a:pt x="1191" y="2800"/>
                    <a:pt x="1677" y="2800"/>
                  </a:cubicBezTo>
                  <a:cubicBezTo>
                    <a:pt x="2214" y="2800"/>
                    <a:pt x="2732" y="2723"/>
                    <a:pt x="2830" y="2580"/>
                  </a:cubicBezTo>
                  <a:cubicBezTo>
                    <a:pt x="3005" y="2307"/>
                    <a:pt x="2753" y="1935"/>
                    <a:pt x="2590" y="1816"/>
                  </a:cubicBezTo>
                  <a:cubicBezTo>
                    <a:pt x="2141" y="1510"/>
                    <a:pt x="2141" y="1389"/>
                    <a:pt x="2109" y="952"/>
                  </a:cubicBezTo>
                  <a:cubicBezTo>
                    <a:pt x="2077" y="542"/>
                    <a:pt x="2137" y="0"/>
                    <a:pt x="1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0"/>
            <p:cNvSpPr/>
            <p:nvPr/>
          </p:nvSpPr>
          <p:spPr>
            <a:xfrm>
              <a:off x="2045575" y="1084925"/>
              <a:ext cx="68575" cy="19175"/>
            </a:xfrm>
            <a:custGeom>
              <a:rect b="b" l="l" r="r" t="t"/>
              <a:pathLst>
                <a:path extrusionOk="0" h="767" w="2743">
                  <a:moveTo>
                    <a:pt x="121" y="0"/>
                  </a:moveTo>
                  <a:cubicBezTo>
                    <a:pt x="44" y="218"/>
                    <a:pt x="0" y="382"/>
                    <a:pt x="318" y="568"/>
                  </a:cubicBezTo>
                  <a:cubicBezTo>
                    <a:pt x="536" y="703"/>
                    <a:pt x="1038" y="766"/>
                    <a:pt x="1524" y="766"/>
                  </a:cubicBezTo>
                  <a:cubicBezTo>
                    <a:pt x="2061" y="766"/>
                    <a:pt x="2579" y="689"/>
                    <a:pt x="2677" y="546"/>
                  </a:cubicBezTo>
                  <a:cubicBezTo>
                    <a:pt x="2731" y="447"/>
                    <a:pt x="2742" y="338"/>
                    <a:pt x="2721" y="229"/>
                  </a:cubicBezTo>
                  <a:lnTo>
                    <a:pt x="2721" y="229"/>
                  </a:lnTo>
                  <a:cubicBezTo>
                    <a:pt x="2606" y="289"/>
                    <a:pt x="2222" y="446"/>
                    <a:pt x="1682" y="446"/>
                  </a:cubicBezTo>
                  <a:cubicBezTo>
                    <a:pt x="1244" y="446"/>
                    <a:pt x="703" y="343"/>
                    <a:pt x="1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0"/>
            <p:cNvSpPr/>
            <p:nvPr/>
          </p:nvSpPr>
          <p:spPr>
            <a:xfrm>
              <a:off x="1904125" y="617825"/>
              <a:ext cx="213850" cy="184700"/>
            </a:xfrm>
            <a:custGeom>
              <a:rect b="b" l="l" r="r" t="t"/>
              <a:pathLst>
                <a:path extrusionOk="0" h="7388" w="8554">
                  <a:moveTo>
                    <a:pt x="3400" y="1"/>
                  </a:moveTo>
                  <a:cubicBezTo>
                    <a:pt x="3057" y="1"/>
                    <a:pt x="2955" y="136"/>
                    <a:pt x="2906" y="509"/>
                  </a:cubicBezTo>
                  <a:cubicBezTo>
                    <a:pt x="2862" y="967"/>
                    <a:pt x="2600" y="1218"/>
                    <a:pt x="2251" y="1535"/>
                  </a:cubicBezTo>
                  <a:cubicBezTo>
                    <a:pt x="1639" y="2060"/>
                    <a:pt x="1060" y="2628"/>
                    <a:pt x="547" y="3250"/>
                  </a:cubicBezTo>
                  <a:cubicBezTo>
                    <a:pt x="372" y="3458"/>
                    <a:pt x="187" y="3665"/>
                    <a:pt x="0" y="3883"/>
                  </a:cubicBezTo>
                  <a:cubicBezTo>
                    <a:pt x="31" y="3848"/>
                    <a:pt x="82" y="3833"/>
                    <a:pt x="146" y="3833"/>
                  </a:cubicBezTo>
                  <a:cubicBezTo>
                    <a:pt x="524" y="3833"/>
                    <a:pt x="1380" y="4351"/>
                    <a:pt x="1530" y="4463"/>
                  </a:cubicBezTo>
                  <a:cubicBezTo>
                    <a:pt x="1967" y="4801"/>
                    <a:pt x="2240" y="5216"/>
                    <a:pt x="2284" y="5773"/>
                  </a:cubicBezTo>
                  <a:cubicBezTo>
                    <a:pt x="2284" y="5740"/>
                    <a:pt x="2480" y="5653"/>
                    <a:pt x="2513" y="5642"/>
                  </a:cubicBezTo>
                  <a:cubicBezTo>
                    <a:pt x="2655" y="5577"/>
                    <a:pt x="2797" y="5500"/>
                    <a:pt x="2928" y="5434"/>
                  </a:cubicBezTo>
                  <a:cubicBezTo>
                    <a:pt x="3660" y="5063"/>
                    <a:pt x="4326" y="4528"/>
                    <a:pt x="4905" y="3971"/>
                  </a:cubicBezTo>
                  <a:cubicBezTo>
                    <a:pt x="4937" y="3941"/>
                    <a:pt x="4967" y="3928"/>
                    <a:pt x="4996" y="3928"/>
                  </a:cubicBezTo>
                  <a:cubicBezTo>
                    <a:pt x="5124" y="3928"/>
                    <a:pt x="5215" y="4179"/>
                    <a:pt x="5233" y="4233"/>
                  </a:cubicBezTo>
                  <a:cubicBezTo>
                    <a:pt x="5298" y="4495"/>
                    <a:pt x="5222" y="4878"/>
                    <a:pt x="5233" y="5150"/>
                  </a:cubicBezTo>
                  <a:cubicBezTo>
                    <a:pt x="5265" y="5795"/>
                    <a:pt x="5364" y="6439"/>
                    <a:pt x="5386" y="7084"/>
                  </a:cubicBezTo>
                  <a:cubicBezTo>
                    <a:pt x="5386" y="7128"/>
                    <a:pt x="5386" y="7171"/>
                    <a:pt x="5418" y="7193"/>
                  </a:cubicBezTo>
                  <a:cubicBezTo>
                    <a:pt x="5440" y="7215"/>
                    <a:pt x="5473" y="7215"/>
                    <a:pt x="5506" y="7215"/>
                  </a:cubicBezTo>
                  <a:cubicBezTo>
                    <a:pt x="6023" y="7215"/>
                    <a:pt x="6509" y="7387"/>
                    <a:pt x="7024" y="7387"/>
                  </a:cubicBezTo>
                  <a:cubicBezTo>
                    <a:pt x="7118" y="7387"/>
                    <a:pt x="7212" y="7381"/>
                    <a:pt x="7308" y="7368"/>
                  </a:cubicBezTo>
                  <a:cubicBezTo>
                    <a:pt x="7461" y="7357"/>
                    <a:pt x="8379" y="7182"/>
                    <a:pt x="8400" y="7007"/>
                  </a:cubicBezTo>
                  <a:cubicBezTo>
                    <a:pt x="8553" y="5806"/>
                    <a:pt x="8411" y="4604"/>
                    <a:pt x="8444" y="3392"/>
                  </a:cubicBezTo>
                  <a:cubicBezTo>
                    <a:pt x="8455" y="2900"/>
                    <a:pt x="8466" y="2409"/>
                    <a:pt x="8498" y="1917"/>
                  </a:cubicBezTo>
                  <a:cubicBezTo>
                    <a:pt x="8553" y="1317"/>
                    <a:pt x="8335" y="727"/>
                    <a:pt x="8455" y="126"/>
                  </a:cubicBezTo>
                  <a:lnTo>
                    <a:pt x="8455" y="126"/>
                  </a:lnTo>
                  <a:cubicBezTo>
                    <a:pt x="8313" y="219"/>
                    <a:pt x="8108" y="247"/>
                    <a:pt x="7888" y="247"/>
                  </a:cubicBezTo>
                  <a:cubicBezTo>
                    <a:pt x="7568" y="247"/>
                    <a:pt x="7218" y="187"/>
                    <a:pt x="6991" y="181"/>
                  </a:cubicBezTo>
                  <a:cubicBezTo>
                    <a:pt x="6598" y="159"/>
                    <a:pt x="6205" y="126"/>
                    <a:pt x="5811" y="115"/>
                  </a:cubicBezTo>
                  <a:cubicBezTo>
                    <a:pt x="5178" y="93"/>
                    <a:pt x="4544" y="60"/>
                    <a:pt x="3911" y="50"/>
                  </a:cubicBezTo>
                  <a:cubicBezTo>
                    <a:pt x="3791" y="38"/>
                    <a:pt x="3660" y="28"/>
                    <a:pt x="3529" y="6"/>
                  </a:cubicBezTo>
                  <a:cubicBezTo>
                    <a:pt x="3483" y="3"/>
                    <a:pt x="3440" y="1"/>
                    <a:pt x="34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0"/>
            <p:cNvSpPr/>
            <p:nvPr/>
          </p:nvSpPr>
          <p:spPr>
            <a:xfrm>
              <a:off x="1858525" y="329325"/>
              <a:ext cx="104350" cy="144725"/>
            </a:xfrm>
            <a:custGeom>
              <a:rect b="b" l="l" r="r" t="t"/>
              <a:pathLst>
                <a:path extrusionOk="0" h="5789" w="4174">
                  <a:moveTo>
                    <a:pt x="460" y="0"/>
                  </a:moveTo>
                  <a:cubicBezTo>
                    <a:pt x="460" y="12"/>
                    <a:pt x="404" y="558"/>
                    <a:pt x="404" y="558"/>
                  </a:cubicBezTo>
                  <a:cubicBezTo>
                    <a:pt x="404" y="558"/>
                    <a:pt x="1" y="3376"/>
                    <a:pt x="732" y="4839"/>
                  </a:cubicBezTo>
                  <a:cubicBezTo>
                    <a:pt x="1137" y="5655"/>
                    <a:pt x="2412" y="5788"/>
                    <a:pt x="3202" y="5788"/>
                  </a:cubicBezTo>
                  <a:cubicBezTo>
                    <a:pt x="3586" y="5788"/>
                    <a:pt x="3856" y="5757"/>
                    <a:pt x="3856" y="5757"/>
                  </a:cubicBezTo>
                  <a:lnTo>
                    <a:pt x="4173" y="4020"/>
                  </a:lnTo>
                  <a:cubicBezTo>
                    <a:pt x="4173" y="4020"/>
                    <a:pt x="3159" y="3620"/>
                    <a:pt x="2342" y="3620"/>
                  </a:cubicBezTo>
                  <a:cubicBezTo>
                    <a:pt x="2185" y="3620"/>
                    <a:pt x="2035" y="3635"/>
                    <a:pt x="1901" y="3670"/>
                  </a:cubicBezTo>
                  <a:cubicBezTo>
                    <a:pt x="1901" y="3670"/>
                    <a:pt x="1705" y="2250"/>
                    <a:pt x="1246" y="219"/>
                  </a:cubicBezTo>
                  <a:cubicBezTo>
                    <a:pt x="962" y="219"/>
                    <a:pt x="688" y="153"/>
                    <a:pt x="460" y="0"/>
                  </a:cubicBezTo>
                  <a:close/>
                </a:path>
              </a:pathLst>
            </a:custGeom>
            <a:solidFill>
              <a:srgbClr val="F0B6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0"/>
            <p:cNvSpPr/>
            <p:nvPr/>
          </p:nvSpPr>
          <p:spPr>
            <a:xfrm>
              <a:off x="1929250" y="406175"/>
              <a:ext cx="255900" cy="109350"/>
            </a:xfrm>
            <a:custGeom>
              <a:rect b="b" l="l" r="r" t="t"/>
              <a:pathLst>
                <a:path extrusionOk="0" h="4374" w="10236">
                  <a:moveTo>
                    <a:pt x="4497" y="1"/>
                  </a:moveTo>
                  <a:cubicBezTo>
                    <a:pt x="4396" y="1"/>
                    <a:pt x="4296" y="3"/>
                    <a:pt x="4195" y="6"/>
                  </a:cubicBezTo>
                  <a:cubicBezTo>
                    <a:pt x="3845" y="6"/>
                    <a:pt x="3485" y="28"/>
                    <a:pt x="3124" y="61"/>
                  </a:cubicBezTo>
                  <a:cubicBezTo>
                    <a:pt x="2949" y="72"/>
                    <a:pt x="2764" y="94"/>
                    <a:pt x="2578" y="116"/>
                  </a:cubicBezTo>
                  <a:cubicBezTo>
                    <a:pt x="2513" y="127"/>
                    <a:pt x="2447" y="116"/>
                    <a:pt x="2371" y="138"/>
                  </a:cubicBezTo>
                  <a:cubicBezTo>
                    <a:pt x="2294" y="159"/>
                    <a:pt x="2207" y="181"/>
                    <a:pt x="2119" y="214"/>
                  </a:cubicBezTo>
                  <a:cubicBezTo>
                    <a:pt x="2010" y="236"/>
                    <a:pt x="1901" y="269"/>
                    <a:pt x="1792" y="280"/>
                  </a:cubicBezTo>
                  <a:cubicBezTo>
                    <a:pt x="1682" y="290"/>
                    <a:pt x="1573" y="302"/>
                    <a:pt x="1475" y="302"/>
                  </a:cubicBezTo>
                  <a:cubicBezTo>
                    <a:pt x="1213" y="302"/>
                    <a:pt x="951" y="324"/>
                    <a:pt x="699" y="367"/>
                  </a:cubicBezTo>
                  <a:cubicBezTo>
                    <a:pt x="568" y="389"/>
                    <a:pt x="449" y="422"/>
                    <a:pt x="328" y="455"/>
                  </a:cubicBezTo>
                  <a:cubicBezTo>
                    <a:pt x="306" y="465"/>
                    <a:pt x="0" y="574"/>
                    <a:pt x="12" y="586"/>
                  </a:cubicBezTo>
                  <a:cubicBezTo>
                    <a:pt x="55" y="651"/>
                    <a:pt x="186" y="717"/>
                    <a:pt x="219" y="771"/>
                  </a:cubicBezTo>
                  <a:cubicBezTo>
                    <a:pt x="449" y="1164"/>
                    <a:pt x="623" y="1601"/>
                    <a:pt x="699" y="2049"/>
                  </a:cubicBezTo>
                  <a:cubicBezTo>
                    <a:pt x="721" y="2159"/>
                    <a:pt x="733" y="2278"/>
                    <a:pt x="743" y="2399"/>
                  </a:cubicBezTo>
                  <a:cubicBezTo>
                    <a:pt x="743" y="2475"/>
                    <a:pt x="699" y="2584"/>
                    <a:pt x="743" y="2650"/>
                  </a:cubicBezTo>
                  <a:cubicBezTo>
                    <a:pt x="798" y="2727"/>
                    <a:pt x="1082" y="2770"/>
                    <a:pt x="1170" y="2803"/>
                  </a:cubicBezTo>
                  <a:cubicBezTo>
                    <a:pt x="1246" y="2825"/>
                    <a:pt x="1311" y="2858"/>
                    <a:pt x="1377" y="2890"/>
                  </a:cubicBezTo>
                  <a:cubicBezTo>
                    <a:pt x="1573" y="2989"/>
                    <a:pt x="1682" y="3065"/>
                    <a:pt x="1704" y="3283"/>
                  </a:cubicBezTo>
                  <a:cubicBezTo>
                    <a:pt x="1748" y="3644"/>
                    <a:pt x="1912" y="3808"/>
                    <a:pt x="2229" y="3950"/>
                  </a:cubicBezTo>
                  <a:cubicBezTo>
                    <a:pt x="2742" y="4168"/>
                    <a:pt x="3299" y="4234"/>
                    <a:pt x="3857" y="4288"/>
                  </a:cubicBezTo>
                  <a:cubicBezTo>
                    <a:pt x="4228" y="4331"/>
                    <a:pt x="4605" y="4374"/>
                    <a:pt x="4980" y="4374"/>
                  </a:cubicBezTo>
                  <a:cubicBezTo>
                    <a:pt x="5177" y="4374"/>
                    <a:pt x="5375" y="4362"/>
                    <a:pt x="5571" y="4332"/>
                  </a:cubicBezTo>
                  <a:cubicBezTo>
                    <a:pt x="6073" y="4256"/>
                    <a:pt x="6663" y="4147"/>
                    <a:pt x="7100" y="3884"/>
                  </a:cubicBezTo>
                  <a:cubicBezTo>
                    <a:pt x="7144" y="3851"/>
                    <a:pt x="7199" y="3829"/>
                    <a:pt x="7243" y="3786"/>
                  </a:cubicBezTo>
                  <a:cubicBezTo>
                    <a:pt x="7286" y="3732"/>
                    <a:pt x="7308" y="3677"/>
                    <a:pt x="7340" y="3611"/>
                  </a:cubicBezTo>
                  <a:cubicBezTo>
                    <a:pt x="7439" y="3404"/>
                    <a:pt x="7559" y="2912"/>
                    <a:pt x="7789" y="2814"/>
                  </a:cubicBezTo>
                  <a:cubicBezTo>
                    <a:pt x="7843" y="2792"/>
                    <a:pt x="8531" y="2792"/>
                    <a:pt x="8520" y="2770"/>
                  </a:cubicBezTo>
                  <a:cubicBezTo>
                    <a:pt x="8476" y="2672"/>
                    <a:pt x="8586" y="2639"/>
                    <a:pt x="8663" y="2617"/>
                  </a:cubicBezTo>
                  <a:cubicBezTo>
                    <a:pt x="9481" y="2399"/>
                    <a:pt x="10126" y="1656"/>
                    <a:pt x="10224" y="815"/>
                  </a:cubicBezTo>
                  <a:cubicBezTo>
                    <a:pt x="10235" y="749"/>
                    <a:pt x="10235" y="673"/>
                    <a:pt x="10192" y="629"/>
                  </a:cubicBezTo>
                  <a:cubicBezTo>
                    <a:pt x="10170" y="596"/>
                    <a:pt x="10137" y="586"/>
                    <a:pt x="10104" y="574"/>
                  </a:cubicBezTo>
                  <a:cubicBezTo>
                    <a:pt x="9638" y="380"/>
                    <a:pt x="9137" y="282"/>
                    <a:pt x="8638" y="282"/>
                  </a:cubicBezTo>
                  <a:cubicBezTo>
                    <a:pt x="8352" y="282"/>
                    <a:pt x="8067" y="314"/>
                    <a:pt x="7789" y="378"/>
                  </a:cubicBezTo>
                  <a:cubicBezTo>
                    <a:pt x="7756" y="386"/>
                    <a:pt x="7727" y="388"/>
                    <a:pt x="7698" y="388"/>
                  </a:cubicBezTo>
                  <a:cubicBezTo>
                    <a:pt x="7668" y="388"/>
                    <a:pt x="7638" y="386"/>
                    <a:pt x="7607" y="386"/>
                  </a:cubicBezTo>
                  <a:cubicBezTo>
                    <a:pt x="7588" y="386"/>
                    <a:pt x="7569" y="387"/>
                    <a:pt x="7548" y="389"/>
                  </a:cubicBezTo>
                  <a:cubicBezTo>
                    <a:pt x="7537" y="391"/>
                    <a:pt x="7525" y="392"/>
                    <a:pt x="7512" y="392"/>
                  </a:cubicBezTo>
                  <a:cubicBezTo>
                    <a:pt x="7456" y="392"/>
                    <a:pt x="7394" y="374"/>
                    <a:pt x="7340" y="356"/>
                  </a:cubicBezTo>
                  <a:cubicBezTo>
                    <a:pt x="6871" y="214"/>
                    <a:pt x="6401" y="171"/>
                    <a:pt x="5920" y="105"/>
                  </a:cubicBezTo>
                  <a:cubicBezTo>
                    <a:pt x="5451" y="42"/>
                    <a:pt x="4975" y="1"/>
                    <a:pt x="4497" y="1"/>
                  </a:cubicBezTo>
                  <a:close/>
                </a:path>
              </a:pathLst>
            </a:custGeom>
            <a:solidFill>
              <a:srgbClr val="F0B6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0"/>
            <p:cNvSpPr/>
            <p:nvPr/>
          </p:nvSpPr>
          <p:spPr>
            <a:xfrm>
              <a:off x="1974325" y="406725"/>
              <a:ext cx="141175" cy="224625"/>
            </a:xfrm>
            <a:custGeom>
              <a:rect b="b" l="l" r="r" t="t"/>
              <a:pathLst>
                <a:path extrusionOk="0" h="8985" w="5647">
                  <a:moveTo>
                    <a:pt x="5636" y="3371"/>
                  </a:moveTo>
                  <a:cubicBezTo>
                    <a:pt x="5636" y="3371"/>
                    <a:pt x="5636" y="3371"/>
                    <a:pt x="5636" y="3371"/>
                  </a:cubicBezTo>
                  <a:lnTo>
                    <a:pt x="5636" y="3371"/>
                  </a:lnTo>
                  <a:cubicBezTo>
                    <a:pt x="5636" y="3371"/>
                    <a:pt x="5636" y="3371"/>
                    <a:pt x="5636" y="3371"/>
                  </a:cubicBezTo>
                  <a:close/>
                  <a:moveTo>
                    <a:pt x="1291" y="1"/>
                  </a:moveTo>
                  <a:cubicBezTo>
                    <a:pt x="1277" y="1"/>
                    <a:pt x="1259" y="3"/>
                    <a:pt x="1234" y="6"/>
                  </a:cubicBezTo>
                  <a:cubicBezTo>
                    <a:pt x="1180" y="6"/>
                    <a:pt x="1136" y="6"/>
                    <a:pt x="1081" y="28"/>
                  </a:cubicBezTo>
                  <a:cubicBezTo>
                    <a:pt x="1059" y="28"/>
                    <a:pt x="1037" y="39"/>
                    <a:pt x="1015" y="50"/>
                  </a:cubicBezTo>
                  <a:cubicBezTo>
                    <a:pt x="972" y="61"/>
                    <a:pt x="918" y="61"/>
                    <a:pt x="874" y="61"/>
                  </a:cubicBezTo>
                  <a:cubicBezTo>
                    <a:pt x="896" y="236"/>
                    <a:pt x="884" y="411"/>
                    <a:pt x="874" y="596"/>
                  </a:cubicBezTo>
                  <a:cubicBezTo>
                    <a:pt x="852" y="1557"/>
                    <a:pt x="655" y="2584"/>
                    <a:pt x="153" y="3414"/>
                  </a:cubicBezTo>
                  <a:cubicBezTo>
                    <a:pt x="109" y="3491"/>
                    <a:pt x="54" y="3567"/>
                    <a:pt x="32" y="3655"/>
                  </a:cubicBezTo>
                  <a:cubicBezTo>
                    <a:pt x="0" y="3764"/>
                    <a:pt x="207" y="4212"/>
                    <a:pt x="153" y="4278"/>
                  </a:cubicBezTo>
                  <a:cubicBezTo>
                    <a:pt x="207" y="4583"/>
                    <a:pt x="251" y="4889"/>
                    <a:pt x="284" y="5195"/>
                  </a:cubicBezTo>
                  <a:cubicBezTo>
                    <a:pt x="306" y="5370"/>
                    <a:pt x="338" y="5555"/>
                    <a:pt x="350" y="5741"/>
                  </a:cubicBezTo>
                  <a:cubicBezTo>
                    <a:pt x="360" y="5905"/>
                    <a:pt x="393" y="6069"/>
                    <a:pt x="350" y="6232"/>
                  </a:cubicBezTo>
                  <a:cubicBezTo>
                    <a:pt x="306" y="6385"/>
                    <a:pt x="207" y="6528"/>
                    <a:pt x="240" y="6681"/>
                  </a:cubicBezTo>
                  <a:cubicBezTo>
                    <a:pt x="251" y="6746"/>
                    <a:pt x="284" y="6800"/>
                    <a:pt x="316" y="6866"/>
                  </a:cubicBezTo>
                  <a:cubicBezTo>
                    <a:pt x="447" y="7128"/>
                    <a:pt x="426" y="7368"/>
                    <a:pt x="393" y="7642"/>
                  </a:cubicBezTo>
                  <a:cubicBezTo>
                    <a:pt x="360" y="7969"/>
                    <a:pt x="284" y="8308"/>
                    <a:pt x="262" y="8635"/>
                  </a:cubicBezTo>
                  <a:cubicBezTo>
                    <a:pt x="808" y="8734"/>
                    <a:pt x="1354" y="8832"/>
                    <a:pt x="1901" y="8919"/>
                  </a:cubicBezTo>
                  <a:cubicBezTo>
                    <a:pt x="2151" y="8953"/>
                    <a:pt x="2414" y="8985"/>
                    <a:pt x="2665" y="8985"/>
                  </a:cubicBezTo>
                  <a:cubicBezTo>
                    <a:pt x="3236" y="8975"/>
                    <a:pt x="3787" y="8774"/>
                    <a:pt x="4355" y="8774"/>
                  </a:cubicBezTo>
                  <a:cubicBezTo>
                    <a:pt x="4396" y="8774"/>
                    <a:pt x="4437" y="8776"/>
                    <a:pt x="4478" y="8778"/>
                  </a:cubicBezTo>
                  <a:cubicBezTo>
                    <a:pt x="4664" y="8788"/>
                    <a:pt x="4850" y="8832"/>
                    <a:pt x="5046" y="8832"/>
                  </a:cubicBezTo>
                  <a:cubicBezTo>
                    <a:pt x="5232" y="8832"/>
                    <a:pt x="5428" y="8800"/>
                    <a:pt x="5581" y="8679"/>
                  </a:cubicBezTo>
                  <a:cubicBezTo>
                    <a:pt x="5614" y="8647"/>
                    <a:pt x="5647" y="8603"/>
                    <a:pt x="5647" y="8548"/>
                  </a:cubicBezTo>
                  <a:cubicBezTo>
                    <a:pt x="5647" y="8516"/>
                    <a:pt x="5636" y="8482"/>
                    <a:pt x="5614" y="8450"/>
                  </a:cubicBezTo>
                  <a:cubicBezTo>
                    <a:pt x="5505" y="8264"/>
                    <a:pt x="5461" y="8035"/>
                    <a:pt x="5472" y="7817"/>
                  </a:cubicBezTo>
                  <a:cubicBezTo>
                    <a:pt x="5494" y="7598"/>
                    <a:pt x="5581" y="7358"/>
                    <a:pt x="5472" y="7150"/>
                  </a:cubicBezTo>
                  <a:cubicBezTo>
                    <a:pt x="5450" y="7096"/>
                    <a:pt x="5406" y="7052"/>
                    <a:pt x="5363" y="6997"/>
                  </a:cubicBezTo>
                  <a:cubicBezTo>
                    <a:pt x="5330" y="6953"/>
                    <a:pt x="5309" y="6910"/>
                    <a:pt x="5287" y="6866"/>
                  </a:cubicBezTo>
                  <a:cubicBezTo>
                    <a:pt x="5221" y="6659"/>
                    <a:pt x="5374" y="6462"/>
                    <a:pt x="5428" y="6265"/>
                  </a:cubicBezTo>
                  <a:cubicBezTo>
                    <a:pt x="5516" y="5960"/>
                    <a:pt x="5385" y="5642"/>
                    <a:pt x="5352" y="5337"/>
                  </a:cubicBezTo>
                  <a:cubicBezTo>
                    <a:pt x="5287" y="4693"/>
                    <a:pt x="5428" y="3983"/>
                    <a:pt x="5636" y="3371"/>
                  </a:cubicBezTo>
                  <a:lnTo>
                    <a:pt x="5636" y="3371"/>
                  </a:lnTo>
                  <a:cubicBezTo>
                    <a:pt x="5626" y="3400"/>
                    <a:pt x="5601" y="3413"/>
                    <a:pt x="5568" y="3413"/>
                  </a:cubicBezTo>
                  <a:cubicBezTo>
                    <a:pt x="5414" y="3413"/>
                    <a:pt x="5073" y="3158"/>
                    <a:pt x="5046" y="3087"/>
                  </a:cubicBezTo>
                  <a:cubicBezTo>
                    <a:pt x="4959" y="2923"/>
                    <a:pt x="4959" y="2671"/>
                    <a:pt x="4904" y="2497"/>
                  </a:cubicBezTo>
                  <a:cubicBezTo>
                    <a:pt x="4719" y="1896"/>
                    <a:pt x="4631" y="1273"/>
                    <a:pt x="4588" y="640"/>
                  </a:cubicBezTo>
                  <a:cubicBezTo>
                    <a:pt x="4566" y="465"/>
                    <a:pt x="4522" y="280"/>
                    <a:pt x="4544" y="105"/>
                  </a:cubicBezTo>
                  <a:cubicBezTo>
                    <a:pt x="4478" y="61"/>
                    <a:pt x="4380" y="72"/>
                    <a:pt x="4304" y="61"/>
                  </a:cubicBezTo>
                  <a:cubicBezTo>
                    <a:pt x="4205" y="61"/>
                    <a:pt x="4107" y="50"/>
                    <a:pt x="4008" y="39"/>
                  </a:cubicBezTo>
                  <a:cubicBezTo>
                    <a:pt x="3956" y="39"/>
                    <a:pt x="3883" y="12"/>
                    <a:pt x="3827" y="12"/>
                  </a:cubicBezTo>
                  <a:cubicBezTo>
                    <a:pt x="3814" y="12"/>
                    <a:pt x="3801" y="13"/>
                    <a:pt x="3790" y="18"/>
                  </a:cubicBezTo>
                  <a:cubicBezTo>
                    <a:pt x="3724" y="39"/>
                    <a:pt x="3692" y="149"/>
                    <a:pt x="3659" y="203"/>
                  </a:cubicBezTo>
                  <a:cubicBezTo>
                    <a:pt x="3615" y="268"/>
                    <a:pt x="3561" y="323"/>
                    <a:pt x="3506" y="378"/>
                  </a:cubicBezTo>
                  <a:cubicBezTo>
                    <a:pt x="3287" y="607"/>
                    <a:pt x="2982" y="760"/>
                    <a:pt x="2665" y="793"/>
                  </a:cubicBezTo>
                  <a:cubicBezTo>
                    <a:pt x="2625" y="797"/>
                    <a:pt x="2584" y="799"/>
                    <a:pt x="2543" y="799"/>
                  </a:cubicBezTo>
                  <a:cubicBezTo>
                    <a:pt x="2145" y="799"/>
                    <a:pt x="1743" y="608"/>
                    <a:pt x="1486" y="302"/>
                  </a:cubicBezTo>
                  <a:cubicBezTo>
                    <a:pt x="1420" y="214"/>
                    <a:pt x="1398" y="127"/>
                    <a:pt x="1354" y="39"/>
                  </a:cubicBezTo>
                  <a:cubicBezTo>
                    <a:pt x="1332" y="10"/>
                    <a:pt x="1320" y="1"/>
                    <a:pt x="12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0"/>
            <p:cNvSpPr/>
            <p:nvPr/>
          </p:nvSpPr>
          <p:spPr>
            <a:xfrm>
              <a:off x="2008425" y="367375"/>
              <a:ext cx="60100" cy="57450"/>
            </a:xfrm>
            <a:custGeom>
              <a:rect b="b" l="l" r="r" t="t"/>
              <a:pathLst>
                <a:path extrusionOk="0" h="2298" w="2404">
                  <a:moveTo>
                    <a:pt x="1437" y="0"/>
                  </a:moveTo>
                  <a:cubicBezTo>
                    <a:pt x="1378" y="0"/>
                    <a:pt x="1317" y="9"/>
                    <a:pt x="1257" y="29"/>
                  </a:cubicBezTo>
                  <a:lnTo>
                    <a:pt x="886" y="160"/>
                  </a:lnTo>
                  <a:cubicBezTo>
                    <a:pt x="700" y="237"/>
                    <a:pt x="569" y="401"/>
                    <a:pt x="558" y="597"/>
                  </a:cubicBezTo>
                  <a:lnTo>
                    <a:pt x="547" y="597"/>
                  </a:lnTo>
                  <a:cubicBezTo>
                    <a:pt x="547" y="674"/>
                    <a:pt x="547" y="740"/>
                    <a:pt x="537" y="805"/>
                  </a:cubicBezTo>
                  <a:lnTo>
                    <a:pt x="537" y="990"/>
                  </a:lnTo>
                  <a:cubicBezTo>
                    <a:pt x="537" y="1100"/>
                    <a:pt x="515" y="1198"/>
                    <a:pt x="482" y="1308"/>
                  </a:cubicBezTo>
                  <a:cubicBezTo>
                    <a:pt x="460" y="1395"/>
                    <a:pt x="406" y="1471"/>
                    <a:pt x="329" y="1526"/>
                  </a:cubicBezTo>
                  <a:cubicBezTo>
                    <a:pt x="253" y="1592"/>
                    <a:pt x="198" y="1602"/>
                    <a:pt x="100" y="1624"/>
                  </a:cubicBezTo>
                  <a:lnTo>
                    <a:pt x="1" y="1646"/>
                  </a:lnTo>
                  <a:cubicBezTo>
                    <a:pt x="132" y="1941"/>
                    <a:pt x="471" y="2225"/>
                    <a:pt x="787" y="2269"/>
                  </a:cubicBezTo>
                  <a:cubicBezTo>
                    <a:pt x="918" y="2289"/>
                    <a:pt x="1039" y="2298"/>
                    <a:pt x="1151" y="2298"/>
                  </a:cubicBezTo>
                  <a:cubicBezTo>
                    <a:pt x="1951" y="2298"/>
                    <a:pt x="2270" y="1834"/>
                    <a:pt x="2404" y="1613"/>
                  </a:cubicBezTo>
                  <a:cubicBezTo>
                    <a:pt x="2382" y="1602"/>
                    <a:pt x="2350" y="1592"/>
                    <a:pt x="2328" y="1592"/>
                  </a:cubicBezTo>
                  <a:cubicBezTo>
                    <a:pt x="2131" y="1526"/>
                    <a:pt x="2044" y="1198"/>
                    <a:pt x="2022" y="969"/>
                  </a:cubicBezTo>
                  <a:cubicBezTo>
                    <a:pt x="2011" y="859"/>
                    <a:pt x="2000" y="718"/>
                    <a:pt x="2000" y="554"/>
                  </a:cubicBezTo>
                  <a:cubicBezTo>
                    <a:pt x="2000" y="235"/>
                    <a:pt x="1734" y="0"/>
                    <a:pt x="1437" y="0"/>
                  </a:cubicBezTo>
                  <a:close/>
                </a:path>
              </a:pathLst>
            </a:custGeom>
            <a:solidFill>
              <a:srgbClr val="F0B6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0"/>
            <p:cNvSpPr/>
            <p:nvPr/>
          </p:nvSpPr>
          <p:spPr>
            <a:xfrm>
              <a:off x="1994525" y="307750"/>
              <a:ext cx="91225" cy="80975"/>
            </a:xfrm>
            <a:custGeom>
              <a:rect b="b" l="l" r="r" t="t"/>
              <a:pathLst>
                <a:path extrusionOk="0" h="3239" w="3649">
                  <a:moveTo>
                    <a:pt x="2488" y="0"/>
                  </a:moveTo>
                  <a:cubicBezTo>
                    <a:pt x="2481" y="0"/>
                    <a:pt x="2475" y="1"/>
                    <a:pt x="2469" y="1"/>
                  </a:cubicBezTo>
                  <a:lnTo>
                    <a:pt x="928" y="55"/>
                  </a:lnTo>
                  <a:cubicBezTo>
                    <a:pt x="699" y="55"/>
                    <a:pt x="525" y="263"/>
                    <a:pt x="535" y="492"/>
                  </a:cubicBezTo>
                  <a:lnTo>
                    <a:pt x="601" y="1333"/>
                  </a:lnTo>
                  <a:cubicBezTo>
                    <a:pt x="601" y="1333"/>
                    <a:pt x="457" y="1189"/>
                    <a:pt x="320" y="1189"/>
                  </a:cubicBezTo>
                  <a:cubicBezTo>
                    <a:pt x="247" y="1189"/>
                    <a:pt x="177" y="1230"/>
                    <a:pt x="131" y="1355"/>
                  </a:cubicBezTo>
                  <a:cubicBezTo>
                    <a:pt x="0" y="1727"/>
                    <a:pt x="306" y="2043"/>
                    <a:pt x="546" y="2065"/>
                  </a:cubicBezTo>
                  <a:cubicBezTo>
                    <a:pt x="546" y="2065"/>
                    <a:pt x="928" y="3179"/>
                    <a:pt x="1671" y="3234"/>
                  </a:cubicBezTo>
                  <a:cubicBezTo>
                    <a:pt x="1714" y="3236"/>
                    <a:pt x="1758" y="3238"/>
                    <a:pt x="1803" y="3238"/>
                  </a:cubicBezTo>
                  <a:cubicBezTo>
                    <a:pt x="2165" y="3238"/>
                    <a:pt x="2571" y="3115"/>
                    <a:pt x="2960" y="2152"/>
                  </a:cubicBezTo>
                  <a:cubicBezTo>
                    <a:pt x="3190" y="2087"/>
                    <a:pt x="3649" y="1683"/>
                    <a:pt x="3353" y="1333"/>
                  </a:cubicBezTo>
                  <a:cubicBezTo>
                    <a:pt x="3309" y="1278"/>
                    <a:pt x="3244" y="1246"/>
                    <a:pt x="3178" y="1246"/>
                  </a:cubicBezTo>
                  <a:cubicBezTo>
                    <a:pt x="3124" y="1256"/>
                    <a:pt x="3069" y="1278"/>
                    <a:pt x="3025" y="1355"/>
                  </a:cubicBezTo>
                  <a:cubicBezTo>
                    <a:pt x="3015" y="1147"/>
                    <a:pt x="3037" y="907"/>
                    <a:pt x="3069" y="678"/>
                  </a:cubicBezTo>
                  <a:cubicBezTo>
                    <a:pt x="3123" y="323"/>
                    <a:pt x="2850" y="0"/>
                    <a:pt x="2488" y="0"/>
                  </a:cubicBezTo>
                  <a:close/>
                </a:path>
              </a:pathLst>
            </a:custGeom>
            <a:solidFill>
              <a:srgbClr val="F0B6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0"/>
            <p:cNvSpPr/>
            <p:nvPr/>
          </p:nvSpPr>
          <p:spPr>
            <a:xfrm>
              <a:off x="2002175" y="279875"/>
              <a:ext cx="76200" cy="63400"/>
            </a:xfrm>
            <a:custGeom>
              <a:rect b="b" l="l" r="r" t="t"/>
              <a:pathLst>
                <a:path extrusionOk="0" h="2536" w="3048">
                  <a:moveTo>
                    <a:pt x="1910" y="1"/>
                  </a:moveTo>
                  <a:cubicBezTo>
                    <a:pt x="1874" y="1"/>
                    <a:pt x="1838" y="4"/>
                    <a:pt x="1802" y="12"/>
                  </a:cubicBezTo>
                  <a:cubicBezTo>
                    <a:pt x="1693" y="34"/>
                    <a:pt x="1584" y="89"/>
                    <a:pt x="1486" y="143"/>
                  </a:cubicBezTo>
                  <a:cubicBezTo>
                    <a:pt x="1442" y="165"/>
                    <a:pt x="1409" y="187"/>
                    <a:pt x="1376" y="220"/>
                  </a:cubicBezTo>
                  <a:cubicBezTo>
                    <a:pt x="1343" y="264"/>
                    <a:pt x="1333" y="307"/>
                    <a:pt x="1343" y="351"/>
                  </a:cubicBezTo>
                  <a:cubicBezTo>
                    <a:pt x="1212" y="351"/>
                    <a:pt x="1081" y="340"/>
                    <a:pt x="950" y="340"/>
                  </a:cubicBezTo>
                  <a:cubicBezTo>
                    <a:pt x="797" y="340"/>
                    <a:pt x="634" y="340"/>
                    <a:pt x="481" y="383"/>
                  </a:cubicBezTo>
                  <a:cubicBezTo>
                    <a:pt x="328" y="417"/>
                    <a:pt x="185" y="504"/>
                    <a:pt x="98" y="635"/>
                  </a:cubicBezTo>
                  <a:cubicBezTo>
                    <a:pt x="0" y="788"/>
                    <a:pt x="11" y="985"/>
                    <a:pt x="66" y="1148"/>
                  </a:cubicBezTo>
                  <a:cubicBezTo>
                    <a:pt x="120" y="1291"/>
                    <a:pt x="404" y="1345"/>
                    <a:pt x="535" y="1378"/>
                  </a:cubicBezTo>
                  <a:cubicBezTo>
                    <a:pt x="817" y="1454"/>
                    <a:pt x="1111" y="1498"/>
                    <a:pt x="1398" y="1498"/>
                  </a:cubicBezTo>
                  <a:cubicBezTo>
                    <a:pt x="1479" y="1498"/>
                    <a:pt x="1559" y="1494"/>
                    <a:pt x="1639" y="1487"/>
                  </a:cubicBezTo>
                  <a:cubicBezTo>
                    <a:pt x="1804" y="1479"/>
                    <a:pt x="1969" y="1449"/>
                    <a:pt x="2134" y="1449"/>
                  </a:cubicBezTo>
                  <a:cubicBezTo>
                    <a:pt x="2198" y="1449"/>
                    <a:pt x="2262" y="1453"/>
                    <a:pt x="2326" y="1465"/>
                  </a:cubicBezTo>
                  <a:cubicBezTo>
                    <a:pt x="2840" y="1585"/>
                    <a:pt x="2698" y="2142"/>
                    <a:pt x="2709" y="2536"/>
                  </a:cubicBezTo>
                  <a:cubicBezTo>
                    <a:pt x="2709" y="2481"/>
                    <a:pt x="2741" y="2437"/>
                    <a:pt x="2775" y="2405"/>
                  </a:cubicBezTo>
                  <a:cubicBezTo>
                    <a:pt x="2811" y="2375"/>
                    <a:pt x="2843" y="2370"/>
                    <a:pt x="2877" y="2370"/>
                  </a:cubicBezTo>
                  <a:cubicBezTo>
                    <a:pt x="2893" y="2370"/>
                    <a:pt x="2910" y="2371"/>
                    <a:pt x="2927" y="2371"/>
                  </a:cubicBezTo>
                  <a:lnTo>
                    <a:pt x="2938" y="2371"/>
                  </a:lnTo>
                  <a:cubicBezTo>
                    <a:pt x="2993" y="2274"/>
                    <a:pt x="3015" y="2153"/>
                    <a:pt x="3015" y="2044"/>
                  </a:cubicBezTo>
                  <a:cubicBezTo>
                    <a:pt x="3025" y="1924"/>
                    <a:pt x="3047" y="1803"/>
                    <a:pt x="3037" y="1684"/>
                  </a:cubicBezTo>
                  <a:cubicBezTo>
                    <a:pt x="3037" y="1585"/>
                    <a:pt x="2993" y="1487"/>
                    <a:pt x="2993" y="1388"/>
                  </a:cubicBezTo>
                  <a:lnTo>
                    <a:pt x="2993" y="1367"/>
                  </a:lnTo>
                  <a:cubicBezTo>
                    <a:pt x="2993" y="1181"/>
                    <a:pt x="3037" y="985"/>
                    <a:pt x="2971" y="799"/>
                  </a:cubicBezTo>
                  <a:cubicBezTo>
                    <a:pt x="2894" y="570"/>
                    <a:pt x="2741" y="383"/>
                    <a:pt x="2534" y="242"/>
                  </a:cubicBezTo>
                  <a:cubicBezTo>
                    <a:pt x="2356" y="129"/>
                    <a:pt x="2130" y="1"/>
                    <a:pt x="1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0"/>
            <p:cNvSpPr/>
            <p:nvPr/>
          </p:nvSpPr>
          <p:spPr>
            <a:xfrm>
              <a:off x="2026200" y="384750"/>
              <a:ext cx="27050" cy="4400"/>
            </a:xfrm>
            <a:custGeom>
              <a:rect b="b" l="l" r="r" t="t"/>
              <a:pathLst>
                <a:path extrusionOk="0" h="176" w="1082">
                  <a:moveTo>
                    <a:pt x="1081" y="11"/>
                  </a:moveTo>
                  <a:cubicBezTo>
                    <a:pt x="907" y="110"/>
                    <a:pt x="732" y="164"/>
                    <a:pt x="536" y="176"/>
                  </a:cubicBezTo>
                  <a:lnTo>
                    <a:pt x="536" y="176"/>
                  </a:lnTo>
                  <a:cubicBezTo>
                    <a:pt x="729" y="174"/>
                    <a:pt x="921" y="119"/>
                    <a:pt x="1081" y="11"/>
                  </a:cubicBezTo>
                  <a:close/>
                  <a:moveTo>
                    <a:pt x="0" y="1"/>
                  </a:moveTo>
                  <a:cubicBezTo>
                    <a:pt x="131" y="143"/>
                    <a:pt x="350" y="176"/>
                    <a:pt x="525" y="176"/>
                  </a:cubicBezTo>
                  <a:cubicBezTo>
                    <a:pt x="526" y="176"/>
                    <a:pt x="528" y="176"/>
                    <a:pt x="530" y="176"/>
                  </a:cubicBezTo>
                  <a:lnTo>
                    <a:pt x="530" y="176"/>
                  </a:lnTo>
                  <a:cubicBezTo>
                    <a:pt x="532" y="176"/>
                    <a:pt x="533" y="176"/>
                    <a:pt x="535" y="176"/>
                  </a:cubicBezTo>
                  <a:cubicBezTo>
                    <a:pt x="536" y="176"/>
                    <a:pt x="536" y="176"/>
                    <a:pt x="536" y="176"/>
                  </a:cubicBezTo>
                  <a:lnTo>
                    <a:pt x="536" y="176"/>
                  </a:lnTo>
                  <a:cubicBezTo>
                    <a:pt x="534" y="176"/>
                    <a:pt x="532" y="176"/>
                    <a:pt x="530" y="176"/>
                  </a:cubicBezTo>
                  <a:lnTo>
                    <a:pt x="530" y="176"/>
                  </a:lnTo>
                  <a:cubicBezTo>
                    <a:pt x="346" y="175"/>
                    <a:pt x="141" y="131"/>
                    <a:pt x="11" y="1"/>
                  </a:cubicBezTo>
                  <a:close/>
                </a:path>
              </a:pathLst>
            </a:custGeom>
            <a:solidFill>
              <a:srgbClr val="E767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0"/>
            <p:cNvSpPr/>
            <p:nvPr/>
          </p:nvSpPr>
          <p:spPr>
            <a:xfrm>
              <a:off x="1865350" y="302550"/>
              <a:ext cx="46725" cy="33075"/>
            </a:xfrm>
            <a:custGeom>
              <a:rect b="b" l="l" r="r" t="t"/>
              <a:pathLst>
                <a:path extrusionOk="0" h="1323" w="1869">
                  <a:moveTo>
                    <a:pt x="471" y="1"/>
                  </a:moveTo>
                  <a:cubicBezTo>
                    <a:pt x="394" y="1"/>
                    <a:pt x="328" y="1"/>
                    <a:pt x="263" y="12"/>
                  </a:cubicBezTo>
                  <a:cubicBezTo>
                    <a:pt x="230" y="12"/>
                    <a:pt x="197" y="12"/>
                    <a:pt x="165" y="34"/>
                  </a:cubicBezTo>
                  <a:cubicBezTo>
                    <a:pt x="143" y="56"/>
                    <a:pt x="131" y="78"/>
                    <a:pt x="121" y="110"/>
                  </a:cubicBezTo>
                  <a:cubicBezTo>
                    <a:pt x="0" y="427"/>
                    <a:pt x="22" y="820"/>
                    <a:pt x="175" y="1115"/>
                  </a:cubicBezTo>
                  <a:cubicBezTo>
                    <a:pt x="263" y="1257"/>
                    <a:pt x="951" y="1323"/>
                    <a:pt x="951" y="1323"/>
                  </a:cubicBezTo>
                  <a:cubicBezTo>
                    <a:pt x="1038" y="1268"/>
                    <a:pt x="1126" y="1235"/>
                    <a:pt x="1213" y="1180"/>
                  </a:cubicBezTo>
                  <a:cubicBezTo>
                    <a:pt x="1333" y="1115"/>
                    <a:pt x="1442" y="1039"/>
                    <a:pt x="1563" y="973"/>
                  </a:cubicBezTo>
                  <a:cubicBezTo>
                    <a:pt x="1628" y="930"/>
                    <a:pt x="1694" y="896"/>
                    <a:pt x="1748" y="842"/>
                  </a:cubicBezTo>
                  <a:cubicBezTo>
                    <a:pt x="1825" y="755"/>
                    <a:pt x="1857" y="612"/>
                    <a:pt x="1869" y="503"/>
                  </a:cubicBezTo>
                  <a:cubicBezTo>
                    <a:pt x="1869" y="449"/>
                    <a:pt x="1869" y="384"/>
                    <a:pt x="1847" y="328"/>
                  </a:cubicBezTo>
                  <a:cubicBezTo>
                    <a:pt x="1811" y="266"/>
                    <a:pt x="1730" y="225"/>
                    <a:pt x="1660" y="225"/>
                  </a:cubicBezTo>
                  <a:cubicBezTo>
                    <a:pt x="1645" y="225"/>
                    <a:pt x="1630" y="227"/>
                    <a:pt x="1617" y="231"/>
                  </a:cubicBezTo>
                  <a:cubicBezTo>
                    <a:pt x="1530" y="252"/>
                    <a:pt x="1464" y="340"/>
                    <a:pt x="1454" y="427"/>
                  </a:cubicBezTo>
                  <a:lnTo>
                    <a:pt x="1454" y="481"/>
                  </a:lnTo>
                  <a:cubicBezTo>
                    <a:pt x="1442" y="427"/>
                    <a:pt x="1442" y="372"/>
                    <a:pt x="1432" y="318"/>
                  </a:cubicBezTo>
                  <a:cubicBezTo>
                    <a:pt x="1410" y="197"/>
                    <a:pt x="1366" y="66"/>
                    <a:pt x="1246" y="23"/>
                  </a:cubicBezTo>
                  <a:cubicBezTo>
                    <a:pt x="1202" y="1"/>
                    <a:pt x="1148" y="1"/>
                    <a:pt x="1093" y="1"/>
                  </a:cubicBezTo>
                  <a:close/>
                </a:path>
              </a:pathLst>
            </a:custGeom>
            <a:solidFill>
              <a:srgbClr val="F0B6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0"/>
            <p:cNvSpPr/>
            <p:nvPr/>
          </p:nvSpPr>
          <p:spPr>
            <a:xfrm>
              <a:off x="1893200" y="297650"/>
              <a:ext cx="11225" cy="23250"/>
            </a:xfrm>
            <a:custGeom>
              <a:rect b="b" l="l" r="r" t="t"/>
              <a:pathLst>
                <a:path extrusionOk="0" h="930" w="449">
                  <a:moveTo>
                    <a:pt x="153" y="0"/>
                  </a:moveTo>
                  <a:cubicBezTo>
                    <a:pt x="110" y="0"/>
                    <a:pt x="77" y="33"/>
                    <a:pt x="56" y="66"/>
                  </a:cubicBezTo>
                  <a:cubicBezTo>
                    <a:pt x="44" y="77"/>
                    <a:pt x="34" y="99"/>
                    <a:pt x="22" y="109"/>
                  </a:cubicBezTo>
                  <a:lnTo>
                    <a:pt x="1" y="109"/>
                  </a:lnTo>
                  <a:lnTo>
                    <a:pt x="1" y="153"/>
                  </a:lnTo>
                  <a:cubicBezTo>
                    <a:pt x="1" y="240"/>
                    <a:pt x="1" y="328"/>
                    <a:pt x="22" y="415"/>
                  </a:cubicBezTo>
                  <a:cubicBezTo>
                    <a:pt x="34" y="546"/>
                    <a:pt x="77" y="667"/>
                    <a:pt x="143" y="776"/>
                  </a:cubicBezTo>
                  <a:cubicBezTo>
                    <a:pt x="174" y="823"/>
                    <a:pt x="271" y="929"/>
                    <a:pt x="344" y="929"/>
                  </a:cubicBezTo>
                  <a:cubicBezTo>
                    <a:pt x="374" y="929"/>
                    <a:pt x="400" y="911"/>
                    <a:pt x="416" y="864"/>
                  </a:cubicBezTo>
                  <a:cubicBezTo>
                    <a:pt x="449" y="743"/>
                    <a:pt x="449" y="612"/>
                    <a:pt x="449" y="481"/>
                  </a:cubicBezTo>
                  <a:cubicBezTo>
                    <a:pt x="449" y="415"/>
                    <a:pt x="437" y="350"/>
                    <a:pt x="437" y="284"/>
                  </a:cubicBezTo>
                  <a:cubicBezTo>
                    <a:pt x="437" y="240"/>
                    <a:pt x="437" y="186"/>
                    <a:pt x="427" y="153"/>
                  </a:cubicBezTo>
                  <a:cubicBezTo>
                    <a:pt x="416" y="88"/>
                    <a:pt x="340" y="33"/>
                    <a:pt x="274" y="12"/>
                  </a:cubicBezTo>
                  <a:cubicBezTo>
                    <a:pt x="252" y="0"/>
                    <a:pt x="230" y="0"/>
                    <a:pt x="208" y="0"/>
                  </a:cubicBezTo>
                  <a:close/>
                </a:path>
              </a:pathLst>
            </a:custGeom>
            <a:solidFill>
              <a:srgbClr val="F0B6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0"/>
            <p:cNvSpPr/>
            <p:nvPr/>
          </p:nvSpPr>
          <p:spPr>
            <a:xfrm>
              <a:off x="1868075" y="296550"/>
              <a:ext cx="26800" cy="23500"/>
            </a:xfrm>
            <a:custGeom>
              <a:rect b="b" l="l" r="r" t="t"/>
              <a:pathLst>
                <a:path extrusionOk="0" h="940" w="1072">
                  <a:moveTo>
                    <a:pt x="809" y="0"/>
                  </a:moveTo>
                  <a:cubicBezTo>
                    <a:pt x="777" y="0"/>
                    <a:pt x="743" y="0"/>
                    <a:pt x="711" y="12"/>
                  </a:cubicBezTo>
                  <a:cubicBezTo>
                    <a:pt x="689" y="22"/>
                    <a:pt x="678" y="44"/>
                    <a:pt x="656" y="66"/>
                  </a:cubicBezTo>
                  <a:cubicBezTo>
                    <a:pt x="634" y="77"/>
                    <a:pt x="656" y="77"/>
                    <a:pt x="634" y="77"/>
                  </a:cubicBezTo>
                  <a:cubicBezTo>
                    <a:pt x="612" y="66"/>
                    <a:pt x="602" y="56"/>
                    <a:pt x="580" y="56"/>
                  </a:cubicBezTo>
                  <a:cubicBezTo>
                    <a:pt x="532" y="40"/>
                    <a:pt x="484" y="29"/>
                    <a:pt x="436" y="29"/>
                  </a:cubicBezTo>
                  <a:cubicBezTo>
                    <a:pt x="419" y="29"/>
                    <a:pt x="401" y="31"/>
                    <a:pt x="383" y="34"/>
                  </a:cubicBezTo>
                  <a:cubicBezTo>
                    <a:pt x="318" y="44"/>
                    <a:pt x="252" y="66"/>
                    <a:pt x="219" y="121"/>
                  </a:cubicBezTo>
                  <a:cubicBezTo>
                    <a:pt x="209" y="132"/>
                    <a:pt x="209" y="132"/>
                    <a:pt x="197" y="132"/>
                  </a:cubicBezTo>
                  <a:cubicBezTo>
                    <a:pt x="194" y="135"/>
                    <a:pt x="190" y="137"/>
                    <a:pt x="186" y="137"/>
                  </a:cubicBezTo>
                  <a:cubicBezTo>
                    <a:pt x="178" y="137"/>
                    <a:pt x="168" y="132"/>
                    <a:pt x="154" y="132"/>
                  </a:cubicBezTo>
                  <a:cubicBezTo>
                    <a:pt x="121" y="132"/>
                    <a:pt x="88" y="165"/>
                    <a:pt x="78" y="197"/>
                  </a:cubicBezTo>
                  <a:cubicBezTo>
                    <a:pt x="22" y="284"/>
                    <a:pt x="1" y="383"/>
                    <a:pt x="1" y="481"/>
                  </a:cubicBezTo>
                  <a:cubicBezTo>
                    <a:pt x="1" y="612"/>
                    <a:pt x="56" y="733"/>
                    <a:pt x="121" y="852"/>
                  </a:cubicBezTo>
                  <a:cubicBezTo>
                    <a:pt x="132" y="864"/>
                    <a:pt x="157" y="867"/>
                    <a:pt x="187" y="867"/>
                  </a:cubicBezTo>
                  <a:cubicBezTo>
                    <a:pt x="245" y="867"/>
                    <a:pt x="318" y="852"/>
                    <a:pt x="318" y="852"/>
                  </a:cubicBezTo>
                  <a:lnTo>
                    <a:pt x="427" y="721"/>
                  </a:lnTo>
                  <a:cubicBezTo>
                    <a:pt x="438" y="755"/>
                    <a:pt x="438" y="776"/>
                    <a:pt x="438" y="809"/>
                  </a:cubicBezTo>
                  <a:cubicBezTo>
                    <a:pt x="449" y="842"/>
                    <a:pt x="449" y="874"/>
                    <a:pt x="459" y="896"/>
                  </a:cubicBezTo>
                  <a:cubicBezTo>
                    <a:pt x="481" y="918"/>
                    <a:pt x="503" y="940"/>
                    <a:pt x="536" y="940"/>
                  </a:cubicBezTo>
                  <a:cubicBezTo>
                    <a:pt x="547" y="940"/>
                    <a:pt x="569" y="940"/>
                    <a:pt x="580" y="929"/>
                  </a:cubicBezTo>
                  <a:cubicBezTo>
                    <a:pt x="646" y="908"/>
                    <a:pt x="700" y="864"/>
                    <a:pt x="733" y="809"/>
                  </a:cubicBezTo>
                  <a:cubicBezTo>
                    <a:pt x="755" y="831"/>
                    <a:pt x="755" y="864"/>
                    <a:pt x="765" y="886"/>
                  </a:cubicBezTo>
                  <a:cubicBezTo>
                    <a:pt x="782" y="910"/>
                    <a:pt x="804" y="922"/>
                    <a:pt x="833" y="922"/>
                  </a:cubicBezTo>
                  <a:cubicBezTo>
                    <a:pt x="843" y="922"/>
                    <a:pt x="853" y="921"/>
                    <a:pt x="864" y="918"/>
                  </a:cubicBezTo>
                  <a:cubicBezTo>
                    <a:pt x="896" y="908"/>
                    <a:pt x="918" y="886"/>
                    <a:pt x="940" y="852"/>
                  </a:cubicBezTo>
                  <a:cubicBezTo>
                    <a:pt x="962" y="831"/>
                    <a:pt x="984" y="798"/>
                    <a:pt x="1006" y="765"/>
                  </a:cubicBezTo>
                  <a:lnTo>
                    <a:pt x="1049" y="580"/>
                  </a:lnTo>
                  <a:lnTo>
                    <a:pt x="1071" y="284"/>
                  </a:lnTo>
                  <a:cubicBezTo>
                    <a:pt x="1071" y="252"/>
                    <a:pt x="1061" y="219"/>
                    <a:pt x="1049" y="197"/>
                  </a:cubicBezTo>
                  <a:cubicBezTo>
                    <a:pt x="1049" y="165"/>
                    <a:pt x="1039" y="132"/>
                    <a:pt x="1039" y="99"/>
                  </a:cubicBezTo>
                  <a:cubicBezTo>
                    <a:pt x="1006" y="99"/>
                    <a:pt x="962" y="56"/>
                    <a:pt x="929" y="34"/>
                  </a:cubicBezTo>
                  <a:cubicBezTo>
                    <a:pt x="896" y="22"/>
                    <a:pt x="853" y="12"/>
                    <a:pt x="809" y="0"/>
                  </a:cubicBezTo>
                  <a:close/>
                </a:path>
              </a:pathLst>
            </a:custGeom>
            <a:solidFill>
              <a:srgbClr val="F0B6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0"/>
            <p:cNvSpPr/>
            <p:nvPr/>
          </p:nvSpPr>
          <p:spPr>
            <a:xfrm>
              <a:off x="1970200" y="845150"/>
              <a:ext cx="53000" cy="68975"/>
            </a:xfrm>
            <a:custGeom>
              <a:rect b="b" l="l" r="r" t="t"/>
              <a:pathLst>
                <a:path extrusionOk="0" h="2759" w="2120">
                  <a:moveTo>
                    <a:pt x="853" y="1"/>
                  </a:moveTo>
                  <a:cubicBezTo>
                    <a:pt x="777" y="208"/>
                    <a:pt x="656" y="405"/>
                    <a:pt x="503" y="579"/>
                  </a:cubicBezTo>
                  <a:cubicBezTo>
                    <a:pt x="383" y="710"/>
                    <a:pt x="110" y="853"/>
                    <a:pt x="34" y="1006"/>
                  </a:cubicBezTo>
                  <a:cubicBezTo>
                    <a:pt x="23" y="1028"/>
                    <a:pt x="12" y="1060"/>
                    <a:pt x="1" y="1093"/>
                  </a:cubicBezTo>
                  <a:cubicBezTo>
                    <a:pt x="34" y="1125"/>
                    <a:pt x="66" y="1147"/>
                    <a:pt x="88" y="1180"/>
                  </a:cubicBezTo>
                  <a:cubicBezTo>
                    <a:pt x="536" y="1661"/>
                    <a:pt x="995" y="2043"/>
                    <a:pt x="1377" y="2589"/>
                  </a:cubicBezTo>
                  <a:cubicBezTo>
                    <a:pt x="1421" y="2666"/>
                    <a:pt x="1486" y="2742"/>
                    <a:pt x="1574" y="2753"/>
                  </a:cubicBezTo>
                  <a:cubicBezTo>
                    <a:pt x="1586" y="2757"/>
                    <a:pt x="1598" y="2758"/>
                    <a:pt x="1610" y="2758"/>
                  </a:cubicBezTo>
                  <a:cubicBezTo>
                    <a:pt x="1674" y="2758"/>
                    <a:pt x="1737" y="2713"/>
                    <a:pt x="1792" y="2676"/>
                  </a:cubicBezTo>
                  <a:cubicBezTo>
                    <a:pt x="1913" y="2600"/>
                    <a:pt x="2087" y="2502"/>
                    <a:pt x="2109" y="2349"/>
                  </a:cubicBezTo>
                  <a:cubicBezTo>
                    <a:pt x="2120" y="2316"/>
                    <a:pt x="2109" y="2283"/>
                    <a:pt x="2098" y="2251"/>
                  </a:cubicBezTo>
                  <a:cubicBezTo>
                    <a:pt x="2000" y="1923"/>
                    <a:pt x="1858" y="1584"/>
                    <a:pt x="1694" y="1290"/>
                  </a:cubicBezTo>
                  <a:cubicBezTo>
                    <a:pt x="1541" y="1028"/>
                    <a:pt x="1301" y="831"/>
                    <a:pt x="1148" y="569"/>
                  </a:cubicBezTo>
                  <a:cubicBezTo>
                    <a:pt x="1093" y="460"/>
                    <a:pt x="1039" y="361"/>
                    <a:pt x="984" y="252"/>
                  </a:cubicBezTo>
                  <a:cubicBezTo>
                    <a:pt x="940" y="164"/>
                    <a:pt x="896" y="88"/>
                    <a:pt x="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0"/>
            <p:cNvSpPr/>
            <p:nvPr/>
          </p:nvSpPr>
          <p:spPr>
            <a:xfrm>
              <a:off x="1986600" y="865850"/>
              <a:ext cx="64750" cy="102525"/>
            </a:xfrm>
            <a:custGeom>
              <a:rect b="b" l="l" r="r" t="t"/>
              <a:pathLst>
                <a:path extrusionOk="0" h="4101" w="2590">
                  <a:moveTo>
                    <a:pt x="1950" y="0"/>
                  </a:moveTo>
                  <a:cubicBezTo>
                    <a:pt x="1923" y="0"/>
                    <a:pt x="1896" y="1"/>
                    <a:pt x="1868" y="3"/>
                  </a:cubicBezTo>
                  <a:cubicBezTo>
                    <a:pt x="1759" y="13"/>
                    <a:pt x="1639" y="35"/>
                    <a:pt x="1529" y="68"/>
                  </a:cubicBezTo>
                  <a:cubicBezTo>
                    <a:pt x="1376" y="112"/>
                    <a:pt x="1223" y="123"/>
                    <a:pt x="1082" y="178"/>
                  </a:cubicBezTo>
                  <a:cubicBezTo>
                    <a:pt x="1027" y="200"/>
                    <a:pt x="983" y="221"/>
                    <a:pt x="939" y="265"/>
                  </a:cubicBezTo>
                  <a:cubicBezTo>
                    <a:pt x="842" y="352"/>
                    <a:pt x="918" y="462"/>
                    <a:pt x="961" y="560"/>
                  </a:cubicBezTo>
                  <a:cubicBezTo>
                    <a:pt x="1060" y="800"/>
                    <a:pt x="1126" y="1062"/>
                    <a:pt x="1180" y="1314"/>
                  </a:cubicBezTo>
                  <a:cubicBezTo>
                    <a:pt x="1191" y="1368"/>
                    <a:pt x="1202" y="1412"/>
                    <a:pt x="1191" y="1467"/>
                  </a:cubicBezTo>
                  <a:cubicBezTo>
                    <a:pt x="1180" y="1510"/>
                    <a:pt x="1147" y="1554"/>
                    <a:pt x="1104" y="1564"/>
                  </a:cubicBezTo>
                  <a:cubicBezTo>
                    <a:pt x="1092" y="1568"/>
                    <a:pt x="1080" y="1569"/>
                    <a:pt x="1069" y="1569"/>
                  </a:cubicBezTo>
                  <a:cubicBezTo>
                    <a:pt x="1037" y="1569"/>
                    <a:pt x="1007" y="1559"/>
                    <a:pt x="983" y="1543"/>
                  </a:cubicBezTo>
                  <a:cubicBezTo>
                    <a:pt x="896" y="1488"/>
                    <a:pt x="874" y="1412"/>
                    <a:pt x="820" y="1336"/>
                  </a:cubicBezTo>
                  <a:cubicBezTo>
                    <a:pt x="732" y="1248"/>
                    <a:pt x="612" y="1193"/>
                    <a:pt x="503" y="1161"/>
                  </a:cubicBezTo>
                  <a:cubicBezTo>
                    <a:pt x="459" y="1139"/>
                    <a:pt x="415" y="1139"/>
                    <a:pt x="371" y="1139"/>
                  </a:cubicBezTo>
                  <a:cubicBezTo>
                    <a:pt x="284" y="1161"/>
                    <a:pt x="230" y="1237"/>
                    <a:pt x="175" y="1314"/>
                  </a:cubicBezTo>
                  <a:cubicBezTo>
                    <a:pt x="131" y="1379"/>
                    <a:pt x="77" y="1455"/>
                    <a:pt x="55" y="1532"/>
                  </a:cubicBezTo>
                  <a:cubicBezTo>
                    <a:pt x="0" y="1761"/>
                    <a:pt x="240" y="1838"/>
                    <a:pt x="393" y="1947"/>
                  </a:cubicBezTo>
                  <a:cubicBezTo>
                    <a:pt x="568" y="2078"/>
                    <a:pt x="711" y="2373"/>
                    <a:pt x="754" y="2591"/>
                  </a:cubicBezTo>
                  <a:cubicBezTo>
                    <a:pt x="808" y="2832"/>
                    <a:pt x="787" y="3072"/>
                    <a:pt x="798" y="3312"/>
                  </a:cubicBezTo>
                  <a:cubicBezTo>
                    <a:pt x="798" y="3509"/>
                    <a:pt x="732" y="3935"/>
                    <a:pt x="896" y="4044"/>
                  </a:cubicBezTo>
                  <a:cubicBezTo>
                    <a:pt x="953" y="4083"/>
                    <a:pt x="1021" y="4100"/>
                    <a:pt x="1091" y="4100"/>
                  </a:cubicBezTo>
                  <a:cubicBezTo>
                    <a:pt x="1179" y="4100"/>
                    <a:pt x="1270" y="4072"/>
                    <a:pt x="1344" y="4023"/>
                  </a:cubicBezTo>
                  <a:cubicBezTo>
                    <a:pt x="1475" y="3946"/>
                    <a:pt x="1682" y="3618"/>
                    <a:pt x="1770" y="3498"/>
                  </a:cubicBezTo>
                  <a:cubicBezTo>
                    <a:pt x="2010" y="3159"/>
                    <a:pt x="2218" y="2777"/>
                    <a:pt x="2250" y="2362"/>
                  </a:cubicBezTo>
                  <a:cubicBezTo>
                    <a:pt x="2250" y="2275"/>
                    <a:pt x="2250" y="2188"/>
                    <a:pt x="2272" y="2111"/>
                  </a:cubicBezTo>
                  <a:cubicBezTo>
                    <a:pt x="2294" y="2013"/>
                    <a:pt x="2338" y="1936"/>
                    <a:pt x="2371" y="1848"/>
                  </a:cubicBezTo>
                  <a:cubicBezTo>
                    <a:pt x="2589" y="1336"/>
                    <a:pt x="2534" y="746"/>
                    <a:pt x="2436" y="188"/>
                  </a:cubicBezTo>
                  <a:cubicBezTo>
                    <a:pt x="2425" y="166"/>
                    <a:pt x="2425" y="145"/>
                    <a:pt x="2403" y="123"/>
                  </a:cubicBezTo>
                  <a:cubicBezTo>
                    <a:pt x="2393" y="101"/>
                    <a:pt x="2371" y="90"/>
                    <a:pt x="2338" y="79"/>
                  </a:cubicBezTo>
                  <a:cubicBezTo>
                    <a:pt x="2220" y="24"/>
                    <a:pt x="2086" y="0"/>
                    <a:pt x="19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2017175" y="865850"/>
              <a:ext cx="34175" cy="101925"/>
            </a:xfrm>
            <a:custGeom>
              <a:rect b="b" l="l" r="r" t="t"/>
              <a:pathLst>
                <a:path extrusionOk="0" h="4077" w="1367">
                  <a:moveTo>
                    <a:pt x="756" y="1"/>
                  </a:moveTo>
                  <a:cubicBezTo>
                    <a:pt x="737" y="1"/>
                    <a:pt x="718" y="1"/>
                    <a:pt x="700" y="3"/>
                  </a:cubicBezTo>
                  <a:cubicBezTo>
                    <a:pt x="711" y="79"/>
                    <a:pt x="755" y="145"/>
                    <a:pt x="787" y="221"/>
                  </a:cubicBezTo>
                  <a:cubicBezTo>
                    <a:pt x="886" y="440"/>
                    <a:pt x="907" y="702"/>
                    <a:pt x="886" y="953"/>
                  </a:cubicBezTo>
                  <a:cubicBezTo>
                    <a:pt x="852" y="1193"/>
                    <a:pt x="787" y="1433"/>
                    <a:pt x="743" y="1674"/>
                  </a:cubicBezTo>
                  <a:cubicBezTo>
                    <a:pt x="656" y="2078"/>
                    <a:pt x="612" y="2482"/>
                    <a:pt x="514" y="2875"/>
                  </a:cubicBezTo>
                  <a:cubicBezTo>
                    <a:pt x="471" y="3072"/>
                    <a:pt x="306" y="3455"/>
                    <a:pt x="230" y="3640"/>
                  </a:cubicBezTo>
                  <a:cubicBezTo>
                    <a:pt x="165" y="3793"/>
                    <a:pt x="56" y="3935"/>
                    <a:pt x="0" y="4077"/>
                  </a:cubicBezTo>
                  <a:cubicBezTo>
                    <a:pt x="44" y="4066"/>
                    <a:pt x="77" y="4044"/>
                    <a:pt x="121" y="4023"/>
                  </a:cubicBezTo>
                  <a:cubicBezTo>
                    <a:pt x="252" y="3946"/>
                    <a:pt x="459" y="3618"/>
                    <a:pt x="547" y="3498"/>
                  </a:cubicBezTo>
                  <a:cubicBezTo>
                    <a:pt x="787" y="3159"/>
                    <a:pt x="995" y="2777"/>
                    <a:pt x="1027" y="2362"/>
                  </a:cubicBezTo>
                  <a:cubicBezTo>
                    <a:pt x="1027" y="2275"/>
                    <a:pt x="1027" y="2188"/>
                    <a:pt x="1049" y="2111"/>
                  </a:cubicBezTo>
                  <a:cubicBezTo>
                    <a:pt x="1071" y="2013"/>
                    <a:pt x="1115" y="1936"/>
                    <a:pt x="1148" y="1848"/>
                  </a:cubicBezTo>
                  <a:cubicBezTo>
                    <a:pt x="1366" y="1336"/>
                    <a:pt x="1311" y="746"/>
                    <a:pt x="1213" y="188"/>
                  </a:cubicBezTo>
                  <a:cubicBezTo>
                    <a:pt x="1202" y="166"/>
                    <a:pt x="1202" y="145"/>
                    <a:pt x="1180" y="123"/>
                  </a:cubicBezTo>
                  <a:cubicBezTo>
                    <a:pt x="1170" y="101"/>
                    <a:pt x="1148" y="90"/>
                    <a:pt x="1115" y="79"/>
                  </a:cubicBezTo>
                  <a:cubicBezTo>
                    <a:pt x="1001" y="32"/>
                    <a:pt x="879" y="1"/>
                    <a:pt x="7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1980650" y="579350"/>
              <a:ext cx="85150" cy="34450"/>
            </a:xfrm>
            <a:custGeom>
              <a:rect b="b" l="l" r="r" t="t"/>
              <a:pathLst>
                <a:path extrusionOk="0" h="1378" w="3406">
                  <a:moveTo>
                    <a:pt x="195" y="1"/>
                  </a:moveTo>
                  <a:cubicBezTo>
                    <a:pt x="1" y="1"/>
                    <a:pt x="501" y="454"/>
                    <a:pt x="588" y="540"/>
                  </a:cubicBezTo>
                  <a:cubicBezTo>
                    <a:pt x="796" y="759"/>
                    <a:pt x="1046" y="933"/>
                    <a:pt x="1330" y="1075"/>
                  </a:cubicBezTo>
                  <a:cubicBezTo>
                    <a:pt x="1736" y="1269"/>
                    <a:pt x="2207" y="1378"/>
                    <a:pt x="2677" y="1378"/>
                  </a:cubicBezTo>
                  <a:cubicBezTo>
                    <a:pt x="2789" y="1378"/>
                    <a:pt x="2901" y="1372"/>
                    <a:pt x="3013" y="1359"/>
                  </a:cubicBezTo>
                  <a:cubicBezTo>
                    <a:pt x="3089" y="1348"/>
                    <a:pt x="3177" y="1327"/>
                    <a:pt x="3242" y="1283"/>
                  </a:cubicBezTo>
                  <a:cubicBezTo>
                    <a:pt x="3406" y="1174"/>
                    <a:pt x="3340" y="922"/>
                    <a:pt x="3165" y="813"/>
                  </a:cubicBezTo>
                  <a:cubicBezTo>
                    <a:pt x="2991" y="704"/>
                    <a:pt x="2772" y="693"/>
                    <a:pt x="2554" y="682"/>
                  </a:cubicBezTo>
                  <a:cubicBezTo>
                    <a:pt x="2194" y="649"/>
                    <a:pt x="1833" y="584"/>
                    <a:pt x="1495" y="496"/>
                  </a:cubicBezTo>
                  <a:cubicBezTo>
                    <a:pt x="1167" y="398"/>
                    <a:pt x="817" y="245"/>
                    <a:pt x="522" y="114"/>
                  </a:cubicBezTo>
                  <a:cubicBezTo>
                    <a:pt x="349" y="33"/>
                    <a:pt x="247" y="1"/>
                    <a:pt x="1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0"/>
            <p:cNvSpPr/>
            <p:nvPr/>
          </p:nvSpPr>
          <p:spPr>
            <a:xfrm>
              <a:off x="2035200" y="536050"/>
              <a:ext cx="73750" cy="39350"/>
            </a:xfrm>
            <a:custGeom>
              <a:rect b="b" l="l" r="r" t="t"/>
              <a:pathLst>
                <a:path extrusionOk="0" h="1574" w="2950">
                  <a:moveTo>
                    <a:pt x="2950" y="0"/>
                  </a:moveTo>
                  <a:lnTo>
                    <a:pt x="2950" y="0"/>
                  </a:lnTo>
                  <a:cubicBezTo>
                    <a:pt x="2742" y="11"/>
                    <a:pt x="2425" y="273"/>
                    <a:pt x="2240" y="382"/>
                  </a:cubicBezTo>
                  <a:cubicBezTo>
                    <a:pt x="1988" y="525"/>
                    <a:pt x="1738" y="656"/>
                    <a:pt x="1475" y="797"/>
                  </a:cubicBezTo>
                  <a:cubicBezTo>
                    <a:pt x="1289" y="906"/>
                    <a:pt x="1093" y="1005"/>
                    <a:pt x="886" y="1059"/>
                  </a:cubicBezTo>
                  <a:cubicBezTo>
                    <a:pt x="721" y="1103"/>
                    <a:pt x="547" y="1114"/>
                    <a:pt x="383" y="1114"/>
                  </a:cubicBezTo>
                  <a:cubicBezTo>
                    <a:pt x="252" y="1125"/>
                    <a:pt x="77" y="1136"/>
                    <a:pt x="34" y="1267"/>
                  </a:cubicBezTo>
                  <a:cubicBezTo>
                    <a:pt x="0" y="1355"/>
                    <a:pt x="44" y="1464"/>
                    <a:pt x="121" y="1518"/>
                  </a:cubicBezTo>
                  <a:cubicBezTo>
                    <a:pt x="208" y="1562"/>
                    <a:pt x="306" y="1573"/>
                    <a:pt x="405" y="1573"/>
                  </a:cubicBezTo>
                  <a:cubicBezTo>
                    <a:pt x="558" y="1562"/>
                    <a:pt x="711" y="1508"/>
                    <a:pt x="852" y="1442"/>
                  </a:cubicBezTo>
                  <a:cubicBezTo>
                    <a:pt x="1497" y="1180"/>
                    <a:pt x="2087" y="819"/>
                    <a:pt x="2622" y="372"/>
                  </a:cubicBezTo>
                  <a:cubicBezTo>
                    <a:pt x="2742" y="273"/>
                    <a:pt x="2895" y="153"/>
                    <a:pt x="29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0"/>
            <p:cNvSpPr/>
            <p:nvPr/>
          </p:nvSpPr>
          <p:spPr>
            <a:xfrm>
              <a:off x="1985225" y="267475"/>
              <a:ext cx="83850" cy="48275"/>
            </a:xfrm>
            <a:custGeom>
              <a:rect b="b" l="l" r="r" t="t"/>
              <a:pathLst>
                <a:path extrusionOk="0" h="1931" w="3354">
                  <a:moveTo>
                    <a:pt x="740" y="1"/>
                  </a:moveTo>
                  <a:cubicBezTo>
                    <a:pt x="663" y="1"/>
                    <a:pt x="585" y="20"/>
                    <a:pt x="514" y="71"/>
                  </a:cubicBezTo>
                  <a:cubicBezTo>
                    <a:pt x="317" y="224"/>
                    <a:pt x="426" y="563"/>
                    <a:pt x="460" y="639"/>
                  </a:cubicBezTo>
                  <a:cubicBezTo>
                    <a:pt x="406" y="613"/>
                    <a:pt x="360" y="579"/>
                    <a:pt x="304" y="579"/>
                  </a:cubicBezTo>
                  <a:cubicBezTo>
                    <a:pt x="291" y="579"/>
                    <a:pt x="277" y="581"/>
                    <a:pt x="263" y="585"/>
                  </a:cubicBezTo>
                  <a:cubicBezTo>
                    <a:pt x="241" y="585"/>
                    <a:pt x="208" y="607"/>
                    <a:pt x="186" y="617"/>
                  </a:cubicBezTo>
                  <a:cubicBezTo>
                    <a:pt x="1" y="770"/>
                    <a:pt x="142" y="1447"/>
                    <a:pt x="1028" y="1775"/>
                  </a:cubicBezTo>
                  <a:cubicBezTo>
                    <a:pt x="1294" y="1866"/>
                    <a:pt x="1867" y="1930"/>
                    <a:pt x="2328" y="1930"/>
                  </a:cubicBezTo>
                  <a:cubicBezTo>
                    <a:pt x="2641" y="1930"/>
                    <a:pt x="2903" y="1901"/>
                    <a:pt x="2982" y="1830"/>
                  </a:cubicBezTo>
                  <a:lnTo>
                    <a:pt x="3266" y="1338"/>
                  </a:lnTo>
                  <a:cubicBezTo>
                    <a:pt x="3354" y="1098"/>
                    <a:pt x="3223" y="825"/>
                    <a:pt x="3037" y="661"/>
                  </a:cubicBezTo>
                  <a:cubicBezTo>
                    <a:pt x="2851" y="519"/>
                    <a:pt x="2513" y="399"/>
                    <a:pt x="2327" y="246"/>
                  </a:cubicBezTo>
                  <a:cubicBezTo>
                    <a:pt x="2171" y="124"/>
                    <a:pt x="2064" y="78"/>
                    <a:pt x="1992" y="78"/>
                  </a:cubicBezTo>
                  <a:cubicBezTo>
                    <a:pt x="1786" y="78"/>
                    <a:pt x="1858" y="443"/>
                    <a:pt x="1858" y="443"/>
                  </a:cubicBezTo>
                  <a:cubicBezTo>
                    <a:pt x="1858" y="443"/>
                    <a:pt x="1639" y="410"/>
                    <a:pt x="1224" y="180"/>
                  </a:cubicBezTo>
                  <a:cubicBezTo>
                    <a:pt x="1176" y="157"/>
                    <a:pt x="960" y="1"/>
                    <a:pt x="7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" name="Google Shape;211;p20"/>
          <p:cNvGrpSpPr/>
          <p:nvPr/>
        </p:nvGrpSpPr>
        <p:grpSpPr>
          <a:xfrm>
            <a:off x="6493910" y="1645446"/>
            <a:ext cx="1651537" cy="3013921"/>
            <a:chOff x="1426525" y="398150"/>
            <a:chExt cx="421375" cy="768975"/>
          </a:xfrm>
        </p:grpSpPr>
        <p:sp>
          <p:nvSpPr>
            <p:cNvPr id="212" name="Google Shape;212;p20"/>
            <p:cNvSpPr/>
            <p:nvPr/>
          </p:nvSpPr>
          <p:spPr>
            <a:xfrm>
              <a:off x="1460950" y="406500"/>
              <a:ext cx="386950" cy="335850"/>
            </a:xfrm>
            <a:custGeom>
              <a:rect b="b" l="l" r="r" t="t"/>
              <a:pathLst>
                <a:path extrusionOk="0" h="13434" w="15478">
                  <a:moveTo>
                    <a:pt x="1990" y="0"/>
                  </a:moveTo>
                  <a:cubicBezTo>
                    <a:pt x="1981" y="0"/>
                    <a:pt x="1973" y="1"/>
                    <a:pt x="1966" y="5"/>
                  </a:cubicBezTo>
                  <a:cubicBezTo>
                    <a:pt x="1944" y="15"/>
                    <a:pt x="1944" y="70"/>
                    <a:pt x="1923" y="92"/>
                  </a:cubicBezTo>
                  <a:cubicBezTo>
                    <a:pt x="1914" y="108"/>
                    <a:pt x="1889" y="118"/>
                    <a:pt x="1867" y="118"/>
                  </a:cubicBezTo>
                  <a:cubicBezTo>
                    <a:pt x="1859" y="118"/>
                    <a:pt x="1851" y="117"/>
                    <a:pt x="1846" y="114"/>
                  </a:cubicBezTo>
                  <a:cubicBezTo>
                    <a:pt x="1846" y="103"/>
                    <a:pt x="1835" y="92"/>
                    <a:pt x="1835" y="92"/>
                  </a:cubicBezTo>
                  <a:cubicBezTo>
                    <a:pt x="1808" y="57"/>
                    <a:pt x="1767" y="36"/>
                    <a:pt x="1726" y="36"/>
                  </a:cubicBezTo>
                  <a:cubicBezTo>
                    <a:pt x="1703" y="36"/>
                    <a:pt x="1680" y="43"/>
                    <a:pt x="1660" y="59"/>
                  </a:cubicBezTo>
                  <a:cubicBezTo>
                    <a:pt x="1573" y="136"/>
                    <a:pt x="1573" y="267"/>
                    <a:pt x="1529" y="365"/>
                  </a:cubicBezTo>
                  <a:cubicBezTo>
                    <a:pt x="1496" y="442"/>
                    <a:pt x="1442" y="507"/>
                    <a:pt x="1398" y="573"/>
                  </a:cubicBezTo>
                  <a:cubicBezTo>
                    <a:pt x="1267" y="736"/>
                    <a:pt x="1234" y="933"/>
                    <a:pt x="1190" y="1129"/>
                  </a:cubicBezTo>
                  <a:cubicBezTo>
                    <a:pt x="1125" y="1403"/>
                    <a:pt x="1059" y="1676"/>
                    <a:pt x="983" y="1938"/>
                  </a:cubicBezTo>
                  <a:cubicBezTo>
                    <a:pt x="819" y="2484"/>
                    <a:pt x="634" y="3019"/>
                    <a:pt x="459" y="3554"/>
                  </a:cubicBezTo>
                  <a:cubicBezTo>
                    <a:pt x="372" y="3828"/>
                    <a:pt x="295" y="4100"/>
                    <a:pt x="219" y="4363"/>
                  </a:cubicBezTo>
                  <a:cubicBezTo>
                    <a:pt x="175" y="4505"/>
                    <a:pt x="142" y="4636"/>
                    <a:pt x="109" y="4778"/>
                  </a:cubicBezTo>
                  <a:cubicBezTo>
                    <a:pt x="88" y="4843"/>
                    <a:pt x="76" y="4920"/>
                    <a:pt x="54" y="4986"/>
                  </a:cubicBezTo>
                  <a:cubicBezTo>
                    <a:pt x="44" y="5018"/>
                    <a:pt x="44" y="5051"/>
                    <a:pt x="32" y="5095"/>
                  </a:cubicBezTo>
                  <a:cubicBezTo>
                    <a:pt x="22" y="5117"/>
                    <a:pt x="0" y="5160"/>
                    <a:pt x="11" y="5182"/>
                  </a:cubicBezTo>
                  <a:cubicBezTo>
                    <a:pt x="273" y="5979"/>
                    <a:pt x="1071" y="6067"/>
                    <a:pt x="1595" y="6416"/>
                  </a:cubicBezTo>
                  <a:cubicBezTo>
                    <a:pt x="2479" y="6853"/>
                    <a:pt x="3353" y="6853"/>
                    <a:pt x="4326" y="7115"/>
                  </a:cubicBezTo>
                  <a:cubicBezTo>
                    <a:pt x="4937" y="7202"/>
                    <a:pt x="5025" y="7913"/>
                    <a:pt x="5199" y="8350"/>
                  </a:cubicBezTo>
                  <a:cubicBezTo>
                    <a:pt x="5549" y="9049"/>
                    <a:pt x="5462" y="9758"/>
                    <a:pt x="5636" y="10545"/>
                  </a:cubicBezTo>
                  <a:cubicBezTo>
                    <a:pt x="5734" y="11255"/>
                    <a:pt x="5462" y="11867"/>
                    <a:pt x="5254" y="12489"/>
                  </a:cubicBezTo>
                  <a:cubicBezTo>
                    <a:pt x="5483" y="12872"/>
                    <a:pt x="5887" y="13090"/>
                    <a:pt x="6324" y="13221"/>
                  </a:cubicBezTo>
                  <a:cubicBezTo>
                    <a:pt x="6826" y="13374"/>
                    <a:pt x="7362" y="13385"/>
                    <a:pt x="7886" y="13418"/>
                  </a:cubicBezTo>
                  <a:cubicBezTo>
                    <a:pt x="8094" y="13425"/>
                    <a:pt x="8302" y="13433"/>
                    <a:pt x="8510" y="13433"/>
                  </a:cubicBezTo>
                  <a:cubicBezTo>
                    <a:pt x="8597" y="13433"/>
                    <a:pt x="8684" y="13432"/>
                    <a:pt x="8771" y="13428"/>
                  </a:cubicBezTo>
                  <a:cubicBezTo>
                    <a:pt x="9088" y="13418"/>
                    <a:pt x="9404" y="13385"/>
                    <a:pt x="9721" y="13309"/>
                  </a:cubicBezTo>
                  <a:cubicBezTo>
                    <a:pt x="9841" y="13276"/>
                    <a:pt x="9984" y="13276"/>
                    <a:pt x="10103" y="13243"/>
                  </a:cubicBezTo>
                  <a:cubicBezTo>
                    <a:pt x="10278" y="13200"/>
                    <a:pt x="10202" y="13068"/>
                    <a:pt x="10158" y="12926"/>
                  </a:cubicBezTo>
                  <a:cubicBezTo>
                    <a:pt x="10049" y="12598"/>
                    <a:pt x="9907" y="12293"/>
                    <a:pt x="9819" y="11965"/>
                  </a:cubicBezTo>
                  <a:cubicBezTo>
                    <a:pt x="9645" y="11321"/>
                    <a:pt x="9787" y="10741"/>
                    <a:pt x="9918" y="10119"/>
                  </a:cubicBezTo>
                  <a:cubicBezTo>
                    <a:pt x="10038" y="9508"/>
                    <a:pt x="10060" y="8940"/>
                    <a:pt x="10289" y="8350"/>
                  </a:cubicBezTo>
                  <a:cubicBezTo>
                    <a:pt x="10399" y="8076"/>
                    <a:pt x="10464" y="7782"/>
                    <a:pt x="10617" y="7520"/>
                  </a:cubicBezTo>
                  <a:cubicBezTo>
                    <a:pt x="10759" y="7246"/>
                    <a:pt x="10945" y="7236"/>
                    <a:pt x="11251" y="7202"/>
                  </a:cubicBezTo>
                  <a:cubicBezTo>
                    <a:pt x="11405" y="7185"/>
                    <a:pt x="11560" y="7178"/>
                    <a:pt x="11715" y="7178"/>
                  </a:cubicBezTo>
                  <a:cubicBezTo>
                    <a:pt x="12152" y="7178"/>
                    <a:pt x="12593" y="7230"/>
                    <a:pt x="13035" y="7230"/>
                  </a:cubicBezTo>
                  <a:cubicBezTo>
                    <a:pt x="13113" y="7230"/>
                    <a:pt x="13192" y="7228"/>
                    <a:pt x="13271" y="7224"/>
                  </a:cubicBezTo>
                  <a:cubicBezTo>
                    <a:pt x="13981" y="7192"/>
                    <a:pt x="14691" y="6995"/>
                    <a:pt x="15324" y="6635"/>
                  </a:cubicBezTo>
                  <a:cubicBezTo>
                    <a:pt x="15368" y="6602"/>
                    <a:pt x="15434" y="6569"/>
                    <a:pt x="15455" y="6515"/>
                  </a:cubicBezTo>
                  <a:cubicBezTo>
                    <a:pt x="15477" y="6460"/>
                    <a:pt x="15467" y="6394"/>
                    <a:pt x="15455" y="6340"/>
                  </a:cubicBezTo>
                  <a:cubicBezTo>
                    <a:pt x="15358" y="5750"/>
                    <a:pt x="15303" y="5117"/>
                    <a:pt x="15074" y="4571"/>
                  </a:cubicBezTo>
                  <a:cubicBezTo>
                    <a:pt x="14943" y="4275"/>
                    <a:pt x="14833" y="3981"/>
                    <a:pt x="14735" y="3685"/>
                  </a:cubicBezTo>
                  <a:cubicBezTo>
                    <a:pt x="14625" y="3347"/>
                    <a:pt x="14538" y="3008"/>
                    <a:pt x="14451" y="2670"/>
                  </a:cubicBezTo>
                  <a:cubicBezTo>
                    <a:pt x="14385" y="2375"/>
                    <a:pt x="14353" y="2069"/>
                    <a:pt x="14178" y="1818"/>
                  </a:cubicBezTo>
                  <a:cubicBezTo>
                    <a:pt x="14156" y="1774"/>
                    <a:pt x="14123" y="1741"/>
                    <a:pt x="14112" y="1697"/>
                  </a:cubicBezTo>
                  <a:cubicBezTo>
                    <a:pt x="14079" y="1632"/>
                    <a:pt x="14091" y="1566"/>
                    <a:pt x="14079" y="1501"/>
                  </a:cubicBezTo>
                  <a:cubicBezTo>
                    <a:pt x="14069" y="1447"/>
                    <a:pt x="14036" y="1392"/>
                    <a:pt x="13992" y="1348"/>
                  </a:cubicBezTo>
                  <a:cubicBezTo>
                    <a:pt x="13985" y="1341"/>
                    <a:pt x="13933" y="1312"/>
                    <a:pt x="13902" y="1312"/>
                  </a:cubicBezTo>
                  <a:cubicBezTo>
                    <a:pt x="13886" y="1312"/>
                    <a:pt x="13876" y="1320"/>
                    <a:pt x="13882" y="1345"/>
                  </a:cubicBezTo>
                  <a:lnTo>
                    <a:pt x="13882" y="1345"/>
                  </a:lnTo>
                  <a:cubicBezTo>
                    <a:pt x="13874" y="1318"/>
                    <a:pt x="13843" y="1299"/>
                    <a:pt x="13811" y="1299"/>
                  </a:cubicBezTo>
                  <a:cubicBezTo>
                    <a:pt x="13795" y="1299"/>
                    <a:pt x="13778" y="1304"/>
                    <a:pt x="13763" y="1316"/>
                  </a:cubicBezTo>
                  <a:cubicBezTo>
                    <a:pt x="13741" y="1228"/>
                    <a:pt x="13708" y="1108"/>
                    <a:pt x="13610" y="1086"/>
                  </a:cubicBezTo>
                  <a:cubicBezTo>
                    <a:pt x="13566" y="1086"/>
                    <a:pt x="13424" y="1119"/>
                    <a:pt x="13435" y="1184"/>
                  </a:cubicBezTo>
                  <a:cubicBezTo>
                    <a:pt x="13421" y="1121"/>
                    <a:pt x="13357" y="1089"/>
                    <a:pt x="13290" y="1089"/>
                  </a:cubicBezTo>
                  <a:cubicBezTo>
                    <a:pt x="13253" y="1089"/>
                    <a:pt x="13215" y="1099"/>
                    <a:pt x="13184" y="1119"/>
                  </a:cubicBezTo>
                  <a:cubicBezTo>
                    <a:pt x="13096" y="1173"/>
                    <a:pt x="13052" y="1272"/>
                    <a:pt x="13009" y="1359"/>
                  </a:cubicBezTo>
                  <a:cubicBezTo>
                    <a:pt x="12943" y="1523"/>
                    <a:pt x="12878" y="1687"/>
                    <a:pt x="12911" y="1850"/>
                  </a:cubicBezTo>
                  <a:cubicBezTo>
                    <a:pt x="12965" y="2156"/>
                    <a:pt x="13315" y="2309"/>
                    <a:pt x="13501" y="2561"/>
                  </a:cubicBezTo>
                  <a:cubicBezTo>
                    <a:pt x="13588" y="2692"/>
                    <a:pt x="13642" y="2855"/>
                    <a:pt x="13686" y="3019"/>
                  </a:cubicBezTo>
                  <a:cubicBezTo>
                    <a:pt x="13883" y="3828"/>
                    <a:pt x="13926" y="4636"/>
                    <a:pt x="13960" y="5466"/>
                  </a:cubicBezTo>
                  <a:cubicBezTo>
                    <a:pt x="13970" y="5542"/>
                    <a:pt x="13970" y="5630"/>
                    <a:pt x="13916" y="5695"/>
                  </a:cubicBezTo>
                  <a:cubicBezTo>
                    <a:pt x="13883" y="5739"/>
                    <a:pt x="13828" y="5761"/>
                    <a:pt x="13763" y="5783"/>
                  </a:cubicBezTo>
                  <a:cubicBezTo>
                    <a:pt x="13730" y="5783"/>
                    <a:pt x="13686" y="5794"/>
                    <a:pt x="13654" y="5794"/>
                  </a:cubicBezTo>
                  <a:cubicBezTo>
                    <a:pt x="13395" y="5817"/>
                    <a:pt x="13132" y="5841"/>
                    <a:pt x="12871" y="5841"/>
                  </a:cubicBezTo>
                  <a:cubicBezTo>
                    <a:pt x="12527" y="5841"/>
                    <a:pt x="12186" y="5800"/>
                    <a:pt x="11862" y="5663"/>
                  </a:cubicBezTo>
                  <a:cubicBezTo>
                    <a:pt x="11440" y="5484"/>
                    <a:pt x="10957" y="5426"/>
                    <a:pt x="10486" y="5426"/>
                  </a:cubicBezTo>
                  <a:cubicBezTo>
                    <a:pt x="10324" y="5426"/>
                    <a:pt x="10162" y="5433"/>
                    <a:pt x="10005" y="5444"/>
                  </a:cubicBezTo>
                  <a:cubicBezTo>
                    <a:pt x="9492" y="5477"/>
                    <a:pt x="8880" y="5554"/>
                    <a:pt x="8378" y="5673"/>
                  </a:cubicBezTo>
                  <a:lnTo>
                    <a:pt x="7089" y="5750"/>
                  </a:lnTo>
                  <a:cubicBezTo>
                    <a:pt x="6237" y="5532"/>
                    <a:pt x="5363" y="5401"/>
                    <a:pt x="4489" y="5335"/>
                  </a:cubicBezTo>
                  <a:cubicBezTo>
                    <a:pt x="4129" y="5302"/>
                    <a:pt x="3779" y="5302"/>
                    <a:pt x="3430" y="5291"/>
                  </a:cubicBezTo>
                  <a:cubicBezTo>
                    <a:pt x="3299" y="5291"/>
                    <a:pt x="3156" y="5270"/>
                    <a:pt x="3015" y="5236"/>
                  </a:cubicBezTo>
                  <a:cubicBezTo>
                    <a:pt x="2709" y="5149"/>
                    <a:pt x="2392" y="5083"/>
                    <a:pt x="2075" y="5018"/>
                  </a:cubicBezTo>
                  <a:cubicBezTo>
                    <a:pt x="1802" y="4964"/>
                    <a:pt x="1508" y="4898"/>
                    <a:pt x="1508" y="4571"/>
                  </a:cubicBezTo>
                  <a:cubicBezTo>
                    <a:pt x="1595" y="3511"/>
                    <a:pt x="1595" y="2539"/>
                    <a:pt x="2032" y="1578"/>
                  </a:cubicBezTo>
                  <a:cubicBezTo>
                    <a:pt x="2207" y="1316"/>
                    <a:pt x="2567" y="1141"/>
                    <a:pt x="2741" y="867"/>
                  </a:cubicBezTo>
                  <a:cubicBezTo>
                    <a:pt x="2775" y="758"/>
                    <a:pt x="2796" y="638"/>
                    <a:pt x="2785" y="529"/>
                  </a:cubicBezTo>
                  <a:cubicBezTo>
                    <a:pt x="2785" y="409"/>
                    <a:pt x="2720" y="321"/>
                    <a:pt x="2654" y="223"/>
                  </a:cubicBezTo>
                  <a:cubicBezTo>
                    <a:pt x="2643" y="201"/>
                    <a:pt x="2622" y="168"/>
                    <a:pt x="2600" y="158"/>
                  </a:cubicBezTo>
                  <a:cubicBezTo>
                    <a:pt x="2583" y="147"/>
                    <a:pt x="2564" y="141"/>
                    <a:pt x="2543" y="141"/>
                  </a:cubicBezTo>
                  <a:cubicBezTo>
                    <a:pt x="2523" y="141"/>
                    <a:pt x="2501" y="147"/>
                    <a:pt x="2479" y="158"/>
                  </a:cubicBezTo>
                  <a:cubicBezTo>
                    <a:pt x="2447" y="168"/>
                    <a:pt x="2414" y="201"/>
                    <a:pt x="2392" y="234"/>
                  </a:cubicBezTo>
                  <a:cubicBezTo>
                    <a:pt x="2392" y="190"/>
                    <a:pt x="2370" y="146"/>
                    <a:pt x="2326" y="125"/>
                  </a:cubicBezTo>
                  <a:cubicBezTo>
                    <a:pt x="2313" y="115"/>
                    <a:pt x="2296" y="110"/>
                    <a:pt x="2278" y="110"/>
                  </a:cubicBezTo>
                  <a:cubicBezTo>
                    <a:pt x="2254" y="110"/>
                    <a:pt x="2230" y="121"/>
                    <a:pt x="2217" y="146"/>
                  </a:cubicBezTo>
                  <a:cubicBezTo>
                    <a:pt x="2185" y="81"/>
                    <a:pt x="2119" y="27"/>
                    <a:pt x="2054" y="15"/>
                  </a:cubicBezTo>
                  <a:cubicBezTo>
                    <a:pt x="2038" y="8"/>
                    <a:pt x="2012" y="0"/>
                    <a:pt x="1990" y="0"/>
                  </a:cubicBezTo>
                  <a:close/>
                </a:path>
              </a:pathLst>
            </a:custGeom>
            <a:solidFill>
              <a:srgbClr val="F0B6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0"/>
            <p:cNvSpPr/>
            <p:nvPr/>
          </p:nvSpPr>
          <p:spPr>
            <a:xfrm>
              <a:off x="1615750" y="983250"/>
              <a:ext cx="66125" cy="183875"/>
            </a:xfrm>
            <a:custGeom>
              <a:rect b="b" l="l" r="r" t="t"/>
              <a:pathLst>
                <a:path extrusionOk="0" h="7355" w="2645">
                  <a:moveTo>
                    <a:pt x="1094" y="1"/>
                  </a:moveTo>
                  <a:cubicBezTo>
                    <a:pt x="996" y="1"/>
                    <a:pt x="904" y="10"/>
                    <a:pt x="821" y="58"/>
                  </a:cubicBezTo>
                  <a:cubicBezTo>
                    <a:pt x="733" y="975"/>
                    <a:pt x="646" y="1904"/>
                    <a:pt x="558" y="2822"/>
                  </a:cubicBezTo>
                  <a:cubicBezTo>
                    <a:pt x="493" y="3510"/>
                    <a:pt x="350" y="4143"/>
                    <a:pt x="209" y="4810"/>
                  </a:cubicBezTo>
                  <a:cubicBezTo>
                    <a:pt x="165" y="4985"/>
                    <a:pt x="132" y="5159"/>
                    <a:pt x="100" y="5345"/>
                  </a:cubicBezTo>
                  <a:cubicBezTo>
                    <a:pt x="45" y="5618"/>
                    <a:pt x="1" y="5946"/>
                    <a:pt x="198" y="6142"/>
                  </a:cubicBezTo>
                  <a:cubicBezTo>
                    <a:pt x="296" y="6230"/>
                    <a:pt x="416" y="6273"/>
                    <a:pt x="503" y="6371"/>
                  </a:cubicBezTo>
                  <a:cubicBezTo>
                    <a:pt x="668" y="6568"/>
                    <a:pt x="602" y="6874"/>
                    <a:pt x="722" y="7092"/>
                  </a:cubicBezTo>
                  <a:cubicBezTo>
                    <a:pt x="831" y="7267"/>
                    <a:pt x="1061" y="7354"/>
                    <a:pt x="1279" y="7354"/>
                  </a:cubicBezTo>
                  <a:cubicBezTo>
                    <a:pt x="1389" y="7354"/>
                    <a:pt x="1498" y="7333"/>
                    <a:pt x="1596" y="7278"/>
                  </a:cubicBezTo>
                  <a:cubicBezTo>
                    <a:pt x="1814" y="7136"/>
                    <a:pt x="1826" y="6808"/>
                    <a:pt x="1727" y="6568"/>
                  </a:cubicBezTo>
                  <a:cubicBezTo>
                    <a:pt x="1629" y="6328"/>
                    <a:pt x="1443" y="6131"/>
                    <a:pt x="1334" y="5902"/>
                  </a:cubicBezTo>
                  <a:cubicBezTo>
                    <a:pt x="1202" y="5618"/>
                    <a:pt x="1170" y="5334"/>
                    <a:pt x="1202" y="5039"/>
                  </a:cubicBezTo>
                  <a:cubicBezTo>
                    <a:pt x="1268" y="4318"/>
                    <a:pt x="1705" y="3586"/>
                    <a:pt x="1902" y="2953"/>
                  </a:cubicBezTo>
                  <a:cubicBezTo>
                    <a:pt x="2033" y="2570"/>
                    <a:pt x="2131" y="2188"/>
                    <a:pt x="2262" y="1795"/>
                  </a:cubicBezTo>
                  <a:cubicBezTo>
                    <a:pt x="2382" y="1402"/>
                    <a:pt x="2579" y="1019"/>
                    <a:pt x="2612" y="615"/>
                  </a:cubicBezTo>
                  <a:lnTo>
                    <a:pt x="2644" y="189"/>
                  </a:lnTo>
                  <a:lnTo>
                    <a:pt x="2644" y="179"/>
                  </a:lnTo>
                  <a:cubicBezTo>
                    <a:pt x="2229" y="36"/>
                    <a:pt x="1705" y="4"/>
                    <a:pt x="1268" y="4"/>
                  </a:cubicBezTo>
                  <a:cubicBezTo>
                    <a:pt x="1208" y="4"/>
                    <a:pt x="1150" y="1"/>
                    <a:pt x="1094" y="1"/>
                  </a:cubicBezTo>
                  <a:close/>
                </a:path>
              </a:pathLst>
            </a:custGeom>
            <a:solidFill>
              <a:srgbClr val="F0B6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1458750" y="826300"/>
              <a:ext cx="152675" cy="163875"/>
            </a:xfrm>
            <a:custGeom>
              <a:rect b="b" l="l" r="r" t="t"/>
              <a:pathLst>
                <a:path extrusionOk="0" h="6555" w="6107">
                  <a:moveTo>
                    <a:pt x="1147" y="1"/>
                  </a:moveTo>
                  <a:cubicBezTo>
                    <a:pt x="962" y="1"/>
                    <a:pt x="787" y="56"/>
                    <a:pt x="623" y="121"/>
                  </a:cubicBezTo>
                  <a:cubicBezTo>
                    <a:pt x="416" y="187"/>
                    <a:pt x="197" y="274"/>
                    <a:pt x="99" y="459"/>
                  </a:cubicBezTo>
                  <a:cubicBezTo>
                    <a:pt x="1" y="634"/>
                    <a:pt x="33" y="842"/>
                    <a:pt x="120" y="1017"/>
                  </a:cubicBezTo>
                  <a:cubicBezTo>
                    <a:pt x="404" y="1530"/>
                    <a:pt x="1104" y="1770"/>
                    <a:pt x="1574" y="2076"/>
                  </a:cubicBezTo>
                  <a:cubicBezTo>
                    <a:pt x="2108" y="2415"/>
                    <a:pt x="2633" y="2765"/>
                    <a:pt x="3135" y="3136"/>
                  </a:cubicBezTo>
                  <a:cubicBezTo>
                    <a:pt x="3528" y="3430"/>
                    <a:pt x="3867" y="3780"/>
                    <a:pt x="4217" y="4119"/>
                  </a:cubicBezTo>
                  <a:cubicBezTo>
                    <a:pt x="4359" y="4250"/>
                    <a:pt x="4501" y="4392"/>
                    <a:pt x="4643" y="4512"/>
                  </a:cubicBezTo>
                  <a:cubicBezTo>
                    <a:pt x="4829" y="4676"/>
                    <a:pt x="4992" y="4872"/>
                    <a:pt x="5134" y="5080"/>
                  </a:cubicBezTo>
                  <a:cubicBezTo>
                    <a:pt x="5342" y="5418"/>
                    <a:pt x="5484" y="5801"/>
                    <a:pt x="5516" y="6194"/>
                  </a:cubicBezTo>
                  <a:cubicBezTo>
                    <a:pt x="5528" y="6282"/>
                    <a:pt x="5538" y="6391"/>
                    <a:pt x="5593" y="6467"/>
                  </a:cubicBezTo>
                  <a:cubicBezTo>
                    <a:pt x="5629" y="6518"/>
                    <a:pt x="5694" y="6554"/>
                    <a:pt x="5752" y="6554"/>
                  </a:cubicBezTo>
                  <a:cubicBezTo>
                    <a:pt x="5783" y="6554"/>
                    <a:pt x="5811" y="6544"/>
                    <a:pt x="5834" y="6522"/>
                  </a:cubicBezTo>
                  <a:cubicBezTo>
                    <a:pt x="5866" y="6500"/>
                    <a:pt x="5888" y="6457"/>
                    <a:pt x="5899" y="6423"/>
                  </a:cubicBezTo>
                  <a:cubicBezTo>
                    <a:pt x="6106" y="5790"/>
                    <a:pt x="5834" y="5113"/>
                    <a:pt x="5855" y="4457"/>
                  </a:cubicBezTo>
                  <a:cubicBezTo>
                    <a:pt x="5866" y="4054"/>
                    <a:pt x="5965" y="3573"/>
                    <a:pt x="5681" y="3289"/>
                  </a:cubicBezTo>
                  <a:cubicBezTo>
                    <a:pt x="5626" y="3234"/>
                    <a:pt x="5560" y="3190"/>
                    <a:pt x="5495" y="3158"/>
                  </a:cubicBezTo>
                  <a:cubicBezTo>
                    <a:pt x="5287" y="3059"/>
                    <a:pt x="5025" y="3027"/>
                    <a:pt x="4817" y="2928"/>
                  </a:cubicBezTo>
                  <a:cubicBezTo>
                    <a:pt x="4730" y="2884"/>
                    <a:pt x="4654" y="2830"/>
                    <a:pt x="4577" y="2765"/>
                  </a:cubicBezTo>
                  <a:cubicBezTo>
                    <a:pt x="4490" y="2688"/>
                    <a:pt x="4402" y="2612"/>
                    <a:pt x="4326" y="2535"/>
                  </a:cubicBezTo>
                  <a:cubicBezTo>
                    <a:pt x="3562" y="1770"/>
                    <a:pt x="2753" y="1061"/>
                    <a:pt x="1912" y="383"/>
                  </a:cubicBezTo>
                  <a:cubicBezTo>
                    <a:pt x="1683" y="209"/>
                    <a:pt x="1431" y="23"/>
                    <a:pt x="1147" y="1"/>
                  </a:cubicBezTo>
                  <a:close/>
                </a:path>
              </a:pathLst>
            </a:custGeom>
            <a:solidFill>
              <a:srgbClr val="F0B6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0"/>
            <p:cNvSpPr/>
            <p:nvPr/>
          </p:nvSpPr>
          <p:spPr>
            <a:xfrm>
              <a:off x="1426525" y="718450"/>
              <a:ext cx="300125" cy="279075"/>
            </a:xfrm>
            <a:custGeom>
              <a:rect b="b" l="l" r="r" t="t"/>
              <a:pathLst>
                <a:path extrusionOk="0" h="11163" w="12005">
                  <a:moveTo>
                    <a:pt x="6598" y="1"/>
                  </a:moveTo>
                  <a:cubicBezTo>
                    <a:pt x="6467" y="285"/>
                    <a:pt x="6347" y="557"/>
                    <a:pt x="6216" y="841"/>
                  </a:cubicBezTo>
                  <a:cubicBezTo>
                    <a:pt x="6161" y="950"/>
                    <a:pt x="6106" y="1071"/>
                    <a:pt x="6019" y="1158"/>
                  </a:cubicBezTo>
                  <a:cubicBezTo>
                    <a:pt x="5932" y="1256"/>
                    <a:pt x="5800" y="1311"/>
                    <a:pt x="5681" y="1355"/>
                  </a:cubicBezTo>
                  <a:cubicBezTo>
                    <a:pt x="5276" y="1497"/>
                    <a:pt x="4851" y="1562"/>
                    <a:pt x="4424" y="1639"/>
                  </a:cubicBezTo>
                  <a:cubicBezTo>
                    <a:pt x="3310" y="1846"/>
                    <a:pt x="2218" y="2196"/>
                    <a:pt x="1191" y="2666"/>
                  </a:cubicBezTo>
                  <a:cubicBezTo>
                    <a:pt x="820" y="2829"/>
                    <a:pt x="438" y="3037"/>
                    <a:pt x="241" y="3387"/>
                  </a:cubicBezTo>
                  <a:cubicBezTo>
                    <a:pt x="1" y="3834"/>
                    <a:pt x="132" y="4402"/>
                    <a:pt x="438" y="4807"/>
                  </a:cubicBezTo>
                  <a:cubicBezTo>
                    <a:pt x="744" y="5210"/>
                    <a:pt x="1235" y="5462"/>
                    <a:pt x="1672" y="5713"/>
                  </a:cubicBezTo>
                  <a:cubicBezTo>
                    <a:pt x="2098" y="5702"/>
                    <a:pt x="2513" y="5473"/>
                    <a:pt x="2753" y="5123"/>
                  </a:cubicBezTo>
                  <a:cubicBezTo>
                    <a:pt x="2851" y="4992"/>
                    <a:pt x="2928" y="4839"/>
                    <a:pt x="3081" y="4807"/>
                  </a:cubicBezTo>
                  <a:cubicBezTo>
                    <a:pt x="3103" y="4802"/>
                    <a:pt x="3125" y="4801"/>
                    <a:pt x="3147" y="4801"/>
                  </a:cubicBezTo>
                  <a:cubicBezTo>
                    <a:pt x="3234" y="4801"/>
                    <a:pt x="3324" y="4829"/>
                    <a:pt x="3419" y="4829"/>
                  </a:cubicBezTo>
                  <a:cubicBezTo>
                    <a:pt x="3529" y="4829"/>
                    <a:pt x="3660" y="4730"/>
                    <a:pt x="3616" y="4632"/>
                  </a:cubicBezTo>
                  <a:lnTo>
                    <a:pt x="3616" y="4632"/>
                  </a:lnTo>
                  <a:cubicBezTo>
                    <a:pt x="3762" y="4653"/>
                    <a:pt x="3907" y="4662"/>
                    <a:pt x="4053" y="4662"/>
                  </a:cubicBezTo>
                  <a:cubicBezTo>
                    <a:pt x="4355" y="4662"/>
                    <a:pt x="4657" y="4625"/>
                    <a:pt x="4960" y="4588"/>
                  </a:cubicBezTo>
                  <a:cubicBezTo>
                    <a:pt x="6052" y="4457"/>
                    <a:pt x="7220" y="4370"/>
                    <a:pt x="8313" y="4227"/>
                  </a:cubicBezTo>
                  <a:cubicBezTo>
                    <a:pt x="8422" y="4577"/>
                    <a:pt x="8531" y="4926"/>
                    <a:pt x="8597" y="5287"/>
                  </a:cubicBezTo>
                  <a:cubicBezTo>
                    <a:pt x="8684" y="5844"/>
                    <a:pt x="8640" y="6412"/>
                    <a:pt x="8608" y="6969"/>
                  </a:cubicBezTo>
                  <a:cubicBezTo>
                    <a:pt x="8553" y="7734"/>
                    <a:pt x="8499" y="8509"/>
                    <a:pt x="8444" y="9274"/>
                  </a:cubicBezTo>
                  <a:cubicBezTo>
                    <a:pt x="8433" y="9394"/>
                    <a:pt x="8422" y="9514"/>
                    <a:pt x="8444" y="9635"/>
                  </a:cubicBezTo>
                  <a:cubicBezTo>
                    <a:pt x="8466" y="9754"/>
                    <a:pt x="8521" y="9863"/>
                    <a:pt x="8531" y="9984"/>
                  </a:cubicBezTo>
                  <a:cubicBezTo>
                    <a:pt x="8553" y="10169"/>
                    <a:pt x="8477" y="10355"/>
                    <a:pt x="8444" y="10552"/>
                  </a:cubicBezTo>
                  <a:cubicBezTo>
                    <a:pt x="8433" y="10584"/>
                    <a:pt x="8422" y="10628"/>
                    <a:pt x="8433" y="10661"/>
                  </a:cubicBezTo>
                  <a:cubicBezTo>
                    <a:pt x="8455" y="10715"/>
                    <a:pt x="8487" y="10749"/>
                    <a:pt x="8521" y="10771"/>
                  </a:cubicBezTo>
                  <a:cubicBezTo>
                    <a:pt x="8800" y="11006"/>
                    <a:pt x="9169" y="11162"/>
                    <a:pt x="9523" y="11162"/>
                  </a:cubicBezTo>
                  <a:cubicBezTo>
                    <a:pt x="9695" y="11162"/>
                    <a:pt x="9863" y="11125"/>
                    <a:pt x="10017" y="11043"/>
                  </a:cubicBezTo>
                  <a:cubicBezTo>
                    <a:pt x="10072" y="11021"/>
                    <a:pt x="10115" y="10989"/>
                    <a:pt x="10148" y="10945"/>
                  </a:cubicBezTo>
                  <a:cubicBezTo>
                    <a:pt x="10181" y="10902"/>
                    <a:pt x="10191" y="10836"/>
                    <a:pt x="10203" y="10781"/>
                  </a:cubicBezTo>
                  <a:cubicBezTo>
                    <a:pt x="10312" y="10082"/>
                    <a:pt x="10421" y="9372"/>
                    <a:pt x="10541" y="8673"/>
                  </a:cubicBezTo>
                  <a:cubicBezTo>
                    <a:pt x="10640" y="8018"/>
                    <a:pt x="10934" y="7439"/>
                    <a:pt x="11153" y="6816"/>
                  </a:cubicBezTo>
                  <a:cubicBezTo>
                    <a:pt x="11404" y="6139"/>
                    <a:pt x="11623" y="5451"/>
                    <a:pt x="11754" y="4741"/>
                  </a:cubicBezTo>
                  <a:cubicBezTo>
                    <a:pt x="12005" y="3397"/>
                    <a:pt x="11950" y="1999"/>
                    <a:pt x="11590" y="678"/>
                  </a:cubicBezTo>
                  <a:cubicBezTo>
                    <a:pt x="10949" y="853"/>
                    <a:pt x="10259" y="940"/>
                    <a:pt x="9580" y="940"/>
                  </a:cubicBezTo>
                  <a:cubicBezTo>
                    <a:pt x="9240" y="940"/>
                    <a:pt x="8903" y="918"/>
                    <a:pt x="8575" y="874"/>
                  </a:cubicBezTo>
                  <a:cubicBezTo>
                    <a:pt x="7843" y="776"/>
                    <a:pt x="7079" y="557"/>
                    <a:pt x="65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0"/>
            <p:cNvSpPr/>
            <p:nvPr/>
          </p:nvSpPr>
          <p:spPr>
            <a:xfrm>
              <a:off x="1620125" y="505275"/>
              <a:ext cx="62300" cy="57550"/>
            </a:xfrm>
            <a:custGeom>
              <a:rect b="b" l="l" r="r" t="t"/>
              <a:pathLst>
                <a:path extrusionOk="0" h="2302" w="2492">
                  <a:moveTo>
                    <a:pt x="1438" y="0"/>
                  </a:moveTo>
                  <a:cubicBezTo>
                    <a:pt x="1378" y="0"/>
                    <a:pt x="1317" y="10"/>
                    <a:pt x="1257" y="30"/>
                  </a:cubicBezTo>
                  <a:lnTo>
                    <a:pt x="886" y="171"/>
                  </a:lnTo>
                  <a:cubicBezTo>
                    <a:pt x="700" y="237"/>
                    <a:pt x="569" y="401"/>
                    <a:pt x="547" y="598"/>
                  </a:cubicBezTo>
                  <a:lnTo>
                    <a:pt x="547" y="608"/>
                  </a:lnTo>
                  <a:cubicBezTo>
                    <a:pt x="547" y="674"/>
                    <a:pt x="547" y="739"/>
                    <a:pt x="536" y="805"/>
                  </a:cubicBezTo>
                  <a:lnTo>
                    <a:pt x="536" y="991"/>
                  </a:lnTo>
                  <a:cubicBezTo>
                    <a:pt x="525" y="1100"/>
                    <a:pt x="515" y="1198"/>
                    <a:pt x="481" y="1307"/>
                  </a:cubicBezTo>
                  <a:cubicBezTo>
                    <a:pt x="459" y="1395"/>
                    <a:pt x="405" y="1472"/>
                    <a:pt x="328" y="1526"/>
                  </a:cubicBezTo>
                  <a:cubicBezTo>
                    <a:pt x="252" y="1591"/>
                    <a:pt x="197" y="1603"/>
                    <a:pt x="99" y="1624"/>
                  </a:cubicBezTo>
                  <a:lnTo>
                    <a:pt x="1" y="1646"/>
                  </a:lnTo>
                  <a:cubicBezTo>
                    <a:pt x="121" y="1941"/>
                    <a:pt x="471" y="2225"/>
                    <a:pt x="777" y="2280"/>
                  </a:cubicBezTo>
                  <a:cubicBezTo>
                    <a:pt x="878" y="2294"/>
                    <a:pt x="975" y="2301"/>
                    <a:pt x="1068" y="2301"/>
                  </a:cubicBezTo>
                  <a:cubicBezTo>
                    <a:pt x="1470" y="2301"/>
                    <a:pt x="1811" y="2173"/>
                    <a:pt x="2175" y="1952"/>
                  </a:cubicBezTo>
                  <a:cubicBezTo>
                    <a:pt x="2295" y="1875"/>
                    <a:pt x="2393" y="1756"/>
                    <a:pt x="2491" y="1646"/>
                  </a:cubicBezTo>
                  <a:cubicBezTo>
                    <a:pt x="2153" y="1569"/>
                    <a:pt x="2054" y="1307"/>
                    <a:pt x="2022" y="969"/>
                  </a:cubicBezTo>
                  <a:cubicBezTo>
                    <a:pt x="2011" y="860"/>
                    <a:pt x="2000" y="717"/>
                    <a:pt x="2000" y="554"/>
                  </a:cubicBezTo>
                  <a:cubicBezTo>
                    <a:pt x="2000" y="235"/>
                    <a:pt x="1735" y="0"/>
                    <a:pt x="1438" y="0"/>
                  </a:cubicBezTo>
                  <a:close/>
                </a:path>
              </a:pathLst>
            </a:custGeom>
            <a:solidFill>
              <a:srgbClr val="F0B6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0"/>
            <p:cNvSpPr/>
            <p:nvPr/>
          </p:nvSpPr>
          <p:spPr>
            <a:xfrm>
              <a:off x="1581650" y="541225"/>
              <a:ext cx="142275" cy="118275"/>
            </a:xfrm>
            <a:custGeom>
              <a:rect b="b" l="l" r="r" t="t"/>
              <a:pathLst>
                <a:path extrusionOk="0" h="4731" w="5691">
                  <a:moveTo>
                    <a:pt x="4717" y="1"/>
                  </a:moveTo>
                  <a:cubicBezTo>
                    <a:pt x="4648" y="1"/>
                    <a:pt x="4579" y="9"/>
                    <a:pt x="4511" y="22"/>
                  </a:cubicBezTo>
                  <a:cubicBezTo>
                    <a:pt x="4423" y="34"/>
                    <a:pt x="4107" y="88"/>
                    <a:pt x="4063" y="165"/>
                  </a:cubicBezTo>
                  <a:cubicBezTo>
                    <a:pt x="4030" y="219"/>
                    <a:pt x="4173" y="415"/>
                    <a:pt x="4194" y="503"/>
                  </a:cubicBezTo>
                  <a:cubicBezTo>
                    <a:pt x="4270" y="743"/>
                    <a:pt x="4282" y="1017"/>
                    <a:pt x="4205" y="1267"/>
                  </a:cubicBezTo>
                  <a:cubicBezTo>
                    <a:pt x="4173" y="1355"/>
                    <a:pt x="4129" y="1453"/>
                    <a:pt x="4074" y="1519"/>
                  </a:cubicBezTo>
                  <a:cubicBezTo>
                    <a:pt x="4008" y="1595"/>
                    <a:pt x="3921" y="1650"/>
                    <a:pt x="3834" y="1694"/>
                  </a:cubicBezTo>
                  <a:cubicBezTo>
                    <a:pt x="3637" y="1803"/>
                    <a:pt x="3408" y="1879"/>
                    <a:pt x="3178" y="1912"/>
                  </a:cubicBezTo>
                  <a:cubicBezTo>
                    <a:pt x="3062" y="1932"/>
                    <a:pt x="2944" y="1940"/>
                    <a:pt x="2825" y="1940"/>
                  </a:cubicBezTo>
                  <a:cubicBezTo>
                    <a:pt x="2542" y="1940"/>
                    <a:pt x="2257" y="1890"/>
                    <a:pt x="1988" y="1813"/>
                  </a:cubicBezTo>
                  <a:cubicBezTo>
                    <a:pt x="1889" y="1792"/>
                    <a:pt x="1802" y="1759"/>
                    <a:pt x="1714" y="1704"/>
                  </a:cubicBezTo>
                  <a:cubicBezTo>
                    <a:pt x="1573" y="1585"/>
                    <a:pt x="1518" y="1388"/>
                    <a:pt x="1474" y="1202"/>
                  </a:cubicBezTo>
                  <a:cubicBezTo>
                    <a:pt x="1442" y="1027"/>
                    <a:pt x="1398" y="842"/>
                    <a:pt x="1452" y="667"/>
                  </a:cubicBezTo>
                  <a:cubicBezTo>
                    <a:pt x="1507" y="492"/>
                    <a:pt x="1627" y="306"/>
                    <a:pt x="1704" y="143"/>
                  </a:cubicBezTo>
                  <a:cubicBezTo>
                    <a:pt x="1562" y="143"/>
                    <a:pt x="1420" y="121"/>
                    <a:pt x="1278" y="88"/>
                  </a:cubicBezTo>
                  <a:lnTo>
                    <a:pt x="1114" y="55"/>
                  </a:lnTo>
                  <a:cubicBezTo>
                    <a:pt x="1077" y="49"/>
                    <a:pt x="1028" y="43"/>
                    <a:pt x="981" y="43"/>
                  </a:cubicBezTo>
                  <a:cubicBezTo>
                    <a:pt x="946" y="43"/>
                    <a:pt x="912" y="46"/>
                    <a:pt x="884" y="55"/>
                  </a:cubicBezTo>
                  <a:cubicBezTo>
                    <a:pt x="808" y="88"/>
                    <a:pt x="830" y="77"/>
                    <a:pt x="797" y="165"/>
                  </a:cubicBezTo>
                  <a:cubicBezTo>
                    <a:pt x="753" y="284"/>
                    <a:pt x="721" y="427"/>
                    <a:pt x="666" y="558"/>
                  </a:cubicBezTo>
                  <a:cubicBezTo>
                    <a:pt x="568" y="809"/>
                    <a:pt x="447" y="1049"/>
                    <a:pt x="404" y="1311"/>
                  </a:cubicBezTo>
                  <a:cubicBezTo>
                    <a:pt x="360" y="1508"/>
                    <a:pt x="382" y="1716"/>
                    <a:pt x="338" y="1912"/>
                  </a:cubicBezTo>
                  <a:cubicBezTo>
                    <a:pt x="306" y="2109"/>
                    <a:pt x="185" y="2305"/>
                    <a:pt x="0" y="2371"/>
                  </a:cubicBezTo>
                  <a:cubicBezTo>
                    <a:pt x="284" y="2775"/>
                    <a:pt x="447" y="3277"/>
                    <a:pt x="459" y="3780"/>
                  </a:cubicBezTo>
                  <a:cubicBezTo>
                    <a:pt x="469" y="4064"/>
                    <a:pt x="426" y="4369"/>
                    <a:pt x="535" y="4643"/>
                  </a:cubicBezTo>
                  <a:cubicBezTo>
                    <a:pt x="852" y="4639"/>
                    <a:pt x="1171" y="4637"/>
                    <a:pt x="1490" y="4637"/>
                  </a:cubicBezTo>
                  <a:cubicBezTo>
                    <a:pt x="2191" y="4637"/>
                    <a:pt x="2895" y="4649"/>
                    <a:pt x="3593" y="4687"/>
                  </a:cubicBezTo>
                  <a:cubicBezTo>
                    <a:pt x="3789" y="4698"/>
                    <a:pt x="3984" y="4713"/>
                    <a:pt x="4179" y="4713"/>
                  </a:cubicBezTo>
                  <a:cubicBezTo>
                    <a:pt x="4355" y="4713"/>
                    <a:pt x="4531" y="4701"/>
                    <a:pt x="4707" y="4665"/>
                  </a:cubicBezTo>
                  <a:cubicBezTo>
                    <a:pt x="4771" y="4650"/>
                    <a:pt x="4845" y="4635"/>
                    <a:pt x="4914" y="4635"/>
                  </a:cubicBezTo>
                  <a:cubicBezTo>
                    <a:pt x="4999" y="4635"/>
                    <a:pt x="5076" y="4658"/>
                    <a:pt x="5112" y="4730"/>
                  </a:cubicBezTo>
                  <a:cubicBezTo>
                    <a:pt x="5166" y="3922"/>
                    <a:pt x="5363" y="3114"/>
                    <a:pt x="5690" y="2371"/>
                  </a:cubicBezTo>
                  <a:cubicBezTo>
                    <a:pt x="5483" y="2338"/>
                    <a:pt x="5385" y="2097"/>
                    <a:pt x="5341" y="1890"/>
                  </a:cubicBezTo>
                  <a:cubicBezTo>
                    <a:pt x="5265" y="1595"/>
                    <a:pt x="5188" y="1301"/>
                    <a:pt x="5112" y="1017"/>
                  </a:cubicBezTo>
                  <a:cubicBezTo>
                    <a:pt x="5057" y="820"/>
                    <a:pt x="5013" y="634"/>
                    <a:pt x="4991" y="449"/>
                  </a:cubicBezTo>
                  <a:cubicBezTo>
                    <a:pt x="4991" y="427"/>
                    <a:pt x="4960" y="55"/>
                    <a:pt x="5001" y="55"/>
                  </a:cubicBezTo>
                  <a:cubicBezTo>
                    <a:pt x="5001" y="55"/>
                    <a:pt x="5002" y="55"/>
                    <a:pt x="5003" y="55"/>
                  </a:cubicBezTo>
                  <a:cubicBezTo>
                    <a:pt x="4913" y="17"/>
                    <a:pt x="4815" y="1"/>
                    <a:pt x="47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0"/>
            <p:cNvSpPr/>
            <p:nvPr/>
          </p:nvSpPr>
          <p:spPr>
            <a:xfrm>
              <a:off x="1605675" y="434950"/>
              <a:ext cx="90950" cy="90225"/>
            </a:xfrm>
            <a:custGeom>
              <a:rect b="b" l="l" r="r" t="t"/>
              <a:pathLst>
                <a:path extrusionOk="0" h="3609" w="3638">
                  <a:moveTo>
                    <a:pt x="1736" y="0"/>
                  </a:moveTo>
                  <a:cubicBezTo>
                    <a:pt x="1232" y="0"/>
                    <a:pt x="772" y="227"/>
                    <a:pt x="612" y="767"/>
                  </a:cubicBezTo>
                  <a:cubicBezTo>
                    <a:pt x="568" y="931"/>
                    <a:pt x="546" y="1095"/>
                    <a:pt x="546" y="1258"/>
                  </a:cubicBezTo>
                  <a:cubicBezTo>
                    <a:pt x="557" y="1390"/>
                    <a:pt x="612" y="1554"/>
                    <a:pt x="590" y="1674"/>
                  </a:cubicBezTo>
                  <a:cubicBezTo>
                    <a:pt x="506" y="1617"/>
                    <a:pt x="410" y="1570"/>
                    <a:pt x="324" y="1570"/>
                  </a:cubicBezTo>
                  <a:cubicBezTo>
                    <a:pt x="244" y="1570"/>
                    <a:pt x="174" y="1612"/>
                    <a:pt x="131" y="1729"/>
                  </a:cubicBezTo>
                  <a:cubicBezTo>
                    <a:pt x="0" y="2089"/>
                    <a:pt x="306" y="2416"/>
                    <a:pt x="546" y="2428"/>
                  </a:cubicBezTo>
                  <a:cubicBezTo>
                    <a:pt x="546" y="2428"/>
                    <a:pt x="918" y="3542"/>
                    <a:pt x="1671" y="3607"/>
                  </a:cubicBezTo>
                  <a:cubicBezTo>
                    <a:pt x="1703" y="3608"/>
                    <a:pt x="1736" y="3609"/>
                    <a:pt x="1769" y="3609"/>
                  </a:cubicBezTo>
                  <a:cubicBezTo>
                    <a:pt x="2139" y="3609"/>
                    <a:pt x="2559" y="3518"/>
                    <a:pt x="2960" y="2515"/>
                  </a:cubicBezTo>
                  <a:cubicBezTo>
                    <a:pt x="3178" y="2449"/>
                    <a:pt x="3637" y="2045"/>
                    <a:pt x="3353" y="1695"/>
                  </a:cubicBezTo>
                  <a:cubicBezTo>
                    <a:pt x="3315" y="1648"/>
                    <a:pt x="3261" y="1617"/>
                    <a:pt x="3204" y="1617"/>
                  </a:cubicBezTo>
                  <a:cubicBezTo>
                    <a:pt x="3196" y="1617"/>
                    <a:pt x="3187" y="1618"/>
                    <a:pt x="3178" y="1619"/>
                  </a:cubicBezTo>
                  <a:cubicBezTo>
                    <a:pt x="3124" y="1619"/>
                    <a:pt x="3069" y="1652"/>
                    <a:pt x="3015" y="1729"/>
                  </a:cubicBezTo>
                  <a:cubicBezTo>
                    <a:pt x="3059" y="1652"/>
                    <a:pt x="3025" y="1423"/>
                    <a:pt x="3037" y="1324"/>
                  </a:cubicBezTo>
                  <a:cubicBezTo>
                    <a:pt x="3059" y="1182"/>
                    <a:pt x="3080" y="1051"/>
                    <a:pt x="3059" y="909"/>
                  </a:cubicBezTo>
                  <a:cubicBezTo>
                    <a:pt x="3004" y="636"/>
                    <a:pt x="2862" y="396"/>
                    <a:pt x="2632" y="243"/>
                  </a:cubicBezTo>
                  <a:cubicBezTo>
                    <a:pt x="2501" y="144"/>
                    <a:pt x="2338" y="90"/>
                    <a:pt x="2185" y="57"/>
                  </a:cubicBezTo>
                  <a:cubicBezTo>
                    <a:pt x="2036" y="20"/>
                    <a:pt x="1884" y="0"/>
                    <a:pt x="1736" y="0"/>
                  </a:cubicBezTo>
                  <a:close/>
                </a:path>
              </a:pathLst>
            </a:custGeom>
            <a:solidFill>
              <a:srgbClr val="F0B6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0"/>
            <p:cNvSpPr/>
            <p:nvPr/>
          </p:nvSpPr>
          <p:spPr>
            <a:xfrm>
              <a:off x="1615500" y="422775"/>
              <a:ext cx="69925" cy="56200"/>
            </a:xfrm>
            <a:custGeom>
              <a:rect b="b" l="l" r="r" t="t"/>
              <a:pathLst>
                <a:path extrusionOk="0" h="2248" w="2797">
                  <a:moveTo>
                    <a:pt x="1461" y="0"/>
                  </a:moveTo>
                  <a:cubicBezTo>
                    <a:pt x="1411" y="0"/>
                    <a:pt x="1361" y="3"/>
                    <a:pt x="1311" y="9"/>
                  </a:cubicBezTo>
                  <a:cubicBezTo>
                    <a:pt x="852" y="63"/>
                    <a:pt x="448" y="381"/>
                    <a:pt x="229" y="784"/>
                  </a:cubicBezTo>
                  <a:cubicBezTo>
                    <a:pt x="88" y="1025"/>
                    <a:pt x="22" y="1309"/>
                    <a:pt x="22" y="1582"/>
                  </a:cubicBezTo>
                  <a:cubicBezTo>
                    <a:pt x="11" y="1713"/>
                    <a:pt x="0" y="1986"/>
                    <a:pt x="88" y="2085"/>
                  </a:cubicBezTo>
                  <a:cubicBezTo>
                    <a:pt x="132" y="2139"/>
                    <a:pt x="219" y="2172"/>
                    <a:pt x="284" y="2216"/>
                  </a:cubicBezTo>
                  <a:cubicBezTo>
                    <a:pt x="295" y="2073"/>
                    <a:pt x="251" y="1942"/>
                    <a:pt x="339" y="1801"/>
                  </a:cubicBezTo>
                  <a:cubicBezTo>
                    <a:pt x="360" y="1757"/>
                    <a:pt x="394" y="1724"/>
                    <a:pt x="426" y="1680"/>
                  </a:cubicBezTo>
                  <a:cubicBezTo>
                    <a:pt x="481" y="1582"/>
                    <a:pt x="481" y="1461"/>
                    <a:pt x="481" y="1352"/>
                  </a:cubicBezTo>
                  <a:cubicBezTo>
                    <a:pt x="492" y="1243"/>
                    <a:pt x="513" y="1123"/>
                    <a:pt x="590" y="1046"/>
                  </a:cubicBezTo>
                  <a:cubicBezTo>
                    <a:pt x="656" y="992"/>
                    <a:pt x="743" y="970"/>
                    <a:pt x="809" y="927"/>
                  </a:cubicBezTo>
                  <a:cubicBezTo>
                    <a:pt x="885" y="883"/>
                    <a:pt x="940" y="806"/>
                    <a:pt x="1016" y="774"/>
                  </a:cubicBezTo>
                  <a:cubicBezTo>
                    <a:pt x="1093" y="730"/>
                    <a:pt x="1191" y="741"/>
                    <a:pt x="1278" y="730"/>
                  </a:cubicBezTo>
                  <a:cubicBezTo>
                    <a:pt x="1354" y="720"/>
                    <a:pt x="1447" y="678"/>
                    <a:pt x="1477" y="609"/>
                  </a:cubicBezTo>
                  <a:lnTo>
                    <a:pt x="1477" y="609"/>
                  </a:lnTo>
                  <a:cubicBezTo>
                    <a:pt x="1469" y="655"/>
                    <a:pt x="1483" y="703"/>
                    <a:pt x="1518" y="730"/>
                  </a:cubicBezTo>
                  <a:cubicBezTo>
                    <a:pt x="1573" y="784"/>
                    <a:pt x="1661" y="784"/>
                    <a:pt x="1737" y="796"/>
                  </a:cubicBezTo>
                  <a:cubicBezTo>
                    <a:pt x="1824" y="806"/>
                    <a:pt x="1923" y="839"/>
                    <a:pt x="1977" y="905"/>
                  </a:cubicBezTo>
                  <a:cubicBezTo>
                    <a:pt x="2032" y="981"/>
                    <a:pt x="2054" y="1090"/>
                    <a:pt x="2119" y="1156"/>
                  </a:cubicBezTo>
                  <a:cubicBezTo>
                    <a:pt x="2174" y="1211"/>
                    <a:pt x="2272" y="1233"/>
                    <a:pt x="2327" y="1287"/>
                  </a:cubicBezTo>
                  <a:cubicBezTo>
                    <a:pt x="2414" y="1374"/>
                    <a:pt x="2403" y="1517"/>
                    <a:pt x="2469" y="1614"/>
                  </a:cubicBezTo>
                  <a:cubicBezTo>
                    <a:pt x="2501" y="1658"/>
                    <a:pt x="2535" y="1691"/>
                    <a:pt x="2545" y="1745"/>
                  </a:cubicBezTo>
                  <a:cubicBezTo>
                    <a:pt x="2567" y="1833"/>
                    <a:pt x="2578" y="1932"/>
                    <a:pt x="2578" y="2019"/>
                  </a:cubicBezTo>
                  <a:cubicBezTo>
                    <a:pt x="2589" y="2095"/>
                    <a:pt x="2589" y="2182"/>
                    <a:pt x="2622" y="2248"/>
                  </a:cubicBezTo>
                  <a:cubicBezTo>
                    <a:pt x="2622" y="2216"/>
                    <a:pt x="2644" y="2194"/>
                    <a:pt x="2666" y="2172"/>
                  </a:cubicBezTo>
                  <a:cubicBezTo>
                    <a:pt x="2687" y="2150"/>
                    <a:pt x="2709" y="2128"/>
                    <a:pt x="2742" y="2117"/>
                  </a:cubicBezTo>
                  <a:cubicBezTo>
                    <a:pt x="2731" y="2073"/>
                    <a:pt x="2764" y="1997"/>
                    <a:pt x="2775" y="1942"/>
                  </a:cubicBezTo>
                  <a:cubicBezTo>
                    <a:pt x="2785" y="1877"/>
                    <a:pt x="2785" y="1811"/>
                    <a:pt x="2797" y="1745"/>
                  </a:cubicBezTo>
                  <a:cubicBezTo>
                    <a:pt x="2797" y="1614"/>
                    <a:pt x="2797" y="1483"/>
                    <a:pt x="2785" y="1364"/>
                  </a:cubicBezTo>
                  <a:cubicBezTo>
                    <a:pt x="2753" y="1101"/>
                    <a:pt x="2666" y="850"/>
                    <a:pt x="2545" y="621"/>
                  </a:cubicBezTo>
                  <a:cubicBezTo>
                    <a:pt x="2535" y="599"/>
                    <a:pt x="2523" y="577"/>
                    <a:pt x="2501" y="555"/>
                  </a:cubicBezTo>
                  <a:cubicBezTo>
                    <a:pt x="2297" y="204"/>
                    <a:pt x="1882" y="0"/>
                    <a:pt x="14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0"/>
            <p:cNvSpPr/>
            <p:nvPr/>
          </p:nvSpPr>
          <p:spPr>
            <a:xfrm>
              <a:off x="1653675" y="633150"/>
              <a:ext cx="43475" cy="17550"/>
            </a:xfrm>
            <a:custGeom>
              <a:rect b="b" l="l" r="r" t="t"/>
              <a:pathLst>
                <a:path extrusionOk="0" h="702" w="1739">
                  <a:moveTo>
                    <a:pt x="99" y="1"/>
                  </a:moveTo>
                  <a:cubicBezTo>
                    <a:pt x="0" y="1"/>
                    <a:pt x="254" y="235"/>
                    <a:pt x="297" y="277"/>
                  </a:cubicBezTo>
                  <a:cubicBezTo>
                    <a:pt x="406" y="387"/>
                    <a:pt x="537" y="474"/>
                    <a:pt x="680" y="551"/>
                  </a:cubicBezTo>
                  <a:cubicBezTo>
                    <a:pt x="882" y="647"/>
                    <a:pt x="1120" y="702"/>
                    <a:pt x="1360" y="702"/>
                  </a:cubicBezTo>
                  <a:cubicBezTo>
                    <a:pt x="1417" y="702"/>
                    <a:pt x="1475" y="699"/>
                    <a:pt x="1532" y="692"/>
                  </a:cubicBezTo>
                  <a:cubicBezTo>
                    <a:pt x="1576" y="682"/>
                    <a:pt x="1619" y="682"/>
                    <a:pt x="1652" y="660"/>
                  </a:cubicBezTo>
                  <a:cubicBezTo>
                    <a:pt x="1739" y="595"/>
                    <a:pt x="1695" y="474"/>
                    <a:pt x="1608" y="408"/>
                  </a:cubicBezTo>
                  <a:cubicBezTo>
                    <a:pt x="1520" y="354"/>
                    <a:pt x="1411" y="354"/>
                    <a:pt x="1302" y="343"/>
                  </a:cubicBezTo>
                  <a:cubicBezTo>
                    <a:pt x="1117" y="332"/>
                    <a:pt x="931" y="299"/>
                    <a:pt x="756" y="256"/>
                  </a:cubicBezTo>
                  <a:cubicBezTo>
                    <a:pt x="592" y="201"/>
                    <a:pt x="418" y="124"/>
                    <a:pt x="265" y="59"/>
                  </a:cubicBezTo>
                  <a:cubicBezTo>
                    <a:pt x="177" y="17"/>
                    <a:pt x="126" y="1"/>
                    <a:pt x="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0"/>
            <p:cNvSpPr/>
            <p:nvPr/>
          </p:nvSpPr>
          <p:spPr>
            <a:xfrm>
              <a:off x="1564150" y="895400"/>
              <a:ext cx="39075" cy="57925"/>
            </a:xfrm>
            <a:custGeom>
              <a:rect b="b" l="l" r="r" t="t"/>
              <a:pathLst>
                <a:path extrusionOk="0" h="2317" w="1563">
                  <a:moveTo>
                    <a:pt x="361" y="1"/>
                  </a:moveTo>
                  <a:cubicBezTo>
                    <a:pt x="329" y="55"/>
                    <a:pt x="339" y="142"/>
                    <a:pt x="339" y="197"/>
                  </a:cubicBezTo>
                  <a:cubicBezTo>
                    <a:pt x="339" y="295"/>
                    <a:pt x="351" y="404"/>
                    <a:pt x="383" y="503"/>
                  </a:cubicBezTo>
                  <a:cubicBezTo>
                    <a:pt x="438" y="688"/>
                    <a:pt x="492" y="841"/>
                    <a:pt x="427" y="1027"/>
                  </a:cubicBezTo>
                  <a:cubicBezTo>
                    <a:pt x="351" y="1224"/>
                    <a:pt x="186" y="1300"/>
                    <a:pt x="1" y="1355"/>
                  </a:cubicBezTo>
                  <a:cubicBezTo>
                    <a:pt x="143" y="1486"/>
                    <a:pt x="285" y="1628"/>
                    <a:pt x="427" y="1748"/>
                  </a:cubicBezTo>
                  <a:cubicBezTo>
                    <a:pt x="613" y="1912"/>
                    <a:pt x="776" y="2108"/>
                    <a:pt x="918" y="2316"/>
                  </a:cubicBezTo>
                  <a:cubicBezTo>
                    <a:pt x="1060" y="2261"/>
                    <a:pt x="1181" y="2174"/>
                    <a:pt x="1279" y="2054"/>
                  </a:cubicBezTo>
                  <a:cubicBezTo>
                    <a:pt x="1377" y="1934"/>
                    <a:pt x="1431" y="1792"/>
                    <a:pt x="1465" y="1639"/>
                  </a:cubicBezTo>
                  <a:cubicBezTo>
                    <a:pt x="1563" y="1224"/>
                    <a:pt x="1508" y="754"/>
                    <a:pt x="1279" y="394"/>
                  </a:cubicBezTo>
                  <a:cubicBezTo>
                    <a:pt x="1071" y="295"/>
                    <a:pt x="809" y="263"/>
                    <a:pt x="601" y="164"/>
                  </a:cubicBezTo>
                  <a:cubicBezTo>
                    <a:pt x="514" y="120"/>
                    <a:pt x="438" y="66"/>
                    <a:pt x="3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0"/>
            <p:cNvSpPr/>
            <p:nvPr/>
          </p:nvSpPr>
          <p:spPr>
            <a:xfrm>
              <a:off x="1598825" y="635525"/>
              <a:ext cx="46175" cy="12525"/>
            </a:xfrm>
            <a:custGeom>
              <a:rect b="b" l="l" r="r" t="t"/>
              <a:pathLst>
                <a:path extrusionOk="0" h="501" w="1847">
                  <a:moveTo>
                    <a:pt x="1705" y="0"/>
                  </a:moveTo>
                  <a:cubicBezTo>
                    <a:pt x="1676" y="0"/>
                    <a:pt x="1627" y="9"/>
                    <a:pt x="1552" y="29"/>
                  </a:cubicBezTo>
                  <a:cubicBezTo>
                    <a:pt x="1388" y="73"/>
                    <a:pt x="1202" y="117"/>
                    <a:pt x="1027" y="139"/>
                  </a:cubicBezTo>
                  <a:cubicBezTo>
                    <a:pt x="935" y="144"/>
                    <a:pt x="842" y="147"/>
                    <a:pt x="750" y="147"/>
                  </a:cubicBezTo>
                  <a:cubicBezTo>
                    <a:pt x="659" y="147"/>
                    <a:pt x="569" y="144"/>
                    <a:pt x="481" y="139"/>
                  </a:cubicBezTo>
                  <a:cubicBezTo>
                    <a:pt x="422" y="133"/>
                    <a:pt x="359" y="124"/>
                    <a:pt x="300" y="124"/>
                  </a:cubicBezTo>
                  <a:cubicBezTo>
                    <a:pt x="251" y="124"/>
                    <a:pt x="205" y="130"/>
                    <a:pt x="165" y="150"/>
                  </a:cubicBezTo>
                  <a:cubicBezTo>
                    <a:pt x="66" y="194"/>
                    <a:pt x="1" y="313"/>
                    <a:pt x="78" y="379"/>
                  </a:cubicBezTo>
                  <a:cubicBezTo>
                    <a:pt x="110" y="412"/>
                    <a:pt x="154" y="423"/>
                    <a:pt x="187" y="434"/>
                  </a:cubicBezTo>
                  <a:cubicBezTo>
                    <a:pt x="333" y="479"/>
                    <a:pt x="489" y="501"/>
                    <a:pt x="642" y="501"/>
                  </a:cubicBezTo>
                  <a:cubicBezTo>
                    <a:pt x="786" y="501"/>
                    <a:pt x="928" y="482"/>
                    <a:pt x="1061" y="445"/>
                  </a:cubicBezTo>
                  <a:cubicBezTo>
                    <a:pt x="1214" y="401"/>
                    <a:pt x="1355" y="325"/>
                    <a:pt x="1476" y="237"/>
                  </a:cubicBezTo>
                  <a:cubicBezTo>
                    <a:pt x="1530" y="201"/>
                    <a:pt x="1846" y="0"/>
                    <a:pt x="1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0"/>
            <p:cNvSpPr/>
            <p:nvPr/>
          </p:nvSpPr>
          <p:spPr>
            <a:xfrm>
              <a:off x="1560350" y="888375"/>
              <a:ext cx="61175" cy="105625"/>
            </a:xfrm>
            <a:custGeom>
              <a:rect b="b" l="l" r="r" t="t"/>
              <a:pathLst>
                <a:path extrusionOk="0" h="4225" w="2447">
                  <a:moveTo>
                    <a:pt x="1762" y="0"/>
                  </a:moveTo>
                  <a:cubicBezTo>
                    <a:pt x="1664" y="0"/>
                    <a:pt x="1567" y="15"/>
                    <a:pt x="1474" y="41"/>
                  </a:cubicBezTo>
                  <a:cubicBezTo>
                    <a:pt x="1256" y="107"/>
                    <a:pt x="1059" y="216"/>
                    <a:pt x="852" y="303"/>
                  </a:cubicBezTo>
                  <a:cubicBezTo>
                    <a:pt x="797" y="325"/>
                    <a:pt x="731" y="369"/>
                    <a:pt x="743" y="423"/>
                  </a:cubicBezTo>
                  <a:cubicBezTo>
                    <a:pt x="753" y="467"/>
                    <a:pt x="797" y="489"/>
                    <a:pt x="830" y="511"/>
                  </a:cubicBezTo>
                  <a:cubicBezTo>
                    <a:pt x="1070" y="631"/>
                    <a:pt x="1092" y="991"/>
                    <a:pt x="1125" y="1243"/>
                  </a:cubicBezTo>
                  <a:cubicBezTo>
                    <a:pt x="1125" y="1352"/>
                    <a:pt x="1161" y="1745"/>
                    <a:pt x="976" y="1745"/>
                  </a:cubicBezTo>
                  <a:cubicBezTo>
                    <a:pt x="959" y="1745"/>
                    <a:pt x="939" y="1741"/>
                    <a:pt x="918" y="1734"/>
                  </a:cubicBezTo>
                  <a:cubicBezTo>
                    <a:pt x="830" y="1690"/>
                    <a:pt x="787" y="1625"/>
                    <a:pt x="710" y="1571"/>
                  </a:cubicBezTo>
                  <a:cubicBezTo>
                    <a:pt x="612" y="1494"/>
                    <a:pt x="481" y="1461"/>
                    <a:pt x="371" y="1450"/>
                  </a:cubicBezTo>
                  <a:cubicBezTo>
                    <a:pt x="328" y="1450"/>
                    <a:pt x="284" y="1450"/>
                    <a:pt x="240" y="1461"/>
                  </a:cubicBezTo>
                  <a:cubicBezTo>
                    <a:pt x="153" y="1494"/>
                    <a:pt x="109" y="1581"/>
                    <a:pt x="76" y="1668"/>
                  </a:cubicBezTo>
                  <a:cubicBezTo>
                    <a:pt x="44" y="1745"/>
                    <a:pt x="11" y="1833"/>
                    <a:pt x="11" y="1909"/>
                  </a:cubicBezTo>
                  <a:cubicBezTo>
                    <a:pt x="0" y="2149"/>
                    <a:pt x="251" y="2171"/>
                    <a:pt x="415" y="2248"/>
                  </a:cubicBezTo>
                  <a:cubicBezTo>
                    <a:pt x="622" y="2346"/>
                    <a:pt x="819" y="2597"/>
                    <a:pt x="906" y="2804"/>
                  </a:cubicBezTo>
                  <a:cubicBezTo>
                    <a:pt x="1005" y="3023"/>
                    <a:pt x="1037" y="3263"/>
                    <a:pt x="1092" y="3503"/>
                  </a:cubicBezTo>
                  <a:cubicBezTo>
                    <a:pt x="1136" y="3700"/>
                    <a:pt x="1147" y="4137"/>
                    <a:pt x="1343" y="4202"/>
                  </a:cubicBezTo>
                  <a:cubicBezTo>
                    <a:pt x="1381" y="4217"/>
                    <a:pt x="1422" y="4224"/>
                    <a:pt x="1463" y="4224"/>
                  </a:cubicBezTo>
                  <a:cubicBezTo>
                    <a:pt x="1575" y="4224"/>
                    <a:pt x="1690" y="4173"/>
                    <a:pt x="1770" y="4093"/>
                  </a:cubicBezTo>
                  <a:cubicBezTo>
                    <a:pt x="1889" y="3984"/>
                    <a:pt x="2020" y="3624"/>
                    <a:pt x="2086" y="3482"/>
                  </a:cubicBezTo>
                  <a:cubicBezTo>
                    <a:pt x="2250" y="3110"/>
                    <a:pt x="2370" y="2695"/>
                    <a:pt x="2316" y="2280"/>
                  </a:cubicBezTo>
                  <a:cubicBezTo>
                    <a:pt x="2304" y="2193"/>
                    <a:pt x="2294" y="2117"/>
                    <a:pt x="2294" y="2029"/>
                  </a:cubicBezTo>
                  <a:cubicBezTo>
                    <a:pt x="2294" y="1931"/>
                    <a:pt x="2326" y="1843"/>
                    <a:pt x="2338" y="1745"/>
                  </a:cubicBezTo>
                  <a:cubicBezTo>
                    <a:pt x="2447" y="1199"/>
                    <a:pt x="2272" y="642"/>
                    <a:pt x="2064" y="117"/>
                  </a:cubicBezTo>
                  <a:cubicBezTo>
                    <a:pt x="2054" y="95"/>
                    <a:pt x="2042" y="74"/>
                    <a:pt x="2020" y="52"/>
                  </a:cubicBezTo>
                  <a:cubicBezTo>
                    <a:pt x="1998" y="30"/>
                    <a:pt x="1977" y="30"/>
                    <a:pt x="1955" y="19"/>
                  </a:cubicBezTo>
                  <a:cubicBezTo>
                    <a:pt x="1890" y="6"/>
                    <a:pt x="1826" y="0"/>
                    <a:pt x="1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0"/>
            <p:cNvSpPr/>
            <p:nvPr/>
          </p:nvSpPr>
          <p:spPr>
            <a:xfrm>
              <a:off x="1598275" y="888475"/>
              <a:ext cx="23250" cy="104175"/>
            </a:xfrm>
            <a:custGeom>
              <a:rect b="b" l="l" r="r" t="t"/>
              <a:pathLst>
                <a:path extrusionOk="0" h="4167" w="930">
                  <a:moveTo>
                    <a:pt x="241" y="0"/>
                  </a:moveTo>
                  <a:cubicBezTo>
                    <a:pt x="160" y="0"/>
                    <a:pt x="79" y="8"/>
                    <a:pt x="1" y="26"/>
                  </a:cubicBezTo>
                  <a:cubicBezTo>
                    <a:pt x="34" y="103"/>
                    <a:pt x="88" y="157"/>
                    <a:pt x="143" y="223"/>
                  </a:cubicBezTo>
                  <a:cubicBezTo>
                    <a:pt x="285" y="431"/>
                    <a:pt x="350" y="671"/>
                    <a:pt x="372" y="922"/>
                  </a:cubicBezTo>
                  <a:cubicBezTo>
                    <a:pt x="405" y="1162"/>
                    <a:pt x="394" y="1414"/>
                    <a:pt x="384" y="1664"/>
                  </a:cubicBezTo>
                  <a:cubicBezTo>
                    <a:pt x="384" y="2069"/>
                    <a:pt x="416" y="2473"/>
                    <a:pt x="405" y="2877"/>
                  </a:cubicBezTo>
                  <a:cubicBezTo>
                    <a:pt x="405" y="3074"/>
                    <a:pt x="318" y="3499"/>
                    <a:pt x="285" y="3696"/>
                  </a:cubicBezTo>
                  <a:cubicBezTo>
                    <a:pt x="253" y="3849"/>
                    <a:pt x="176" y="4002"/>
                    <a:pt x="143" y="4166"/>
                  </a:cubicBezTo>
                  <a:cubicBezTo>
                    <a:pt x="187" y="4144"/>
                    <a:pt x="219" y="4122"/>
                    <a:pt x="253" y="4089"/>
                  </a:cubicBezTo>
                  <a:cubicBezTo>
                    <a:pt x="372" y="3980"/>
                    <a:pt x="503" y="3620"/>
                    <a:pt x="569" y="3478"/>
                  </a:cubicBezTo>
                  <a:cubicBezTo>
                    <a:pt x="733" y="3106"/>
                    <a:pt x="853" y="2691"/>
                    <a:pt x="799" y="2276"/>
                  </a:cubicBezTo>
                  <a:cubicBezTo>
                    <a:pt x="787" y="2189"/>
                    <a:pt x="777" y="2113"/>
                    <a:pt x="777" y="2025"/>
                  </a:cubicBezTo>
                  <a:cubicBezTo>
                    <a:pt x="777" y="1927"/>
                    <a:pt x="809" y="1839"/>
                    <a:pt x="821" y="1741"/>
                  </a:cubicBezTo>
                  <a:cubicBezTo>
                    <a:pt x="930" y="1195"/>
                    <a:pt x="755" y="638"/>
                    <a:pt x="547" y="113"/>
                  </a:cubicBezTo>
                  <a:cubicBezTo>
                    <a:pt x="537" y="91"/>
                    <a:pt x="525" y="70"/>
                    <a:pt x="503" y="48"/>
                  </a:cubicBezTo>
                  <a:cubicBezTo>
                    <a:pt x="481" y="26"/>
                    <a:pt x="460" y="26"/>
                    <a:pt x="438" y="15"/>
                  </a:cubicBezTo>
                  <a:cubicBezTo>
                    <a:pt x="374" y="6"/>
                    <a:pt x="308" y="0"/>
                    <a:pt x="2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0"/>
            <p:cNvSpPr/>
            <p:nvPr/>
          </p:nvSpPr>
          <p:spPr>
            <a:xfrm>
              <a:off x="1615750" y="1103475"/>
              <a:ext cx="45650" cy="63650"/>
            </a:xfrm>
            <a:custGeom>
              <a:rect b="b" l="l" r="r" t="t"/>
              <a:pathLst>
                <a:path extrusionOk="0" h="2546" w="1826">
                  <a:moveTo>
                    <a:pt x="209" y="1"/>
                  </a:moveTo>
                  <a:cubicBezTo>
                    <a:pt x="165" y="176"/>
                    <a:pt x="132" y="350"/>
                    <a:pt x="100" y="536"/>
                  </a:cubicBezTo>
                  <a:cubicBezTo>
                    <a:pt x="45" y="809"/>
                    <a:pt x="1" y="1137"/>
                    <a:pt x="198" y="1333"/>
                  </a:cubicBezTo>
                  <a:cubicBezTo>
                    <a:pt x="296" y="1421"/>
                    <a:pt x="416" y="1464"/>
                    <a:pt x="503" y="1562"/>
                  </a:cubicBezTo>
                  <a:cubicBezTo>
                    <a:pt x="668" y="1759"/>
                    <a:pt x="602" y="2065"/>
                    <a:pt x="722" y="2283"/>
                  </a:cubicBezTo>
                  <a:cubicBezTo>
                    <a:pt x="831" y="2458"/>
                    <a:pt x="1061" y="2545"/>
                    <a:pt x="1279" y="2545"/>
                  </a:cubicBezTo>
                  <a:cubicBezTo>
                    <a:pt x="1389" y="2545"/>
                    <a:pt x="1498" y="2524"/>
                    <a:pt x="1596" y="2469"/>
                  </a:cubicBezTo>
                  <a:cubicBezTo>
                    <a:pt x="1814" y="2327"/>
                    <a:pt x="1826" y="1999"/>
                    <a:pt x="1727" y="1759"/>
                  </a:cubicBezTo>
                  <a:cubicBezTo>
                    <a:pt x="1629" y="1519"/>
                    <a:pt x="1443" y="1322"/>
                    <a:pt x="1334" y="1093"/>
                  </a:cubicBezTo>
                  <a:cubicBezTo>
                    <a:pt x="1202" y="809"/>
                    <a:pt x="1170" y="525"/>
                    <a:pt x="1202" y="230"/>
                  </a:cubicBezTo>
                  <a:cubicBezTo>
                    <a:pt x="1159" y="230"/>
                    <a:pt x="1126" y="241"/>
                    <a:pt x="1093" y="252"/>
                  </a:cubicBezTo>
                  <a:cubicBezTo>
                    <a:pt x="1031" y="263"/>
                    <a:pt x="969" y="268"/>
                    <a:pt x="907" y="268"/>
                  </a:cubicBezTo>
                  <a:cubicBezTo>
                    <a:pt x="783" y="268"/>
                    <a:pt x="660" y="248"/>
                    <a:pt x="537" y="219"/>
                  </a:cubicBezTo>
                  <a:cubicBezTo>
                    <a:pt x="482" y="208"/>
                    <a:pt x="416" y="186"/>
                    <a:pt x="362" y="154"/>
                  </a:cubicBezTo>
                  <a:cubicBezTo>
                    <a:pt x="296" y="121"/>
                    <a:pt x="253" y="55"/>
                    <a:pt x="2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0"/>
            <p:cNvSpPr/>
            <p:nvPr/>
          </p:nvSpPr>
          <p:spPr>
            <a:xfrm>
              <a:off x="1599650" y="1096900"/>
              <a:ext cx="75125" cy="70175"/>
            </a:xfrm>
            <a:custGeom>
              <a:rect b="b" l="l" r="r" t="t"/>
              <a:pathLst>
                <a:path extrusionOk="0" h="2807" w="3005">
                  <a:moveTo>
                    <a:pt x="1840" y="0"/>
                  </a:moveTo>
                  <a:cubicBezTo>
                    <a:pt x="1832" y="0"/>
                    <a:pt x="1823" y="1"/>
                    <a:pt x="1814" y="2"/>
                  </a:cubicBezTo>
                  <a:cubicBezTo>
                    <a:pt x="1388" y="56"/>
                    <a:pt x="1213" y="155"/>
                    <a:pt x="1115" y="570"/>
                  </a:cubicBezTo>
                  <a:cubicBezTo>
                    <a:pt x="1072" y="749"/>
                    <a:pt x="1029" y="809"/>
                    <a:pt x="990" y="809"/>
                  </a:cubicBezTo>
                  <a:cubicBezTo>
                    <a:pt x="912" y="809"/>
                    <a:pt x="853" y="558"/>
                    <a:pt x="853" y="558"/>
                  </a:cubicBezTo>
                  <a:cubicBezTo>
                    <a:pt x="853" y="558"/>
                    <a:pt x="823" y="469"/>
                    <a:pt x="782" y="469"/>
                  </a:cubicBezTo>
                  <a:cubicBezTo>
                    <a:pt x="773" y="469"/>
                    <a:pt x="764" y="473"/>
                    <a:pt x="754" y="482"/>
                  </a:cubicBezTo>
                  <a:cubicBezTo>
                    <a:pt x="689" y="526"/>
                    <a:pt x="438" y="1225"/>
                    <a:pt x="383" y="1662"/>
                  </a:cubicBezTo>
                  <a:cubicBezTo>
                    <a:pt x="317" y="2109"/>
                    <a:pt x="1" y="2328"/>
                    <a:pt x="460" y="2612"/>
                  </a:cubicBezTo>
                  <a:cubicBezTo>
                    <a:pt x="680" y="2743"/>
                    <a:pt x="1190" y="2806"/>
                    <a:pt x="1681" y="2806"/>
                  </a:cubicBezTo>
                  <a:cubicBezTo>
                    <a:pt x="2212" y="2806"/>
                    <a:pt x="2722" y="2732"/>
                    <a:pt x="2819" y="2590"/>
                  </a:cubicBezTo>
                  <a:cubicBezTo>
                    <a:pt x="3004" y="2317"/>
                    <a:pt x="2753" y="1946"/>
                    <a:pt x="2579" y="1825"/>
                  </a:cubicBezTo>
                  <a:cubicBezTo>
                    <a:pt x="2130" y="1519"/>
                    <a:pt x="2142" y="1400"/>
                    <a:pt x="2109" y="963"/>
                  </a:cubicBezTo>
                  <a:cubicBezTo>
                    <a:pt x="2066" y="548"/>
                    <a:pt x="2127" y="0"/>
                    <a:pt x="18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0"/>
            <p:cNvSpPr/>
            <p:nvPr/>
          </p:nvSpPr>
          <p:spPr>
            <a:xfrm>
              <a:off x="1603475" y="1147725"/>
              <a:ext cx="68575" cy="19350"/>
            </a:xfrm>
            <a:custGeom>
              <a:rect b="b" l="l" r="r" t="t"/>
              <a:pathLst>
                <a:path extrusionOk="0" h="774" w="2743">
                  <a:moveTo>
                    <a:pt x="121" y="0"/>
                  </a:moveTo>
                  <a:lnTo>
                    <a:pt x="121" y="0"/>
                  </a:lnTo>
                  <a:cubicBezTo>
                    <a:pt x="45" y="229"/>
                    <a:pt x="1" y="394"/>
                    <a:pt x="307" y="579"/>
                  </a:cubicBezTo>
                  <a:cubicBezTo>
                    <a:pt x="527" y="710"/>
                    <a:pt x="1037" y="773"/>
                    <a:pt x="1528" y="773"/>
                  </a:cubicBezTo>
                  <a:cubicBezTo>
                    <a:pt x="2059" y="773"/>
                    <a:pt x="2569" y="699"/>
                    <a:pt x="2666" y="557"/>
                  </a:cubicBezTo>
                  <a:cubicBezTo>
                    <a:pt x="2732" y="459"/>
                    <a:pt x="2742" y="350"/>
                    <a:pt x="2720" y="241"/>
                  </a:cubicBezTo>
                  <a:lnTo>
                    <a:pt x="2720" y="241"/>
                  </a:lnTo>
                  <a:cubicBezTo>
                    <a:pt x="2600" y="294"/>
                    <a:pt x="2216" y="447"/>
                    <a:pt x="1681" y="447"/>
                  </a:cubicBezTo>
                  <a:cubicBezTo>
                    <a:pt x="1242" y="447"/>
                    <a:pt x="701" y="345"/>
                    <a:pt x="1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0"/>
            <p:cNvSpPr/>
            <p:nvPr/>
          </p:nvSpPr>
          <p:spPr>
            <a:xfrm>
              <a:off x="1610575" y="1126425"/>
              <a:ext cx="8775" cy="13675"/>
            </a:xfrm>
            <a:custGeom>
              <a:rect b="b" l="l" r="r" t="t"/>
              <a:pathLst>
                <a:path extrusionOk="0" h="547" w="351">
                  <a:moveTo>
                    <a:pt x="132" y="0"/>
                  </a:moveTo>
                  <a:cubicBezTo>
                    <a:pt x="77" y="54"/>
                    <a:pt x="77" y="241"/>
                    <a:pt x="45" y="328"/>
                  </a:cubicBezTo>
                  <a:cubicBezTo>
                    <a:pt x="33" y="372"/>
                    <a:pt x="1" y="426"/>
                    <a:pt x="11" y="481"/>
                  </a:cubicBezTo>
                  <a:cubicBezTo>
                    <a:pt x="11" y="503"/>
                    <a:pt x="11" y="525"/>
                    <a:pt x="33" y="535"/>
                  </a:cubicBezTo>
                  <a:cubicBezTo>
                    <a:pt x="45" y="546"/>
                    <a:pt x="55" y="546"/>
                    <a:pt x="66" y="546"/>
                  </a:cubicBezTo>
                  <a:cubicBezTo>
                    <a:pt x="121" y="546"/>
                    <a:pt x="164" y="546"/>
                    <a:pt x="219" y="535"/>
                  </a:cubicBezTo>
                  <a:cubicBezTo>
                    <a:pt x="263" y="525"/>
                    <a:pt x="307" y="513"/>
                    <a:pt x="329" y="470"/>
                  </a:cubicBezTo>
                  <a:cubicBezTo>
                    <a:pt x="350" y="426"/>
                    <a:pt x="329" y="382"/>
                    <a:pt x="307" y="338"/>
                  </a:cubicBezTo>
                  <a:cubicBezTo>
                    <a:pt x="252" y="229"/>
                    <a:pt x="197" y="110"/>
                    <a:pt x="1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0"/>
            <p:cNvSpPr/>
            <p:nvPr/>
          </p:nvSpPr>
          <p:spPr>
            <a:xfrm>
              <a:off x="1638425" y="398150"/>
              <a:ext cx="28700" cy="28950"/>
            </a:xfrm>
            <a:custGeom>
              <a:rect b="b" l="l" r="r" t="t"/>
              <a:pathLst>
                <a:path extrusionOk="0" h="1158" w="1148">
                  <a:moveTo>
                    <a:pt x="590" y="0"/>
                  </a:moveTo>
                  <a:cubicBezTo>
                    <a:pt x="539" y="0"/>
                    <a:pt x="487" y="8"/>
                    <a:pt x="438" y="22"/>
                  </a:cubicBezTo>
                  <a:cubicBezTo>
                    <a:pt x="241" y="55"/>
                    <a:pt x="45" y="175"/>
                    <a:pt x="11" y="361"/>
                  </a:cubicBezTo>
                  <a:cubicBezTo>
                    <a:pt x="1" y="426"/>
                    <a:pt x="11" y="492"/>
                    <a:pt x="23" y="557"/>
                  </a:cubicBezTo>
                  <a:cubicBezTo>
                    <a:pt x="67" y="721"/>
                    <a:pt x="154" y="863"/>
                    <a:pt x="274" y="983"/>
                  </a:cubicBezTo>
                  <a:cubicBezTo>
                    <a:pt x="301" y="1010"/>
                    <a:pt x="340" y="1028"/>
                    <a:pt x="372" y="1028"/>
                  </a:cubicBezTo>
                  <a:cubicBezTo>
                    <a:pt x="391" y="1028"/>
                    <a:pt x="408" y="1021"/>
                    <a:pt x="416" y="1005"/>
                  </a:cubicBezTo>
                  <a:lnTo>
                    <a:pt x="787" y="1158"/>
                  </a:lnTo>
                  <a:cubicBezTo>
                    <a:pt x="919" y="1048"/>
                    <a:pt x="1028" y="907"/>
                    <a:pt x="1093" y="754"/>
                  </a:cubicBezTo>
                  <a:cubicBezTo>
                    <a:pt x="1115" y="699"/>
                    <a:pt x="1137" y="645"/>
                    <a:pt x="1137" y="590"/>
                  </a:cubicBezTo>
                  <a:cubicBezTo>
                    <a:pt x="1147" y="480"/>
                    <a:pt x="1082" y="371"/>
                    <a:pt x="1016" y="273"/>
                  </a:cubicBezTo>
                  <a:cubicBezTo>
                    <a:pt x="951" y="186"/>
                    <a:pt x="897" y="99"/>
                    <a:pt x="798" y="55"/>
                  </a:cubicBezTo>
                  <a:cubicBezTo>
                    <a:pt x="734" y="16"/>
                    <a:pt x="662" y="0"/>
                    <a:pt x="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0"/>
            <p:cNvSpPr/>
            <p:nvPr/>
          </p:nvSpPr>
          <p:spPr>
            <a:xfrm>
              <a:off x="1516100" y="409325"/>
              <a:ext cx="4725" cy="3325"/>
            </a:xfrm>
            <a:custGeom>
              <a:rect b="b" l="l" r="r" t="t"/>
              <a:pathLst>
                <a:path extrusionOk="0" h="133" w="189">
                  <a:moveTo>
                    <a:pt x="78" y="1"/>
                  </a:moveTo>
                  <a:cubicBezTo>
                    <a:pt x="51" y="1"/>
                    <a:pt x="23" y="11"/>
                    <a:pt x="1" y="33"/>
                  </a:cubicBezTo>
                  <a:lnTo>
                    <a:pt x="11" y="45"/>
                  </a:lnTo>
                  <a:cubicBezTo>
                    <a:pt x="31" y="21"/>
                    <a:pt x="57" y="11"/>
                    <a:pt x="83" y="11"/>
                  </a:cubicBezTo>
                  <a:cubicBezTo>
                    <a:pt x="136" y="11"/>
                    <a:pt x="188" y="52"/>
                    <a:pt x="188" y="109"/>
                  </a:cubicBezTo>
                  <a:lnTo>
                    <a:pt x="188" y="109"/>
                  </a:lnTo>
                  <a:cubicBezTo>
                    <a:pt x="189" y="45"/>
                    <a:pt x="135" y="1"/>
                    <a:pt x="78" y="1"/>
                  </a:cubicBezTo>
                  <a:close/>
                  <a:moveTo>
                    <a:pt x="188" y="109"/>
                  </a:moveTo>
                  <a:cubicBezTo>
                    <a:pt x="188" y="117"/>
                    <a:pt x="187" y="124"/>
                    <a:pt x="186" y="132"/>
                  </a:cubicBezTo>
                  <a:cubicBezTo>
                    <a:pt x="188" y="124"/>
                    <a:pt x="188" y="117"/>
                    <a:pt x="188" y="109"/>
                  </a:cubicBezTo>
                  <a:close/>
                </a:path>
              </a:pathLst>
            </a:custGeom>
            <a:solidFill>
              <a:srgbClr val="D953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1" name="Google Shape;231;p20"/>
          <p:cNvSpPr/>
          <p:nvPr/>
        </p:nvSpPr>
        <p:spPr>
          <a:xfrm flipH="1" rot="-2700084">
            <a:off x="6566293" y="4143708"/>
            <a:ext cx="417267" cy="377615"/>
          </a:xfrm>
          <a:custGeom>
            <a:rect b="b" l="l" r="r" t="t"/>
            <a:pathLst>
              <a:path extrusionOk="0" h="5390" w="5736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32" name="Google Shape;232;p20"/>
          <p:cNvSpPr/>
          <p:nvPr/>
        </p:nvSpPr>
        <p:spPr>
          <a:xfrm>
            <a:off x="2931325" y="3898829"/>
            <a:ext cx="3234058" cy="68050"/>
          </a:xfrm>
          <a:custGeom>
            <a:rect b="b" l="l" r="r" t="t"/>
            <a:pathLst>
              <a:path extrusionOk="0" h="2722" w="141179">
                <a:moveTo>
                  <a:pt x="0" y="0"/>
                </a:moveTo>
                <a:cubicBezTo>
                  <a:pt x="30081" y="0"/>
                  <a:pt x="60157" y="856"/>
                  <a:pt x="90230" y="1556"/>
                </a:cubicBezTo>
                <a:cubicBezTo>
                  <a:pt x="107213" y="1951"/>
                  <a:pt x="124699" y="-1398"/>
                  <a:pt x="141179" y="2722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3" name="Google Shape;233;p20"/>
          <p:cNvSpPr txBox="1"/>
          <p:nvPr/>
        </p:nvSpPr>
        <p:spPr>
          <a:xfrm>
            <a:off x="2931350" y="4025325"/>
            <a:ext cx="32340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42424"/>
                </a:solidFill>
                <a:latin typeface="Anton"/>
                <a:ea typeface="Anton"/>
                <a:cs typeface="Anton"/>
                <a:sym typeface="Anton"/>
              </a:rPr>
              <a:t>Track Weight</a:t>
            </a:r>
            <a:endParaRPr sz="1800">
              <a:solidFill>
                <a:srgbClr val="242424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"/>
          <p:cNvSpPr/>
          <p:nvPr/>
        </p:nvSpPr>
        <p:spPr>
          <a:xfrm rot="6300003">
            <a:off x="7882975" y="37572"/>
            <a:ext cx="1216812" cy="1143400"/>
          </a:xfrm>
          <a:custGeom>
            <a:rect b="b" l="l" r="r" t="t"/>
            <a:pathLst>
              <a:path extrusionOk="0" h="5390" w="5736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1"/>
          <p:cNvSpPr/>
          <p:nvPr/>
        </p:nvSpPr>
        <p:spPr>
          <a:xfrm>
            <a:off x="53956" y="129550"/>
            <a:ext cx="1216806" cy="1143394"/>
          </a:xfrm>
          <a:custGeom>
            <a:rect b="b" l="l" r="r" t="t"/>
            <a:pathLst>
              <a:path extrusionOk="0" h="5390" w="5736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1"/>
          <p:cNvSpPr txBox="1"/>
          <p:nvPr>
            <p:ph type="title"/>
          </p:nvPr>
        </p:nvSpPr>
        <p:spPr>
          <a:xfrm>
            <a:off x="720000" y="328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Login/Register</a:t>
            </a:r>
            <a:endParaRPr/>
          </a:p>
        </p:txBody>
      </p:sp>
      <p:grpSp>
        <p:nvGrpSpPr>
          <p:cNvPr id="241" name="Google Shape;241;p21"/>
          <p:cNvGrpSpPr/>
          <p:nvPr/>
        </p:nvGrpSpPr>
        <p:grpSpPr>
          <a:xfrm>
            <a:off x="8100701" y="-90711"/>
            <a:ext cx="837977" cy="1327453"/>
            <a:chOff x="1375100" y="2547400"/>
            <a:chExt cx="1792081" cy="2838864"/>
          </a:xfrm>
        </p:grpSpPr>
        <p:sp>
          <p:nvSpPr>
            <p:cNvPr id="242" name="Google Shape;242;p21"/>
            <p:cNvSpPr/>
            <p:nvPr/>
          </p:nvSpPr>
          <p:spPr>
            <a:xfrm>
              <a:off x="1375100" y="4248634"/>
              <a:ext cx="352260" cy="403818"/>
            </a:xfrm>
            <a:custGeom>
              <a:rect b="b" l="l" r="r" t="t"/>
              <a:pathLst>
                <a:path extrusionOk="0" h="5694" w="4967">
                  <a:moveTo>
                    <a:pt x="3331" y="0"/>
                  </a:moveTo>
                  <a:cubicBezTo>
                    <a:pt x="3271" y="0"/>
                    <a:pt x="3207" y="25"/>
                    <a:pt x="3135" y="79"/>
                  </a:cubicBezTo>
                  <a:cubicBezTo>
                    <a:pt x="2812" y="332"/>
                    <a:pt x="1924" y="1761"/>
                    <a:pt x="1499" y="2048"/>
                  </a:cubicBezTo>
                  <a:cubicBezTo>
                    <a:pt x="1061" y="2325"/>
                    <a:pt x="1" y="3904"/>
                    <a:pt x="104" y="4722"/>
                  </a:cubicBezTo>
                  <a:cubicBezTo>
                    <a:pt x="180" y="5322"/>
                    <a:pt x="300" y="5693"/>
                    <a:pt x="499" y="5693"/>
                  </a:cubicBezTo>
                  <a:cubicBezTo>
                    <a:pt x="572" y="5693"/>
                    <a:pt x="654" y="5644"/>
                    <a:pt x="749" y="5540"/>
                  </a:cubicBezTo>
                  <a:cubicBezTo>
                    <a:pt x="1107" y="5148"/>
                    <a:pt x="2316" y="3351"/>
                    <a:pt x="2927" y="3190"/>
                  </a:cubicBezTo>
                  <a:cubicBezTo>
                    <a:pt x="3127" y="3136"/>
                    <a:pt x="3387" y="3118"/>
                    <a:pt x="3645" y="3118"/>
                  </a:cubicBezTo>
                  <a:cubicBezTo>
                    <a:pt x="4160" y="3118"/>
                    <a:pt x="4667" y="3190"/>
                    <a:pt x="4667" y="3190"/>
                  </a:cubicBezTo>
                  <a:lnTo>
                    <a:pt x="4966" y="2048"/>
                  </a:lnTo>
                  <a:cubicBezTo>
                    <a:pt x="4966" y="2048"/>
                    <a:pt x="4068" y="1116"/>
                    <a:pt x="3849" y="655"/>
                  </a:cubicBezTo>
                  <a:cubicBezTo>
                    <a:pt x="3688" y="296"/>
                    <a:pt x="3541" y="0"/>
                    <a:pt x="3331" y="0"/>
                  </a:cubicBezTo>
                  <a:close/>
                </a:path>
              </a:pathLst>
            </a:custGeom>
            <a:solidFill>
              <a:srgbClr val="F2A9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1"/>
            <p:cNvSpPr/>
            <p:nvPr/>
          </p:nvSpPr>
          <p:spPr>
            <a:xfrm>
              <a:off x="1375100" y="4248634"/>
              <a:ext cx="295878" cy="403818"/>
            </a:xfrm>
            <a:custGeom>
              <a:rect b="b" l="l" r="r" t="t"/>
              <a:pathLst>
                <a:path extrusionOk="0" h="5694" w="4172">
                  <a:moveTo>
                    <a:pt x="3331" y="0"/>
                  </a:moveTo>
                  <a:cubicBezTo>
                    <a:pt x="3271" y="0"/>
                    <a:pt x="3207" y="25"/>
                    <a:pt x="3135" y="79"/>
                  </a:cubicBezTo>
                  <a:cubicBezTo>
                    <a:pt x="2812" y="332"/>
                    <a:pt x="1924" y="1761"/>
                    <a:pt x="1499" y="2048"/>
                  </a:cubicBezTo>
                  <a:cubicBezTo>
                    <a:pt x="1061" y="2325"/>
                    <a:pt x="1" y="3904"/>
                    <a:pt x="104" y="4722"/>
                  </a:cubicBezTo>
                  <a:cubicBezTo>
                    <a:pt x="180" y="5322"/>
                    <a:pt x="300" y="5693"/>
                    <a:pt x="499" y="5693"/>
                  </a:cubicBezTo>
                  <a:cubicBezTo>
                    <a:pt x="572" y="5693"/>
                    <a:pt x="654" y="5644"/>
                    <a:pt x="749" y="5540"/>
                  </a:cubicBezTo>
                  <a:cubicBezTo>
                    <a:pt x="1107" y="5148"/>
                    <a:pt x="2316" y="3351"/>
                    <a:pt x="2927" y="3190"/>
                  </a:cubicBezTo>
                  <a:cubicBezTo>
                    <a:pt x="2950" y="3178"/>
                    <a:pt x="2984" y="3167"/>
                    <a:pt x="3020" y="3167"/>
                  </a:cubicBezTo>
                  <a:cubicBezTo>
                    <a:pt x="3020" y="3167"/>
                    <a:pt x="3077" y="2417"/>
                    <a:pt x="3307" y="2025"/>
                  </a:cubicBezTo>
                  <a:cubicBezTo>
                    <a:pt x="3538" y="1623"/>
                    <a:pt x="4172" y="1139"/>
                    <a:pt x="4172" y="1139"/>
                  </a:cubicBezTo>
                  <a:cubicBezTo>
                    <a:pt x="4033" y="954"/>
                    <a:pt x="3918" y="781"/>
                    <a:pt x="3849" y="655"/>
                  </a:cubicBezTo>
                  <a:cubicBezTo>
                    <a:pt x="3688" y="296"/>
                    <a:pt x="3541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1"/>
            <p:cNvSpPr/>
            <p:nvPr/>
          </p:nvSpPr>
          <p:spPr>
            <a:xfrm>
              <a:off x="2673507" y="5102372"/>
              <a:ext cx="493674" cy="283893"/>
            </a:xfrm>
            <a:custGeom>
              <a:rect b="b" l="l" r="r" t="t"/>
              <a:pathLst>
                <a:path extrusionOk="0" h="4003" w="6961">
                  <a:moveTo>
                    <a:pt x="1568" y="1"/>
                  </a:moveTo>
                  <a:lnTo>
                    <a:pt x="1" y="288"/>
                  </a:lnTo>
                  <a:cubicBezTo>
                    <a:pt x="1" y="288"/>
                    <a:pt x="220" y="3250"/>
                    <a:pt x="358" y="3711"/>
                  </a:cubicBezTo>
                  <a:cubicBezTo>
                    <a:pt x="416" y="3908"/>
                    <a:pt x="532" y="4002"/>
                    <a:pt x="771" y="4002"/>
                  </a:cubicBezTo>
                  <a:cubicBezTo>
                    <a:pt x="1105" y="4002"/>
                    <a:pt x="1680" y="3817"/>
                    <a:pt x="2674" y="3468"/>
                  </a:cubicBezTo>
                  <a:cubicBezTo>
                    <a:pt x="4391" y="2869"/>
                    <a:pt x="6960" y="1855"/>
                    <a:pt x="6568" y="1256"/>
                  </a:cubicBezTo>
                  <a:cubicBezTo>
                    <a:pt x="6468" y="1100"/>
                    <a:pt x="6157" y="1042"/>
                    <a:pt x="5750" y="1042"/>
                  </a:cubicBezTo>
                  <a:cubicBezTo>
                    <a:pt x="4567" y="1042"/>
                    <a:pt x="2571" y="1532"/>
                    <a:pt x="2571" y="1532"/>
                  </a:cubicBezTo>
                  <a:lnTo>
                    <a:pt x="1568" y="1"/>
                  </a:lnTo>
                  <a:close/>
                </a:path>
              </a:pathLst>
            </a:custGeom>
            <a:solidFill>
              <a:srgbClr val="F2A9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1"/>
            <p:cNvSpPr/>
            <p:nvPr/>
          </p:nvSpPr>
          <p:spPr>
            <a:xfrm>
              <a:off x="2685847" y="5176199"/>
              <a:ext cx="481334" cy="210065"/>
            </a:xfrm>
            <a:custGeom>
              <a:rect b="b" l="l" r="r" t="t"/>
              <a:pathLst>
                <a:path extrusionOk="0" h="2962" w="6787">
                  <a:moveTo>
                    <a:pt x="5576" y="1"/>
                  </a:moveTo>
                  <a:cubicBezTo>
                    <a:pt x="4393" y="1"/>
                    <a:pt x="2397" y="491"/>
                    <a:pt x="2397" y="491"/>
                  </a:cubicBezTo>
                  <a:cubicBezTo>
                    <a:pt x="2397" y="491"/>
                    <a:pt x="2523" y="768"/>
                    <a:pt x="2281" y="964"/>
                  </a:cubicBezTo>
                  <a:cubicBezTo>
                    <a:pt x="2039" y="1160"/>
                    <a:pt x="0" y="1321"/>
                    <a:pt x="0" y="1321"/>
                  </a:cubicBezTo>
                  <a:cubicBezTo>
                    <a:pt x="57" y="1932"/>
                    <a:pt x="126" y="2496"/>
                    <a:pt x="184" y="2670"/>
                  </a:cubicBezTo>
                  <a:cubicBezTo>
                    <a:pt x="242" y="2867"/>
                    <a:pt x="358" y="2961"/>
                    <a:pt x="597" y="2961"/>
                  </a:cubicBezTo>
                  <a:cubicBezTo>
                    <a:pt x="931" y="2961"/>
                    <a:pt x="1506" y="2776"/>
                    <a:pt x="2500" y="2427"/>
                  </a:cubicBezTo>
                  <a:cubicBezTo>
                    <a:pt x="4217" y="1828"/>
                    <a:pt x="6786" y="814"/>
                    <a:pt x="6394" y="215"/>
                  </a:cubicBezTo>
                  <a:cubicBezTo>
                    <a:pt x="6294" y="59"/>
                    <a:pt x="5983" y="1"/>
                    <a:pt x="5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1727290" y="2547400"/>
              <a:ext cx="876855" cy="473391"/>
            </a:xfrm>
            <a:custGeom>
              <a:rect b="b" l="l" r="r" t="t"/>
              <a:pathLst>
                <a:path extrusionOk="0" h="6675" w="12364">
                  <a:moveTo>
                    <a:pt x="10382" y="1"/>
                  </a:moveTo>
                  <a:cubicBezTo>
                    <a:pt x="10186" y="1"/>
                    <a:pt x="9975" y="24"/>
                    <a:pt x="9748" y="78"/>
                  </a:cubicBezTo>
                  <a:cubicBezTo>
                    <a:pt x="7928" y="507"/>
                    <a:pt x="7073" y="2246"/>
                    <a:pt x="5115" y="2246"/>
                  </a:cubicBezTo>
                  <a:cubicBezTo>
                    <a:pt x="5077" y="2246"/>
                    <a:pt x="5039" y="2245"/>
                    <a:pt x="5001" y="2244"/>
                  </a:cubicBezTo>
                  <a:cubicBezTo>
                    <a:pt x="2950" y="2175"/>
                    <a:pt x="2317" y="1852"/>
                    <a:pt x="2317" y="1852"/>
                  </a:cubicBezTo>
                  <a:lnTo>
                    <a:pt x="2317" y="1852"/>
                  </a:lnTo>
                  <a:cubicBezTo>
                    <a:pt x="2317" y="1852"/>
                    <a:pt x="3054" y="2705"/>
                    <a:pt x="3953" y="2785"/>
                  </a:cubicBezTo>
                  <a:cubicBezTo>
                    <a:pt x="3953" y="2785"/>
                    <a:pt x="3584" y="3338"/>
                    <a:pt x="2317" y="3488"/>
                  </a:cubicBezTo>
                  <a:cubicBezTo>
                    <a:pt x="1049" y="3638"/>
                    <a:pt x="681" y="3338"/>
                    <a:pt x="0" y="4214"/>
                  </a:cubicBezTo>
                  <a:cubicBezTo>
                    <a:pt x="0" y="4214"/>
                    <a:pt x="298" y="4065"/>
                    <a:pt x="796" y="4065"/>
                  </a:cubicBezTo>
                  <a:cubicBezTo>
                    <a:pt x="868" y="4065"/>
                    <a:pt x="945" y="4068"/>
                    <a:pt x="1026" y="4075"/>
                  </a:cubicBezTo>
                  <a:cubicBezTo>
                    <a:pt x="1627" y="4119"/>
                    <a:pt x="2187" y="4982"/>
                    <a:pt x="3658" y="4982"/>
                  </a:cubicBezTo>
                  <a:cubicBezTo>
                    <a:pt x="3738" y="4982"/>
                    <a:pt x="3821" y="4980"/>
                    <a:pt x="3907" y="4974"/>
                  </a:cubicBezTo>
                  <a:cubicBezTo>
                    <a:pt x="5335" y="4882"/>
                    <a:pt x="5704" y="4364"/>
                    <a:pt x="5704" y="4364"/>
                  </a:cubicBezTo>
                  <a:lnTo>
                    <a:pt x="5704" y="4364"/>
                  </a:lnTo>
                  <a:cubicBezTo>
                    <a:pt x="5704" y="4364"/>
                    <a:pt x="5082" y="5389"/>
                    <a:pt x="4483" y="5504"/>
                  </a:cubicBezTo>
                  <a:cubicBezTo>
                    <a:pt x="4028" y="5595"/>
                    <a:pt x="3634" y="5629"/>
                    <a:pt x="3300" y="5629"/>
                  </a:cubicBezTo>
                  <a:cubicBezTo>
                    <a:pt x="2365" y="5629"/>
                    <a:pt x="1902" y="5366"/>
                    <a:pt x="1902" y="5366"/>
                  </a:cubicBezTo>
                  <a:lnTo>
                    <a:pt x="1902" y="5366"/>
                  </a:lnTo>
                  <a:cubicBezTo>
                    <a:pt x="1902" y="5366"/>
                    <a:pt x="3008" y="6675"/>
                    <a:pt x="4361" y="6675"/>
                  </a:cubicBezTo>
                  <a:cubicBezTo>
                    <a:pt x="4716" y="6675"/>
                    <a:pt x="5088" y="6584"/>
                    <a:pt x="5462" y="6357"/>
                  </a:cubicBezTo>
                  <a:cubicBezTo>
                    <a:pt x="7259" y="5263"/>
                    <a:pt x="8746" y="5182"/>
                    <a:pt x="8746" y="5182"/>
                  </a:cubicBezTo>
                  <a:lnTo>
                    <a:pt x="9679" y="5608"/>
                  </a:lnTo>
                  <a:lnTo>
                    <a:pt x="9553" y="3661"/>
                  </a:lnTo>
                  <a:lnTo>
                    <a:pt x="9553" y="3661"/>
                  </a:lnTo>
                  <a:cubicBezTo>
                    <a:pt x="9553" y="3661"/>
                    <a:pt x="10835" y="4105"/>
                    <a:pt x="10932" y="4105"/>
                  </a:cubicBezTo>
                  <a:cubicBezTo>
                    <a:pt x="10939" y="4105"/>
                    <a:pt x="10940" y="4103"/>
                    <a:pt x="10935" y="4098"/>
                  </a:cubicBezTo>
                  <a:cubicBezTo>
                    <a:pt x="10843" y="4018"/>
                    <a:pt x="12364" y="1875"/>
                    <a:pt x="12364" y="1875"/>
                  </a:cubicBezTo>
                  <a:lnTo>
                    <a:pt x="12364" y="1207"/>
                  </a:lnTo>
                  <a:cubicBezTo>
                    <a:pt x="12364" y="1207"/>
                    <a:pt x="11778" y="1"/>
                    <a:pt x="10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2180825" y="3607019"/>
              <a:ext cx="366160" cy="211696"/>
            </a:xfrm>
            <a:custGeom>
              <a:rect b="b" l="l" r="r" t="t"/>
              <a:pathLst>
                <a:path extrusionOk="0" h="2985" w="5163">
                  <a:moveTo>
                    <a:pt x="542" y="0"/>
                  </a:moveTo>
                  <a:lnTo>
                    <a:pt x="0" y="1060"/>
                  </a:lnTo>
                  <a:cubicBezTo>
                    <a:pt x="0" y="1060"/>
                    <a:pt x="1084" y="2097"/>
                    <a:pt x="2074" y="2604"/>
                  </a:cubicBezTo>
                  <a:cubicBezTo>
                    <a:pt x="2685" y="2923"/>
                    <a:pt x="3479" y="2985"/>
                    <a:pt x="3999" y="2985"/>
                  </a:cubicBezTo>
                  <a:cubicBezTo>
                    <a:pt x="4323" y="2985"/>
                    <a:pt x="4540" y="2961"/>
                    <a:pt x="4540" y="2961"/>
                  </a:cubicBezTo>
                  <a:cubicBezTo>
                    <a:pt x="4574" y="2500"/>
                    <a:pt x="5162" y="1222"/>
                    <a:pt x="5162" y="1222"/>
                  </a:cubicBezTo>
                  <a:cubicBezTo>
                    <a:pt x="5162" y="1222"/>
                    <a:pt x="3480" y="300"/>
                    <a:pt x="3388" y="231"/>
                  </a:cubicBezTo>
                  <a:cubicBezTo>
                    <a:pt x="3296" y="161"/>
                    <a:pt x="542" y="0"/>
                    <a:pt x="542" y="0"/>
                  </a:cubicBezTo>
                  <a:close/>
                </a:path>
              </a:pathLst>
            </a:custGeom>
            <a:solidFill>
              <a:srgbClr val="F2A9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2582020" y="3064408"/>
              <a:ext cx="415166" cy="542538"/>
            </a:xfrm>
            <a:custGeom>
              <a:rect b="b" l="l" r="r" t="t"/>
              <a:pathLst>
                <a:path extrusionOk="0" h="7650" w="5854">
                  <a:moveTo>
                    <a:pt x="0" y="1"/>
                  </a:moveTo>
                  <a:lnTo>
                    <a:pt x="473" y="1429"/>
                  </a:lnTo>
                  <a:lnTo>
                    <a:pt x="254" y="3422"/>
                  </a:lnTo>
                  <a:lnTo>
                    <a:pt x="1280" y="5047"/>
                  </a:lnTo>
                  <a:cubicBezTo>
                    <a:pt x="1280" y="5047"/>
                    <a:pt x="3895" y="7536"/>
                    <a:pt x="4322" y="7639"/>
                  </a:cubicBezTo>
                  <a:cubicBezTo>
                    <a:pt x="4351" y="7646"/>
                    <a:pt x="4381" y="7650"/>
                    <a:pt x="4410" y="7650"/>
                  </a:cubicBezTo>
                  <a:cubicBezTo>
                    <a:pt x="4814" y="7650"/>
                    <a:pt x="5185" y="7010"/>
                    <a:pt x="5497" y="6430"/>
                  </a:cubicBezTo>
                  <a:cubicBezTo>
                    <a:pt x="5497" y="6430"/>
                    <a:pt x="5773" y="6187"/>
                    <a:pt x="5819" y="5750"/>
                  </a:cubicBezTo>
                  <a:cubicBezTo>
                    <a:pt x="5854" y="5485"/>
                    <a:pt x="5784" y="4966"/>
                    <a:pt x="5784" y="4966"/>
                  </a:cubicBezTo>
                  <a:cubicBezTo>
                    <a:pt x="5784" y="4966"/>
                    <a:pt x="5773" y="4586"/>
                    <a:pt x="5681" y="4321"/>
                  </a:cubicBezTo>
                  <a:cubicBezTo>
                    <a:pt x="5623" y="4113"/>
                    <a:pt x="5289" y="3998"/>
                    <a:pt x="5289" y="3998"/>
                  </a:cubicBezTo>
                  <a:cubicBezTo>
                    <a:pt x="5289" y="3998"/>
                    <a:pt x="5220" y="3780"/>
                    <a:pt x="5116" y="3606"/>
                  </a:cubicBezTo>
                  <a:cubicBezTo>
                    <a:pt x="5001" y="3422"/>
                    <a:pt x="4759" y="3353"/>
                    <a:pt x="4759" y="3353"/>
                  </a:cubicBezTo>
                  <a:cubicBezTo>
                    <a:pt x="4759" y="3353"/>
                    <a:pt x="4471" y="2961"/>
                    <a:pt x="4217" y="2961"/>
                  </a:cubicBezTo>
                  <a:cubicBezTo>
                    <a:pt x="3964" y="2961"/>
                    <a:pt x="3538" y="3929"/>
                    <a:pt x="3538" y="3929"/>
                  </a:cubicBezTo>
                  <a:lnTo>
                    <a:pt x="3757" y="4033"/>
                  </a:lnTo>
                  <a:lnTo>
                    <a:pt x="3780" y="4966"/>
                  </a:lnTo>
                  <a:cubicBezTo>
                    <a:pt x="3780" y="4966"/>
                    <a:pt x="3296" y="4494"/>
                    <a:pt x="2685" y="3826"/>
                  </a:cubicBezTo>
                  <a:cubicBezTo>
                    <a:pt x="2074" y="3146"/>
                    <a:pt x="1291" y="1463"/>
                    <a:pt x="1003" y="887"/>
                  </a:cubicBezTo>
                  <a:cubicBezTo>
                    <a:pt x="715" y="32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2A9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2885984" y="3463193"/>
              <a:ext cx="77728" cy="44183"/>
            </a:xfrm>
            <a:custGeom>
              <a:rect b="b" l="l" r="r" t="t"/>
              <a:pathLst>
                <a:path extrusionOk="0" h="623" w="1096">
                  <a:moveTo>
                    <a:pt x="1" y="0"/>
                  </a:moveTo>
                  <a:cubicBezTo>
                    <a:pt x="1" y="11"/>
                    <a:pt x="13" y="23"/>
                    <a:pt x="13" y="34"/>
                  </a:cubicBezTo>
                  <a:cubicBezTo>
                    <a:pt x="24" y="34"/>
                    <a:pt x="36" y="46"/>
                    <a:pt x="36" y="57"/>
                  </a:cubicBezTo>
                  <a:cubicBezTo>
                    <a:pt x="47" y="69"/>
                    <a:pt x="59" y="92"/>
                    <a:pt x="59" y="104"/>
                  </a:cubicBezTo>
                  <a:lnTo>
                    <a:pt x="93" y="139"/>
                  </a:lnTo>
                  <a:cubicBezTo>
                    <a:pt x="93" y="127"/>
                    <a:pt x="82" y="104"/>
                    <a:pt x="70" y="92"/>
                  </a:cubicBezTo>
                  <a:cubicBezTo>
                    <a:pt x="59" y="80"/>
                    <a:pt x="47" y="69"/>
                    <a:pt x="47" y="57"/>
                  </a:cubicBezTo>
                  <a:cubicBezTo>
                    <a:pt x="36" y="46"/>
                    <a:pt x="24" y="34"/>
                    <a:pt x="24" y="23"/>
                  </a:cubicBezTo>
                  <a:cubicBezTo>
                    <a:pt x="13" y="23"/>
                    <a:pt x="13" y="11"/>
                    <a:pt x="1" y="0"/>
                  </a:cubicBezTo>
                  <a:close/>
                  <a:moveTo>
                    <a:pt x="93" y="139"/>
                  </a:moveTo>
                  <a:lnTo>
                    <a:pt x="94" y="140"/>
                  </a:lnTo>
                  <a:lnTo>
                    <a:pt x="94" y="140"/>
                  </a:lnTo>
                  <a:cubicBezTo>
                    <a:pt x="94" y="140"/>
                    <a:pt x="93" y="139"/>
                    <a:pt x="93" y="139"/>
                  </a:cubicBezTo>
                  <a:close/>
                  <a:moveTo>
                    <a:pt x="94" y="140"/>
                  </a:moveTo>
                  <a:cubicBezTo>
                    <a:pt x="106" y="152"/>
                    <a:pt x="116" y="173"/>
                    <a:pt x="128" y="185"/>
                  </a:cubicBezTo>
                  <a:cubicBezTo>
                    <a:pt x="139" y="196"/>
                    <a:pt x="151" y="219"/>
                    <a:pt x="162" y="231"/>
                  </a:cubicBezTo>
                  <a:cubicBezTo>
                    <a:pt x="174" y="242"/>
                    <a:pt x="185" y="265"/>
                    <a:pt x="197" y="277"/>
                  </a:cubicBezTo>
                  <a:lnTo>
                    <a:pt x="220" y="300"/>
                  </a:lnTo>
                  <a:lnTo>
                    <a:pt x="243" y="323"/>
                  </a:lnTo>
                  <a:lnTo>
                    <a:pt x="289" y="369"/>
                  </a:lnTo>
                  <a:cubicBezTo>
                    <a:pt x="300" y="380"/>
                    <a:pt x="323" y="392"/>
                    <a:pt x="335" y="415"/>
                  </a:cubicBezTo>
                  <a:cubicBezTo>
                    <a:pt x="358" y="426"/>
                    <a:pt x="381" y="438"/>
                    <a:pt x="392" y="449"/>
                  </a:cubicBezTo>
                  <a:lnTo>
                    <a:pt x="427" y="472"/>
                  </a:lnTo>
                  <a:cubicBezTo>
                    <a:pt x="427" y="484"/>
                    <a:pt x="438" y="484"/>
                    <a:pt x="450" y="495"/>
                  </a:cubicBezTo>
                  <a:cubicBezTo>
                    <a:pt x="496" y="518"/>
                    <a:pt x="531" y="541"/>
                    <a:pt x="577" y="553"/>
                  </a:cubicBezTo>
                  <a:cubicBezTo>
                    <a:pt x="612" y="576"/>
                    <a:pt x="658" y="587"/>
                    <a:pt x="704" y="599"/>
                  </a:cubicBezTo>
                  <a:cubicBezTo>
                    <a:pt x="715" y="611"/>
                    <a:pt x="738" y="611"/>
                    <a:pt x="761" y="611"/>
                  </a:cubicBezTo>
                  <a:cubicBezTo>
                    <a:pt x="784" y="622"/>
                    <a:pt x="807" y="622"/>
                    <a:pt x="819" y="622"/>
                  </a:cubicBezTo>
                  <a:lnTo>
                    <a:pt x="922" y="622"/>
                  </a:lnTo>
                  <a:cubicBezTo>
                    <a:pt x="899" y="622"/>
                    <a:pt x="865" y="622"/>
                    <a:pt x="819" y="611"/>
                  </a:cubicBezTo>
                  <a:cubicBezTo>
                    <a:pt x="807" y="611"/>
                    <a:pt x="784" y="611"/>
                    <a:pt x="761" y="599"/>
                  </a:cubicBezTo>
                  <a:cubicBezTo>
                    <a:pt x="738" y="599"/>
                    <a:pt x="727" y="599"/>
                    <a:pt x="704" y="587"/>
                  </a:cubicBezTo>
                  <a:cubicBezTo>
                    <a:pt x="658" y="576"/>
                    <a:pt x="623" y="564"/>
                    <a:pt x="577" y="541"/>
                  </a:cubicBezTo>
                  <a:cubicBezTo>
                    <a:pt x="543" y="518"/>
                    <a:pt x="496" y="507"/>
                    <a:pt x="461" y="484"/>
                  </a:cubicBezTo>
                  <a:cubicBezTo>
                    <a:pt x="450" y="472"/>
                    <a:pt x="438" y="472"/>
                    <a:pt x="427" y="461"/>
                  </a:cubicBezTo>
                  <a:lnTo>
                    <a:pt x="404" y="438"/>
                  </a:lnTo>
                  <a:cubicBezTo>
                    <a:pt x="381" y="426"/>
                    <a:pt x="369" y="415"/>
                    <a:pt x="346" y="403"/>
                  </a:cubicBezTo>
                  <a:lnTo>
                    <a:pt x="300" y="357"/>
                  </a:lnTo>
                  <a:cubicBezTo>
                    <a:pt x="277" y="346"/>
                    <a:pt x="266" y="323"/>
                    <a:pt x="254" y="311"/>
                  </a:cubicBezTo>
                  <a:cubicBezTo>
                    <a:pt x="243" y="300"/>
                    <a:pt x="231" y="300"/>
                    <a:pt x="231" y="288"/>
                  </a:cubicBezTo>
                  <a:lnTo>
                    <a:pt x="208" y="265"/>
                  </a:lnTo>
                  <a:cubicBezTo>
                    <a:pt x="197" y="254"/>
                    <a:pt x="174" y="242"/>
                    <a:pt x="162" y="219"/>
                  </a:cubicBezTo>
                  <a:cubicBezTo>
                    <a:pt x="151" y="208"/>
                    <a:pt x="139" y="196"/>
                    <a:pt x="128" y="173"/>
                  </a:cubicBezTo>
                  <a:lnTo>
                    <a:pt x="94" y="140"/>
                  </a:lnTo>
                  <a:close/>
                  <a:moveTo>
                    <a:pt x="1096" y="599"/>
                  </a:moveTo>
                  <a:cubicBezTo>
                    <a:pt x="1073" y="599"/>
                    <a:pt x="1049" y="611"/>
                    <a:pt x="1026" y="611"/>
                  </a:cubicBezTo>
                  <a:cubicBezTo>
                    <a:pt x="1003" y="611"/>
                    <a:pt x="968" y="622"/>
                    <a:pt x="934" y="622"/>
                  </a:cubicBezTo>
                  <a:lnTo>
                    <a:pt x="1026" y="622"/>
                  </a:lnTo>
                  <a:cubicBezTo>
                    <a:pt x="1049" y="611"/>
                    <a:pt x="1084" y="611"/>
                    <a:pt x="1096" y="599"/>
                  </a:cubicBezTo>
                  <a:close/>
                </a:path>
              </a:pathLst>
            </a:custGeom>
            <a:solidFill>
              <a:srgbClr val="EF97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2913785" y="3390429"/>
              <a:ext cx="49077" cy="56452"/>
            </a:xfrm>
            <a:custGeom>
              <a:rect b="b" l="l" r="r" t="t"/>
              <a:pathLst>
                <a:path extrusionOk="0" h="796" w="692">
                  <a:moveTo>
                    <a:pt x="692" y="450"/>
                  </a:moveTo>
                  <a:cubicBezTo>
                    <a:pt x="692" y="450"/>
                    <a:pt x="669" y="461"/>
                    <a:pt x="634" y="496"/>
                  </a:cubicBezTo>
                  <a:cubicBezTo>
                    <a:pt x="669" y="473"/>
                    <a:pt x="692" y="450"/>
                    <a:pt x="692" y="450"/>
                  </a:cubicBezTo>
                  <a:close/>
                  <a:moveTo>
                    <a:pt x="565" y="0"/>
                  </a:moveTo>
                  <a:cubicBezTo>
                    <a:pt x="530" y="35"/>
                    <a:pt x="484" y="82"/>
                    <a:pt x="415" y="139"/>
                  </a:cubicBezTo>
                  <a:cubicBezTo>
                    <a:pt x="358" y="208"/>
                    <a:pt x="289" y="277"/>
                    <a:pt x="220" y="358"/>
                  </a:cubicBezTo>
                  <a:cubicBezTo>
                    <a:pt x="185" y="404"/>
                    <a:pt x="151" y="438"/>
                    <a:pt x="115" y="484"/>
                  </a:cubicBezTo>
                  <a:cubicBezTo>
                    <a:pt x="81" y="530"/>
                    <a:pt x="58" y="576"/>
                    <a:pt x="23" y="635"/>
                  </a:cubicBezTo>
                  <a:cubicBezTo>
                    <a:pt x="12" y="658"/>
                    <a:pt x="0" y="681"/>
                    <a:pt x="0" y="715"/>
                  </a:cubicBezTo>
                  <a:cubicBezTo>
                    <a:pt x="0" y="727"/>
                    <a:pt x="0" y="750"/>
                    <a:pt x="12" y="761"/>
                  </a:cubicBezTo>
                  <a:cubicBezTo>
                    <a:pt x="23" y="773"/>
                    <a:pt x="35" y="784"/>
                    <a:pt x="46" y="784"/>
                  </a:cubicBezTo>
                  <a:cubicBezTo>
                    <a:pt x="58" y="796"/>
                    <a:pt x="69" y="796"/>
                    <a:pt x="81" y="796"/>
                  </a:cubicBezTo>
                  <a:cubicBezTo>
                    <a:pt x="104" y="796"/>
                    <a:pt x="115" y="796"/>
                    <a:pt x="127" y="784"/>
                  </a:cubicBezTo>
                  <a:cubicBezTo>
                    <a:pt x="162" y="784"/>
                    <a:pt x="185" y="773"/>
                    <a:pt x="208" y="761"/>
                  </a:cubicBezTo>
                  <a:lnTo>
                    <a:pt x="346" y="692"/>
                  </a:lnTo>
                  <a:cubicBezTo>
                    <a:pt x="392" y="669"/>
                    <a:pt x="427" y="646"/>
                    <a:pt x="461" y="623"/>
                  </a:cubicBezTo>
                  <a:cubicBezTo>
                    <a:pt x="530" y="565"/>
                    <a:pt x="588" y="530"/>
                    <a:pt x="634" y="496"/>
                  </a:cubicBezTo>
                  <a:lnTo>
                    <a:pt x="634" y="496"/>
                  </a:lnTo>
                  <a:cubicBezTo>
                    <a:pt x="588" y="519"/>
                    <a:pt x="530" y="565"/>
                    <a:pt x="461" y="612"/>
                  </a:cubicBezTo>
                  <a:cubicBezTo>
                    <a:pt x="427" y="635"/>
                    <a:pt x="381" y="658"/>
                    <a:pt x="346" y="681"/>
                  </a:cubicBezTo>
                  <a:lnTo>
                    <a:pt x="208" y="750"/>
                  </a:lnTo>
                  <a:cubicBezTo>
                    <a:pt x="185" y="761"/>
                    <a:pt x="151" y="773"/>
                    <a:pt x="127" y="773"/>
                  </a:cubicBezTo>
                  <a:cubicBezTo>
                    <a:pt x="115" y="773"/>
                    <a:pt x="104" y="784"/>
                    <a:pt x="81" y="784"/>
                  </a:cubicBezTo>
                  <a:cubicBezTo>
                    <a:pt x="69" y="784"/>
                    <a:pt x="58" y="773"/>
                    <a:pt x="46" y="773"/>
                  </a:cubicBezTo>
                  <a:cubicBezTo>
                    <a:pt x="35" y="773"/>
                    <a:pt x="23" y="761"/>
                    <a:pt x="23" y="750"/>
                  </a:cubicBezTo>
                  <a:cubicBezTo>
                    <a:pt x="12" y="738"/>
                    <a:pt x="12" y="727"/>
                    <a:pt x="12" y="715"/>
                  </a:cubicBezTo>
                  <a:cubicBezTo>
                    <a:pt x="23" y="692"/>
                    <a:pt x="35" y="658"/>
                    <a:pt x="46" y="635"/>
                  </a:cubicBezTo>
                  <a:cubicBezTo>
                    <a:pt x="69" y="588"/>
                    <a:pt x="104" y="542"/>
                    <a:pt x="127" y="496"/>
                  </a:cubicBezTo>
                  <a:cubicBezTo>
                    <a:pt x="162" y="450"/>
                    <a:pt x="197" y="404"/>
                    <a:pt x="231" y="369"/>
                  </a:cubicBezTo>
                  <a:cubicBezTo>
                    <a:pt x="300" y="289"/>
                    <a:pt x="369" y="208"/>
                    <a:pt x="427" y="151"/>
                  </a:cubicBezTo>
                  <a:cubicBezTo>
                    <a:pt x="484" y="93"/>
                    <a:pt x="530" y="35"/>
                    <a:pt x="565" y="0"/>
                  </a:cubicBezTo>
                  <a:close/>
                </a:path>
              </a:pathLst>
            </a:custGeom>
            <a:solidFill>
              <a:srgbClr val="EF97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2869673" y="3358585"/>
              <a:ext cx="56381" cy="66239"/>
            </a:xfrm>
            <a:custGeom>
              <a:rect b="b" l="l" r="r" t="t"/>
              <a:pathLst>
                <a:path extrusionOk="0" h="934" w="795">
                  <a:moveTo>
                    <a:pt x="795" y="1"/>
                  </a:moveTo>
                  <a:lnTo>
                    <a:pt x="795" y="1"/>
                  </a:lnTo>
                  <a:cubicBezTo>
                    <a:pt x="760" y="24"/>
                    <a:pt x="714" y="70"/>
                    <a:pt x="645" y="116"/>
                  </a:cubicBezTo>
                  <a:cubicBezTo>
                    <a:pt x="588" y="162"/>
                    <a:pt x="519" y="219"/>
                    <a:pt x="450" y="288"/>
                  </a:cubicBezTo>
                  <a:cubicBezTo>
                    <a:pt x="381" y="357"/>
                    <a:pt x="312" y="426"/>
                    <a:pt x="231" y="495"/>
                  </a:cubicBezTo>
                  <a:cubicBezTo>
                    <a:pt x="196" y="542"/>
                    <a:pt x="161" y="577"/>
                    <a:pt x="127" y="611"/>
                  </a:cubicBezTo>
                  <a:cubicBezTo>
                    <a:pt x="92" y="657"/>
                    <a:pt x="69" y="692"/>
                    <a:pt x="46" y="738"/>
                  </a:cubicBezTo>
                  <a:cubicBezTo>
                    <a:pt x="81" y="703"/>
                    <a:pt x="104" y="657"/>
                    <a:pt x="138" y="623"/>
                  </a:cubicBezTo>
                  <a:cubicBezTo>
                    <a:pt x="173" y="588"/>
                    <a:pt x="207" y="542"/>
                    <a:pt x="243" y="507"/>
                  </a:cubicBezTo>
                  <a:cubicBezTo>
                    <a:pt x="312" y="438"/>
                    <a:pt x="392" y="369"/>
                    <a:pt x="461" y="300"/>
                  </a:cubicBezTo>
                  <a:cubicBezTo>
                    <a:pt x="530" y="231"/>
                    <a:pt x="599" y="173"/>
                    <a:pt x="657" y="127"/>
                  </a:cubicBezTo>
                  <a:cubicBezTo>
                    <a:pt x="714" y="70"/>
                    <a:pt x="760" y="24"/>
                    <a:pt x="795" y="1"/>
                  </a:cubicBezTo>
                  <a:close/>
                  <a:moveTo>
                    <a:pt x="46" y="738"/>
                  </a:moveTo>
                  <a:cubicBezTo>
                    <a:pt x="35" y="738"/>
                    <a:pt x="23" y="749"/>
                    <a:pt x="23" y="761"/>
                  </a:cubicBezTo>
                  <a:cubicBezTo>
                    <a:pt x="23" y="772"/>
                    <a:pt x="23" y="772"/>
                    <a:pt x="12" y="784"/>
                  </a:cubicBezTo>
                  <a:lnTo>
                    <a:pt x="12" y="795"/>
                  </a:lnTo>
                  <a:cubicBezTo>
                    <a:pt x="0" y="818"/>
                    <a:pt x="0" y="853"/>
                    <a:pt x="12" y="864"/>
                  </a:cubicBezTo>
                  <a:cubicBezTo>
                    <a:pt x="23" y="887"/>
                    <a:pt x="35" y="910"/>
                    <a:pt x="58" y="922"/>
                  </a:cubicBezTo>
                  <a:cubicBezTo>
                    <a:pt x="81" y="922"/>
                    <a:pt x="104" y="933"/>
                    <a:pt x="115" y="933"/>
                  </a:cubicBezTo>
                  <a:lnTo>
                    <a:pt x="173" y="933"/>
                  </a:lnTo>
                  <a:cubicBezTo>
                    <a:pt x="150" y="933"/>
                    <a:pt x="138" y="922"/>
                    <a:pt x="115" y="922"/>
                  </a:cubicBezTo>
                  <a:cubicBezTo>
                    <a:pt x="104" y="922"/>
                    <a:pt x="81" y="922"/>
                    <a:pt x="69" y="910"/>
                  </a:cubicBezTo>
                  <a:cubicBezTo>
                    <a:pt x="46" y="899"/>
                    <a:pt x="35" y="887"/>
                    <a:pt x="23" y="864"/>
                  </a:cubicBezTo>
                  <a:cubicBezTo>
                    <a:pt x="12" y="841"/>
                    <a:pt x="12" y="818"/>
                    <a:pt x="23" y="807"/>
                  </a:cubicBezTo>
                  <a:lnTo>
                    <a:pt x="23" y="784"/>
                  </a:lnTo>
                  <a:cubicBezTo>
                    <a:pt x="35" y="784"/>
                    <a:pt x="35" y="772"/>
                    <a:pt x="35" y="772"/>
                  </a:cubicBezTo>
                  <a:cubicBezTo>
                    <a:pt x="35" y="761"/>
                    <a:pt x="46" y="749"/>
                    <a:pt x="46" y="738"/>
                  </a:cubicBezTo>
                  <a:close/>
                  <a:moveTo>
                    <a:pt x="369" y="899"/>
                  </a:moveTo>
                  <a:cubicBezTo>
                    <a:pt x="368" y="899"/>
                    <a:pt x="345" y="910"/>
                    <a:pt x="300" y="910"/>
                  </a:cubicBezTo>
                  <a:cubicBezTo>
                    <a:pt x="277" y="922"/>
                    <a:pt x="254" y="922"/>
                    <a:pt x="219" y="922"/>
                  </a:cubicBezTo>
                  <a:cubicBezTo>
                    <a:pt x="207" y="922"/>
                    <a:pt x="184" y="933"/>
                    <a:pt x="173" y="933"/>
                  </a:cubicBezTo>
                  <a:lnTo>
                    <a:pt x="231" y="933"/>
                  </a:lnTo>
                  <a:cubicBezTo>
                    <a:pt x="254" y="922"/>
                    <a:pt x="289" y="922"/>
                    <a:pt x="300" y="922"/>
                  </a:cubicBezTo>
                  <a:cubicBezTo>
                    <a:pt x="345" y="910"/>
                    <a:pt x="368" y="899"/>
                    <a:pt x="369" y="899"/>
                  </a:cubicBezTo>
                  <a:close/>
                </a:path>
              </a:pathLst>
            </a:custGeom>
            <a:solidFill>
              <a:srgbClr val="EF97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1"/>
            <p:cNvSpPr/>
            <p:nvPr/>
          </p:nvSpPr>
          <p:spPr>
            <a:xfrm>
              <a:off x="2852510" y="3316884"/>
              <a:ext cx="41701" cy="69573"/>
            </a:xfrm>
            <a:custGeom>
              <a:rect b="b" l="l" r="r" t="t"/>
              <a:pathLst>
                <a:path extrusionOk="0" h="981" w="588">
                  <a:moveTo>
                    <a:pt x="588" y="0"/>
                  </a:moveTo>
                  <a:cubicBezTo>
                    <a:pt x="588" y="0"/>
                    <a:pt x="531" y="47"/>
                    <a:pt x="438" y="139"/>
                  </a:cubicBezTo>
                  <a:cubicBezTo>
                    <a:pt x="392" y="174"/>
                    <a:pt x="346" y="231"/>
                    <a:pt x="288" y="277"/>
                  </a:cubicBezTo>
                  <a:cubicBezTo>
                    <a:pt x="277" y="300"/>
                    <a:pt x="265" y="312"/>
                    <a:pt x="254" y="323"/>
                  </a:cubicBezTo>
                  <a:cubicBezTo>
                    <a:pt x="242" y="335"/>
                    <a:pt x="231" y="358"/>
                    <a:pt x="208" y="369"/>
                  </a:cubicBezTo>
                  <a:cubicBezTo>
                    <a:pt x="185" y="404"/>
                    <a:pt x="162" y="427"/>
                    <a:pt x="127" y="461"/>
                  </a:cubicBezTo>
                  <a:lnTo>
                    <a:pt x="58" y="565"/>
                  </a:lnTo>
                  <a:cubicBezTo>
                    <a:pt x="47" y="565"/>
                    <a:pt x="47" y="577"/>
                    <a:pt x="47" y="588"/>
                  </a:cubicBezTo>
                  <a:lnTo>
                    <a:pt x="24" y="612"/>
                  </a:lnTo>
                  <a:cubicBezTo>
                    <a:pt x="12" y="635"/>
                    <a:pt x="12" y="646"/>
                    <a:pt x="12" y="669"/>
                  </a:cubicBezTo>
                  <a:cubicBezTo>
                    <a:pt x="1" y="715"/>
                    <a:pt x="12" y="750"/>
                    <a:pt x="35" y="784"/>
                  </a:cubicBezTo>
                  <a:cubicBezTo>
                    <a:pt x="47" y="807"/>
                    <a:pt x="70" y="842"/>
                    <a:pt x="93" y="865"/>
                  </a:cubicBezTo>
                  <a:cubicBezTo>
                    <a:pt x="139" y="911"/>
                    <a:pt x="173" y="934"/>
                    <a:pt x="208" y="957"/>
                  </a:cubicBezTo>
                  <a:cubicBezTo>
                    <a:pt x="173" y="934"/>
                    <a:pt x="139" y="899"/>
                    <a:pt x="93" y="853"/>
                  </a:cubicBezTo>
                  <a:cubicBezTo>
                    <a:pt x="81" y="830"/>
                    <a:pt x="58" y="807"/>
                    <a:pt x="47" y="773"/>
                  </a:cubicBezTo>
                  <a:cubicBezTo>
                    <a:pt x="24" y="750"/>
                    <a:pt x="12" y="704"/>
                    <a:pt x="24" y="669"/>
                  </a:cubicBezTo>
                  <a:cubicBezTo>
                    <a:pt x="24" y="658"/>
                    <a:pt x="35" y="635"/>
                    <a:pt x="35" y="623"/>
                  </a:cubicBezTo>
                  <a:cubicBezTo>
                    <a:pt x="47" y="612"/>
                    <a:pt x="47" y="600"/>
                    <a:pt x="58" y="588"/>
                  </a:cubicBezTo>
                  <a:cubicBezTo>
                    <a:pt x="58" y="588"/>
                    <a:pt x="70" y="577"/>
                    <a:pt x="70" y="565"/>
                  </a:cubicBezTo>
                  <a:cubicBezTo>
                    <a:pt x="93" y="530"/>
                    <a:pt x="116" y="507"/>
                    <a:pt x="139" y="473"/>
                  </a:cubicBezTo>
                  <a:cubicBezTo>
                    <a:pt x="173" y="438"/>
                    <a:pt x="196" y="404"/>
                    <a:pt x="219" y="381"/>
                  </a:cubicBezTo>
                  <a:cubicBezTo>
                    <a:pt x="231" y="358"/>
                    <a:pt x="254" y="346"/>
                    <a:pt x="265" y="335"/>
                  </a:cubicBezTo>
                  <a:cubicBezTo>
                    <a:pt x="277" y="323"/>
                    <a:pt x="288" y="300"/>
                    <a:pt x="300" y="289"/>
                  </a:cubicBezTo>
                  <a:lnTo>
                    <a:pt x="380" y="208"/>
                  </a:lnTo>
                  <a:lnTo>
                    <a:pt x="449" y="139"/>
                  </a:lnTo>
                  <a:lnTo>
                    <a:pt x="554" y="35"/>
                  </a:lnTo>
                  <a:lnTo>
                    <a:pt x="588" y="0"/>
                  </a:lnTo>
                  <a:close/>
                  <a:moveTo>
                    <a:pt x="208" y="957"/>
                  </a:moveTo>
                  <a:lnTo>
                    <a:pt x="254" y="980"/>
                  </a:lnTo>
                  <a:cubicBezTo>
                    <a:pt x="254" y="980"/>
                    <a:pt x="242" y="968"/>
                    <a:pt x="208" y="957"/>
                  </a:cubicBezTo>
                  <a:close/>
                </a:path>
              </a:pathLst>
            </a:custGeom>
            <a:solidFill>
              <a:srgbClr val="EF97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1"/>
            <p:cNvSpPr/>
            <p:nvPr/>
          </p:nvSpPr>
          <p:spPr>
            <a:xfrm>
              <a:off x="2788753" y="3384755"/>
              <a:ext cx="94891" cy="129925"/>
            </a:xfrm>
            <a:custGeom>
              <a:rect b="b" l="l" r="r" t="t"/>
              <a:pathLst>
                <a:path extrusionOk="0" h="1832" w="1338">
                  <a:moveTo>
                    <a:pt x="1" y="0"/>
                  </a:moveTo>
                  <a:lnTo>
                    <a:pt x="1" y="0"/>
                  </a:lnTo>
                  <a:cubicBezTo>
                    <a:pt x="12" y="11"/>
                    <a:pt x="24" y="23"/>
                    <a:pt x="47" y="34"/>
                  </a:cubicBezTo>
                  <a:cubicBezTo>
                    <a:pt x="58" y="34"/>
                    <a:pt x="81" y="46"/>
                    <a:pt x="104" y="69"/>
                  </a:cubicBezTo>
                  <a:cubicBezTo>
                    <a:pt x="127" y="80"/>
                    <a:pt x="139" y="92"/>
                    <a:pt x="162" y="103"/>
                  </a:cubicBezTo>
                  <a:cubicBezTo>
                    <a:pt x="185" y="115"/>
                    <a:pt x="208" y="138"/>
                    <a:pt x="231" y="150"/>
                  </a:cubicBezTo>
                  <a:cubicBezTo>
                    <a:pt x="254" y="161"/>
                    <a:pt x="277" y="185"/>
                    <a:pt x="300" y="196"/>
                  </a:cubicBezTo>
                  <a:cubicBezTo>
                    <a:pt x="335" y="219"/>
                    <a:pt x="358" y="242"/>
                    <a:pt x="381" y="265"/>
                  </a:cubicBezTo>
                  <a:cubicBezTo>
                    <a:pt x="393" y="277"/>
                    <a:pt x="404" y="277"/>
                    <a:pt x="416" y="288"/>
                  </a:cubicBezTo>
                  <a:cubicBezTo>
                    <a:pt x="427" y="300"/>
                    <a:pt x="450" y="311"/>
                    <a:pt x="462" y="323"/>
                  </a:cubicBezTo>
                  <a:cubicBezTo>
                    <a:pt x="485" y="346"/>
                    <a:pt x="508" y="369"/>
                    <a:pt x="542" y="392"/>
                  </a:cubicBezTo>
                  <a:cubicBezTo>
                    <a:pt x="519" y="357"/>
                    <a:pt x="496" y="334"/>
                    <a:pt x="462" y="311"/>
                  </a:cubicBezTo>
                  <a:cubicBezTo>
                    <a:pt x="450" y="300"/>
                    <a:pt x="439" y="288"/>
                    <a:pt x="427" y="288"/>
                  </a:cubicBezTo>
                  <a:lnTo>
                    <a:pt x="393" y="254"/>
                  </a:lnTo>
                  <a:cubicBezTo>
                    <a:pt x="358" y="231"/>
                    <a:pt x="335" y="208"/>
                    <a:pt x="311" y="196"/>
                  </a:cubicBezTo>
                  <a:cubicBezTo>
                    <a:pt x="288" y="173"/>
                    <a:pt x="265" y="161"/>
                    <a:pt x="242" y="138"/>
                  </a:cubicBezTo>
                  <a:cubicBezTo>
                    <a:pt x="208" y="126"/>
                    <a:pt x="196" y="115"/>
                    <a:pt x="173" y="92"/>
                  </a:cubicBezTo>
                  <a:lnTo>
                    <a:pt x="104" y="57"/>
                  </a:lnTo>
                  <a:cubicBezTo>
                    <a:pt x="81" y="46"/>
                    <a:pt x="70" y="34"/>
                    <a:pt x="47" y="23"/>
                  </a:cubicBezTo>
                  <a:cubicBezTo>
                    <a:pt x="35" y="11"/>
                    <a:pt x="12" y="11"/>
                    <a:pt x="1" y="0"/>
                  </a:cubicBezTo>
                  <a:close/>
                  <a:moveTo>
                    <a:pt x="542" y="392"/>
                  </a:moveTo>
                  <a:cubicBezTo>
                    <a:pt x="588" y="449"/>
                    <a:pt x="646" y="495"/>
                    <a:pt x="692" y="553"/>
                  </a:cubicBezTo>
                  <a:cubicBezTo>
                    <a:pt x="738" y="610"/>
                    <a:pt x="784" y="668"/>
                    <a:pt x="842" y="726"/>
                  </a:cubicBezTo>
                  <a:cubicBezTo>
                    <a:pt x="877" y="795"/>
                    <a:pt x="934" y="853"/>
                    <a:pt x="969" y="922"/>
                  </a:cubicBezTo>
                  <a:cubicBezTo>
                    <a:pt x="1015" y="979"/>
                    <a:pt x="1049" y="1048"/>
                    <a:pt x="1084" y="1106"/>
                  </a:cubicBezTo>
                  <a:cubicBezTo>
                    <a:pt x="1095" y="1140"/>
                    <a:pt x="1107" y="1175"/>
                    <a:pt x="1130" y="1198"/>
                  </a:cubicBezTo>
                  <a:cubicBezTo>
                    <a:pt x="1130" y="1222"/>
                    <a:pt x="1141" y="1233"/>
                    <a:pt x="1153" y="1245"/>
                  </a:cubicBezTo>
                  <a:cubicBezTo>
                    <a:pt x="1153" y="1268"/>
                    <a:pt x="1164" y="1279"/>
                    <a:pt x="1164" y="1291"/>
                  </a:cubicBezTo>
                  <a:cubicBezTo>
                    <a:pt x="1176" y="1325"/>
                    <a:pt x="1199" y="1348"/>
                    <a:pt x="1210" y="1383"/>
                  </a:cubicBezTo>
                  <a:cubicBezTo>
                    <a:pt x="1199" y="1348"/>
                    <a:pt x="1187" y="1325"/>
                    <a:pt x="1176" y="1291"/>
                  </a:cubicBezTo>
                  <a:cubicBezTo>
                    <a:pt x="1176" y="1279"/>
                    <a:pt x="1164" y="1256"/>
                    <a:pt x="1164" y="1245"/>
                  </a:cubicBezTo>
                  <a:cubicBezTo>
                    <a:pt x="1153" y="1233"/>
                    <a:pt x="1141" y="1210"/>
                    <a:pt x="1141" y="1198"/>
                  </a:cubicBezTo>
                  <a:cubicBezTo>
                    <a:pt x="1118" y="1163"/>
                    <a:pt x="1107" y="1129"/>
                    <a:pt x="1095" y="1106"/>
                  </a:cubicBezTo>
                  <a:cubicBezTo>
                    <a:pt x="1061" y="1037"/>
                    <a:pt x="1026" y="968"/>
                    <a:pt x="980" y="910"/>
                  </a:cubicBezTo>
                  <a:cubicBezTo>
                    <a:pt x="946" y="841"/>
                    <a:pt x="900" y="784"/>
                    <a:pt x="853" y="715"/>
                  </a:cubicBezTo>
                  <a:cubicBezTo>
                    <a:pt x="795" y="656"/>
                    <a:pt x="749" y="599"/>
                    <a:pt x="703" y="541"/>
                  </a:cubicBezTo>
                  <a:cubicBezTo>
                    <a:pt x="657" y="484"/>
                    <a:pt x="600" y="438"/>
                    <a:pt x="542" y="392"/>
                  </a:cubicBezTo>
                  <a:close/>
                  <a:moveTo>
                    <a:pt x="1210" y="1383"/>
                  </a:moveTo>
                  <a:lnTo>
                    <a:pt x="1210" y="1383"/>
                  </a:lnTo>
                  <a:cubicBezTo>
                    <a:pt x="1222" y="1406"/>
                    <a:pt x="1222" y="1440"/>
                    <a:pt x="1233" y="1463"/>
                  </a:cubicBezTo>
                  <a:cubicBezTo>
                    <a:pt x="1245" y="1498"/>
                    <a:pt x="1256" y="1521"/>
                    <a:pt x="1268" y="1544"/>
                  </a:cubicBezTo>
                  <a:cubicBezTo>
                    <a:pt x="1268" y="1521"/>
                    <a:pt x="1256" y="1486"/>
                    <a:pt x="1245" y="1463"/>
                  </a:cubicBezTo>
                  <a:cubicBezTo>
                    <a:pt x="1233" y="1440"/>
                    <a:pt x="1222" y="1406"/>
                    <a:pt x="1210" y="1383"/>
                  </a:cubicBezTo>
                  <a:close/>
                  <a:moveTo>
                    <a:pt x="1268" y="1544"/>
                  </a:moveTo>
                  <a:cubicBezTo>
                    <a:pt x="1268" y="1567"/>
                    <a:pt x="1279" y="1590"/>
                    <a:pt x="1279" y="1613"/>
                  </a:cubicBezTo>
                  <a:cubicBezTo>
                    <a:pt x="1291" y="1636"/>
                    <a:pt x="1302" y="1659"/>
                    <a:pt x="1302" y="1682"/>
                  </a:cubicBezTo>
                  <a:cubicBezTo>
                    <a:pt x="1314" y="1693"/>
                    <a:pt x="1314" y="1715"/>
                    <a:pt x="1314" y="1728"/>
                  </a:cubicBezTo>
                  <a:lnTo>
                    <a:pt x="1314" y="1728"/>
                  </a:lnTo>
                  <a:cubicBezTo>
                    <a:pt x="1314" y="1715"/>
                    <a:pt x="1314" y="1693"/>
                    <a:pt x="1302" y="1670"/>
                  </a:cubicBezTo>
                  <a:cubicBezTo>
                    <a:pt x="1302" y="1659"/>
                    <a:pt x="1291" y="1636"/>
                    <a:pt x="1291" y="1613"/>
                  </a:cubicBezTo>
                  <a:cubicBezTo>
                    <a:pt x="1279" y="1590"/>
                    <a:pt x="1279" y="1567"/>
                    <a:pt x="1268" y="1544"/>
                  </a:cubicBezTo>
                  <a:close/>
                  <a:moveTo>
                    <a:pt x="1314" y="1728"/>
                  </a:moveTo>
                  <a:lnTo>
                    <a:pt x="1314" y="1728"/>
                  </a:lnTo>
                  <a:cubicBezTo>
                    <a:pt x="1325" y="1798"/>
                    <a:pt x="1337" y="1832"/>
                    <a:pt x="1337" y="1832"/>
                  </a:cubicBezTo>
                  <a:cubicBezTo>
                    <a:pt x="1337" y="1832"/>
                    <a:pt x="1337" y="1798"/>
                    <a:pt x="1314" y="1728"/>
                  </a:cubicBezTo>
                  <a:close/>
                </a:path>
              </a:pathLst>
            </a:custGeom>
            <a:solidFill>
              <a:srgbClr val="F09C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1"/>
            <p:cNvSpPr/>
            <p:nvPr/>
          </p:nvSpPr>
          <p:spPr>
            <a:xfrm>
              <a:off x="2180825" y="2984056"/>
              <a:ext cx="552467" cy="780687"/>
            </a:xfrm>
            <a:custGeom>
              <a:rect b="b" l="l" r="r" t="t"/>
              <a:pathLst>
                <a:path extrusionOk="0" h="11008" w="7790">
                  <a:moveTo>
                    <a:pt x="2014" y="0"/>
                  </a:moveTo>
                  <a:cubicBezTo>
                    <a:pt x="1978" y="0"/>
                    <a:pt x="1936" y="4"/>
                    <a:pt x="1890" y="15"/>
                  </a:cubicBezTo>
                  <a:cubicBezTo>
                    <a:pt x="1752" y="50"/>
                    <a:pt x="1683" y="1006"/>
                    <a:pt x="1683" y="1006"/>
                  </a:cubicBezTo>
                  <a:lnTo>
                    <a:pt x="1107" y="3495"/>
                  </a:lnTo>
                  <a:lnTo>
                    <a:pt x="738" y="4314"/>
                  </a:lnTo>
                  <a:cubicBezTo>
                    <a:pt x="346" y="5097"/>
                    <a:pt x="876" y="7920"/>
                    <a:pt x="876" y="8231"/>
                  </a:cubicBezTo>
                  <a:cubicBezTo>
                    <a:pt x="876" y="8542"/>
                    <a:pt x="0" y="9107"/>
                    <a:pt x="0" y="9107"/>
                  </a:cubicBezTo>
                  <a:cubicBezTo>
                    <a:pt x="0" y="9107"/>
                    <a:pt x="2339" y="9706"/>
                    <a:pt x="3595" y="10052"/>
                  </a:cubicBezTo>
                  <a:cubicBezTo>
                    <a:pt x="4436" y="10270"/>
                    <a:pt x="5208" y="10708"/>
                    <a:pt x="5634" y="10973"/>
                  </a:cubicBezTo>
                  <a:cubicBezTo>
                    <a:pt x="5673" y="10997"/>
                    <a:pt x="5714" y="11008"/>
                    <a:pt x="5755" y="11008"/>
                  </a:cubicBezTo>
                  <a:cubicBezTo>
                    <a:pt x="5873" y="11008"/>
                    <a:pt x="5983" y="10917"/>
                    <a:pt x="5992" y="10789"/>
                  </a:cubicBezTo>
                  <a:cubicBezTo>
                    <a:pt x="6015" y="10224"/>
                    <a:pt x="6084" y="9210"/>
                    <a:pt x="6256" y="8680"/>
                  </a:cubicBezTo>
                  <a:cubicBezTo>
                    <a:pt x="6487" y="7978"/>
                    <a:pt x="6533" y="6756"/>
                    <a:pt x="7155" y="5604"/>
                  </a:cubicBezTo>
                  <a:cubicBezTo>
                    <a:pt x="7789" y="4452"/>
                    <a:pt x="6556" y="3472"/>
                    <a:pt x="6441" y="2988"/>
                  </a:cubicBezTo>
                  <a:cubicBezTo>
                    <a:pt x="6326" y="2493"/>
                    <a:pt x="5496" y="788"/>
                    <a:pt x="5347" y="650"/>
                  </a:cubicBezTo>
                  <a:cubicBezTo>
                    <a:pt x="5293" y="600"/>
                    <a:pt x="5231" y="583"/>
                    <a:pt x="5173" y="583"/>
                  </a:cubicBezTo>
                  <a:cubicBezTo>
                    <a:pt x="5057" y="583"/>
                    <a:pt x="4955" y="650"/>
                    <a:pt x="4955" y="650"/>
                  </a:cubicBezTo>
                  <a:cubicBezTo>
                    <a:pt x="4955" y="650"/>
                    <a:pt x="3296" y="627"/>
                    <a:pt x="3215" y="522"/>
                  </a:cubicBezTo>
                  <a:cubicBezTo>
                    <a:pt x="3122" y="407"/>
                    <a:pt x="2132" y="15"/>
                    <a:pt x="2132" y="15"/>
                  </a:cubicBezTo>
                  <a:cubicBezTo>
                    <a:pt x="2132" y="15"/>
                    <a:pt x="2086" y="0"/>
                    <a:pt x="20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1"/>
            <p:cNvSpPr/>
            <p:nvPr/>
          </p:nvSpPr>
          <p:spPr>
            <a:xfrm>
              <a:off x="1661121" y="3829283"/>
              <a:ext cx="859692" cy="850473"/>
            </a:xfrm>
            <a:custGeom>
              <a:rect b="b" l="l" r="r" t="t"/>
              <a:pathLst>
                <a:path extrusionOk="0" h="11992" w="12122">
                  <a:moveTo>
                    <a:pt x="11879" y="0"/>
                  </a:moveTo>
                  <a:lnTo>
                    <a:pt x="6775" y="3284"/>
                  </a:lnTo>
                  <a:cubicBezTo>
                    <a:pt x="6775" y="3284"/>
                    <a:pt x="6602" y="6994"/>
                    <a:pt x="6602" y="7316"/>
                  </a:cubicBezTo>
                  <a:cubicBezTo>
                    <a:pt x="6602" y="7639"/>
                    <a:pt x="6095" y="7708"/>
                    <a:pt x="5946" y="7927"/>
                  </a:cubicBezTo>
                  <a:cubicBezTo>
                    <a:pt x="5785" y="8135"/>
                    <a:pt x="5946" y="8883"/>
                    <a:pt x="5946" y="8883"/>
                  </a:cubicBezTo>
                  <a:cubicBezTo>
                    <a:pt x="5946" y="8883"/>
                    <a:pt x="5904" y="8903"/>
                    <a:pt x="5809" y="8903"/>
                  </a:cubicBezTo>
                  <a:cubicBezTo>
                    <a:pt x="5676" y="8903"/>
                    <a:pt x="5440" y="8864"/>
                    <a:pt x="5070" y="8676"/>
                  </a:cubicBezTo>
                  <a:cubicBezTo>
                    <a:pt x="4056" y="8169"/>
                    <a:pt x="2812" y="7570"/>
                    <a:pt x="2028" y="7454"/>
                  </a:cubicBezTo>
                  <a:cubicBezTo>
                    <a:pt x="1970" y="7447"/>
                    <a:pt x="1918" y="7443"/>
                    <a:pt x="1871" y="7443"/>
                  </a:cubicBezTo>
                  <a:cubicBezTo>
                    <a:pt x="1281" y="7443"/>
                    <a:pt x="1498" y="7996"/>
                    <a:pt x="1498" y="7996"/>
                  </a:cubicBezTo>
                  <a:lnTo>
                    <a:pt x="933" y="7639"/>
                  </a:lnTo>
                  <a:lnTo>
                    <a:pt x="0" y="9183"/>
                  </a:lnTo>
                  <a:cubicBezTo>
                    <a:pt x="0" y="9183"/>
                    <a:pt x="749" y="9459"/>
                    <a:pt x="933" y="9563"/>
                  </a:cubicBezTo>
                  <a:cubicBezTo>
                    <a:pt x="1130" y="9667"/>
                    <a:pt x="715" y="10140"/>
                    <a:pt x="1383" y="10773"/>
                  </a:cubicBezTo>
                  <a:cubicBezTo>
                    <a:pt x="2062" y="11418"/>
                    <a:pt x="3883" y="11349"/>
                    <a:pt x="5565" y="11776"/>
                  </a:cubicBezTo>
                  <a:cubicBezTo>
                    <a:pt x="6153" y="11925"/>
                    <a:pt x="6619" y="11992"/>
                    <a:pt x="6998" y="11992"/>
                  </a:cubicBezTo>
                  <a:cubicBezTo>
                    <a:pt x="7705" y="11992"/>
                    <a:pt x="8113" y="11759"/>
                    <a:pt x="8458" y="11384"/>
                  </a:cubicBezTo>
                  <a:cubicBezTo>
                    <a:pt x="12122" y="7478"/>
                    <a:pt x="11879" y="0"/>
                    <a:pt x="118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1"/>
            <p:cNvSpPr/>
            <p:nvPr/>
          </p:nvSpPr>
          <p:spPr>
            <a:xfrm>
              <a:off x="2055792" y="3674819"/>
              <a:ext cx="871110" cy="1488894"/>
            </a:xfrm>
            <a:custGeom>
              <a:rect b="b" l="l" r="r" t="t"/>
              <a:pathLst>
                <a:path extrusionOk="0" h="20994" w="12283">
                  <a:moveTo>
                    <a:pt x="1567" y="0"/>
                  </a:moveTo>
                  <a:cubicBezTo>
                    <a:pt x="1567" y="0"/>
                    <a:pt x="0" y="1821"/>
                    <a:pt x="104" y="3676"/>
                  </a:cubicBezTo>
                  <a:cubicBezTo>
                    <a:pt x="220" y="5531"/>
                    <a:pt x="1141" y="7133"/>
                    <a:pt x="2432" y="8354"/>
                  </a:cubicBezTo>
                  <a:cubicBezTo>
                    <a:pt x="3710" y="9563"/>
                    <a:pt x="4932" y="10566"/>
                    <a:pt x="5208" y="10923"/>
                  </a:cubicBezTo>
                  <a:cubicBezTo>
                    <a:pt x="5497" y="11281"/>
                    <a:pt x="5969" y="11845"/>
                    <a:pt x="6326" y="11960"/>
                  </a:cubicBezTo>
                  <a:cubicBezTo>
                    <a:pt x="6672" y="12064"/>
                    <a:pt x="6038" y="13204"/>
                    <a:pt x="6326" y="13527"/>
                  </a:cubicBezTo>
                  <a:cubicBezTo>
                    <a:pt x="6603" y="13850"/>
                    <a:pt x="6959" y="14103"/>
                    <a:pt x="6959" y="14852"/>
                  </a:cubicBezTo>
                  <a:cubicBezTo>
                    <a:pt x="6959" y="15601"/>
                    <a:pt x="7501" y="17456"/>
                    <a:pt x="7351" y="18458"/>
                  </a:cubicBezTo>
                  <a:cubicBezTo>
                    <a:pt x="7213" y="19449"/>
                    <a:pt x="7962" y="20130"/>
                    <a:pt x="8216" y="20199"/>
                  </a:cubicBezTo>
                  <a:cubicBezTo>
                    <a:pt x="8457" y="20279"/>
                    <a:pt x="8573" y="20993"/>
                    <a:pt x="8573" y="20993"/>
                  </a:cubicBezTo>
                  <a:lnTo>
                    <a:pt x="10923" y="20452"/>
                  </a:lnTo>
                  <a:lnTo>
                    <a:pt x="10566" y="19530"/>
                  </a:lnTo>
                  <a:cubicBezTo>
                    <a:pt x="10566" y="19530"/>
                    <a:pt x="12283" y="17951"/>
                    <a:pt x="11603" y="16949"/>
                  </a:cubicBezTo>
                  <a:cubicBezTo>
                    <a:pt x="10923" y="15959"/>
                    <a:pt x="10209" y="16062"/>
                    <a:pt x="10070" y="15244"/>
                  </a:cubicBezTo>
                  <a:cubicBezTo>
                    <a:pt x="9921" y="14415"/>
                    <a:pt x="10244" y="14103"/>
                    <a:pt x="9886" y="13711"/>
                  </a:cubicBezTo>
                  <a:cubicBezTo>
                    <a:pt x="9529" y="13308"/>
                    <a:pt x="10393" y="10531"/>
                    <a:pt x="9714" y="9990"/>
                  </a:cubicBezTo>
                  <a:cubicBezTo>
                    <a:pt x="9033" y="9460"/>
                    <a:pt x="4851" y="3745"/>
                    <a:pt x="4851" y="3745"/>
                  </a:cubicBezTo>
                  <a:lnTo>
                    <a:pt x="6303" y="2420"/>
                  </a:lnTo>
                  <a:lnTo>
                    <a:pt x="6303" y="2005"/>
                  </a:lnTo>
                  <a:cubicBezTo>
                    <a:pt x="6303" y="2005"/>
                    <a:pt x="5254" y="1821"/>
                    <a:pt x="4275" y="1452"/>
                  </a:cubicBezTo>
                  <a:cubicBezTo>
                    <a:pt x="3307" y="1072"/>
                    <a:pt x="1567" y="0"/>
                    <a:pt x="15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1"/>
            <p:cNvSpPr/>
            <p:nvPr/>
          </p:nvSpPr>
          <p:spPr>
            <a:xfrm>
              <a:off x="1719134" y="2997885"/>
              <a:ext cx="625160" cy="848487"/>
            </a:xfrm>
            <a:custGeom>
              <a:rect b="b" l="l" r="r" t="t"/>
              <a:pathLst>
                <a:path extrusionOk="0" h="11964" w="8815">
                  <a:moveTo>
                    <a:pt x="8229" y="1"/>
                  </a:moveTo>
                  <a:cubicBezTo>
                    <a:pt x="7790" y="1"/>
                    <a:pt x="6812" y="40"/>
                    <a:pt x="6142" y="362"/>
                  </a:cubicBezTo>
                  <a:cubicBezTo>
                    <a:pt x="5243" y="800"/>
                    <a:pt x="4609" y="1618"/>
                    <a:pt x="3423" y="1941"/>
                  </a:cubicBezTo>
                  <a:cubicBezTo>
                    <a:pt x="2247" y="2263"/>
                    <a:pt x="289" y="2943"/>
                    <a:pt x="138" y="3404"/>
                  </a:cubicBezTo>
                  <a:cubicBezTo>
                    <a:pt x="0" y="3865"/>
                    <a:pt x="496" y="7402"/>
                    <a:pt x="1751" y="9903"/>
                  </a:cubicBezTo>
                  <a:cubicBezTo>
                    <a:pt x="1751" y="9903"/>
                    <a:pt x="1821" y="11216"/>
                    <a:pt x="2143" y="11573"/>
                  </a:cubicBezTo>
                  <a:cubicBezTo>
                    <a:pt x="2363" y="11816"/>
                    <a:pt x="3160" y="11963"/>
                    <a:pt x="3678" y="11963"/>
                  </a:cubicBezTo>
                  <a:cubicBezTo>
                    <a:pt x="3922" y="11963"/>
                    <a:pt x="4104" y="11931"/>
                    <a:pt x="4137" y="11861"/>
                  </a:cubicBezTo>
                  <a:cubicBezTo>
                    <a:pt x="4252" y="11654"/>
                    <a:pt x="4068" y="11250"/>
                    <a:pt x="4068" y="11250"/>
                  </a:cubicBezTo>
                  <a:cubicBezTo>
                    <a:pt x="4068" y="11250"/>
                    <a:pt x="4609" y="10940"/>
                    <a:pt x="4529" y="10467"/>
                  </a:cubicBezTo>
                  <a:cubicBezTo>
                    <a:pt x="4460" y="10006"/>
                    <a:pt x="3930" y="9752"/>
                    <a:pt x="3710" y="9614"/>
                  </a:cubicBezTo>
                  <a:cubicBezTo>
                    <a:pt x="3503" y="9476"/>
                    <a:pt x="3146" y="9683"/>
                    <a:pt x="2962" y="9038"/>
                  </a:cubicBezTo>
                  <a:cubicBezTo>
                    <a:pt x="2788" y="8405"/>
                    <a:pt x="2466" y="7967"/>
                    <a:pt x="2466" y="7183"/>
                  </a:cubicBezTo>
                  <a:cubicBezTo>
                    <a:pt x="2466" y="6400"/>
                    <a:pt x="2535" y="5005"/>
                    <a:pt x="2466" y="4718"/>
                  </a:cubicBezTo>
                  <a:cubicBezTo>
                    <a:pt x="2466" y="4718"/>
                    <a:pt x="5392" y="3796"/>
                    <a:pt x="6314" y="2943"/>
                  </a:cubicBezTo>
                  <a:lnTo>
                    <a:pt x="7248" y="4119"/>
                  </a:lnTo>
                  <a:cubicBezTo>
                    <a:pt x="7248" y="4119"/>
                    <a:pt x="8469" y="3254"/>
                    <a:pt x="8642" y="2263"/>
                  </a:cubicBezTo>
                  <a:cubicBezTo>
                    <a:pt x="8815" y="1261"/>
                    <a:pt x="8457" y="5"/>
                    <a:pt x="8457" y="5"/>
                  </a:cubicBezTo>
                  <a:cubicBezTo>
                    <a:pt x="8457" y="5"/>
                    <a:pt x="8372" y="1"/>
                    <a:pt x="8229" y="1"/>
                  </a:cubicBezTo>
                  <a:close/>
                </a:path>
              </a:pathLst>
            </a:custGeom>
            <a:solidFill>
              <a:srgbClr val="F2A9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1"/>
            <p:cNvSpPr/>
            <p:nvPr/>
          </p:nvSpPr>
          <p:spPr>
            <a:xfrm>
              <a:off x="2331955" y="2632930"/>
              <a:ext cx="348997" cy="563105"/>
            </a:xfrm>
            <a:custGeom>
              <a:rect b="b" l="l" r="r" t="t"/>
              <a:pathLst>
                <a:path extrusionOk="0" h="7940" w="4921">
                  <a:moveTo>
                    <a:pt x="3838" y="1"/>
                  </a:moveTo>
                  <a:lnTo>
                    <a:pt x="3700" y="324"/>
                  </a:lnTo>
                  <a:cubicBezTo>
                    <a:pt x="3561" y="634"/>
                    <a:pt x="3077" y="934"/>
                    <a:pt x="2640" y="1279"/>
                  </a:cubicBezTo>
                  <a:cubicBezTo>
                    <a:pt x="2213" y="1637"/>
                    <a:pt x="1775" y="2386"/>
                    <a:pt x="1775" y="2386"/>
                  </a:cubicBezTo>
                  <a:cubicBezTo>
                    <a:pt x="1775" y="2386"/>
                    <a:pt x="1413" y="2009"/>
                    <a:pt x="1073" y="2009"/>
                  </a:cubicBezTo>
                  <a:cubicBezTo>
                    <a:pt x="980" y="2009"/>
                    <a:pt x="889" y="2037"/>
                    <a:pt x="807" y="2109"/>
                  </a:cubicBezTo>
                  <a:cubicBezTo>
                    <a:pt x="438" y="2444"/>
                    <a:pt x="1050" y="3469"/>
                    <a:pt x="1050" y="3469"/>
                  </a:cubicBezTo>
                  <a:cubicBezTo>
                    <a:pt x="1050" y="3469"/>
                    <a:pt x="796" y="3768"/>
                    <a:pt x="681" y="3837"/>
                  </a:cubicBezTo>
                  <a:cubicBezTo>
                    <a:pt x="577" y="3895"/>
                    <a:pt x="220" y="3976"/>
                    <a:pt x="220" y="3976"/>
                  </a:cubicBezTo>
                  <a:lnTo>
                    <a:pt x="1" y="4966"/>
                  </a:lnTo>
                  <a:cubicBezTo>
                    <a:pt x="1" y="4966"/>
                    <a:pt x="197" y="5105"/>
                    <a:pt x="531" y="5358"/>
                  </a:cubicBezTo>
                  <a:cubicBezTo>
                    <a:pt x="865" y="5612"/>
                    <a:pt x="1856" y="7939"/>
                    <a:pt x="2973" y="7939"/>
                  </a:cubicBezTo>
                  <a:cubicBezTo>
                    <a:pt x="4102" y="7939"/>
                    <a:pt x="2824" y="5601"/>
                    <a:pt x="2824" y="5601"/>
                  </a:cubicBezTo>
                  <a:lnTo>
                    <a:pt x="2409" y="5416"/>
                  </a:lnTo>
                  <a:lnTo>
                    <a:pt x="2409" y="5059"/>
                  </a:lnTo>
                  <a:cubicBezTo>
                    <a:pt x="2409" y="5059"/>
                    <a:pt x="3112" y="5393"/>
                    <a:pt x="3492" y="5416"/>
                  </a:cubicBezTo>
                  <a:cubicBezTo>
                    <a:pt x="3500" y="5417"/>
                    <a:pt x="3508" y="5417"/>
                    <a:pt x="3515" y="5417"/>
                  </a:cubicBezTo>
                  <a:cubicBezTo>
                    <a:pt x="3870" y="5417"/>
                    <a:pt x="4080" y="4906"/>
                    <a:pt x="4114" y="4771"/>
                  </a:cubicBezTo>
                  <a:cubicBezTo>
                    <a:pt x="4160" y="4633"/>
                    <a:pt x="4414" y="4471"/>
                    <a:pt x="4345" y="4333"/>
                  </a:cubicBezTo>
                  <a:cubicBezTo>
                    <a:pt x="4276" y="4195"/>
                    <a:pt x="4137" y="4195"/>
                    <a:pt x="4137" y="4114"/>
                  </a:cubicBezTo>
                  <a:cubicBezTo>
                    <a:pt x="4137" y="4097"/>
                    <a:pt x="4163" y="4092"/>
                    <a:pt x="4201" y="4092"/>
                  </a:cubicBezTo>
                  <a:cubicBezTo>
                    <a:pt x="4255" y="4092"/>
                    <a:pt x="4333" y="4102"/>
                    <a:pt x="4397" y="4102"/>
                  </a:cubicBezTo>
                  <a:cubicBezTo>
                    <a:pt x="4470" y="4102"/>
                    <a:pt x="4525" y="4089"/>
                    <a:pt x="4506" y="4034"/>
                  </a:cubicBezTo>
                  <a:cubicBezTo>
                    <a:pt x="4425" y="3837"/>
                    <a:pt x="4448" y="3388"/>
                    <a:pt x="4448" y="3388"/>
                  </a:cubicBezTo>
                  <a:cubicBezTo>
                    <a:pt x="4448" y="3388"/>
                    <a:pt x="4644" y="3250"/>
                    <a:pt x="4783" y="3135"/>
                  </a:cubicBezTo>
                  <a:cubicBezTo>
                    <a:pt x="4921" y="3020"/>
                    <a:pt x="4276" y="2213"/>
                    <a:pt x="4276" y="1556"/>
                  </a:cubicBezTo>
                  <a:cubicBezTo>
                    <a:pt x="4276" y="911"/>
                    <a:pt x="3838" y="1"/>
                    <a:pt x="3838" y="1"/>
                  </a:cubicBezTo>
                  <a:close/>
                </a:path>
              </a:pathLst>
            </a:custGeom>
            <a:solidFill>
              <a:srgbClr val="F2A9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1"/>
            <p:cNvSpPr/>
            <p:nvPr/>
          </p:nvSpPr>
          <p:spPr>
            <a:xfrm>
              <a:off x="2309899" y="3868502"/>
              <a:ext cx="157797" cy="185527"/>
            </a:xfrm>
            <a:custGeom>
              <a:rect b="b" l="l" r="r" t="t"/>
              <a:pathLst>
                <a:path extrusionOk="0" h="2616" w="2225">
                  <a:moveTo>
                    <a:pt x="12" y="0"/>
                  </a:moveTo>
                  <a:cubicBezTo>
                    <a:pt x="139" y="11"/>
                    <a:pt x="277" y="46"/>
                    <a:pt x="393" y="127"/>
                  </a:cubicBezTo>
                  <a:cubicBezTo>
                    <a:pt x="277" y="46"/>
                    <a:pt x="139" y="0"/>
                    <a:pt x="12" y="0"/>
                  </a:cubicBezTo>
                  <a:close/>
                  <a:moveTo>
                    <a:pt x="393" y="127"/>
                  </a:moveTo>
                  <a:lnTo>
                    <a:pt x="393" y="127"/>
                  </a:lnTo>
                  <a:cubicBezTo>
                    <a:pt x="288" y="208"/>
                    <a:pt x="150" y="242"/>
                    <a:pt x="24" y="242"/>
                  </a:cubicBezTo>
                  <a:lnTo>
                    <a:pt x="1" y="242"/>
                  </a:lnTo>
                  <a:lnTo>
                    <a:pt x="1" y="254"/>
                  </a:lnTo>
                  <a:lnTo>
                    <a:pt x="24" y="254"/>
                  </a:lnTo>
                  <a:cubicBezTo>
                    <a:pt x="150" y="254"/>
                    <a:pt x="288" y="208"/>
                    <a:pt x="393" y="127"/>
                  </a:cubicBezTo>
                  <a:close/>
                  <a:moveTo>
                    <a:pt x="1" y="254"/>
                  </a:moveTo>
                  <a:cubicBezTo>
                    <a:pt x="1" y="265"/>
                    <a:pt x="12" y="288"/>
                    <a:pt x="35" y="300"/>
                  </a:cubicBezTo>
                  <a:cubicBezTo>
                    <a:pt x="24" y="288"/>
                    <a:pt x="12" y="265"/>
                    <a:pt x="1" y="254"/>
                  </a:cubicBezTo>
                  <a:close/>
                  <a:moveTo>
                    <a:pt x="35" y="300"/>
                  </a:moveTo>
                  <a:cubicBezTo>
                    <a:pt x="58" y="323"/>
                    <a:pt x="81" y="334"/>
                    <a:pt x="93" y="334"/>
                  </a:cubicBezTo>
                  <a:cubicBezTo>
                    <a:pt x="139" y="346"/>
                    <a:pt x="185" y="357"/>
                    <a:pt x="231" y="357"/>
                  </a:cubicBezTo>
                  <a:cubicBezTo>
                    <a:pt x="185" y="346"/>
                    <a:pt x="139" y="346"/>
                    <a:pt x="104" y="334"/>
                  </a:cubicBezTo>
                  <a:lnTo>
                    <a:pt x="35" y="300"/>
                  </a:lnTo>
                  <a:close/>
                  <a:moveTo>
                    <a:pt x="231" y="357"/>
                  </a:moveTo>
                  <a:cubicBezTo>
                    <a:pt x="277" y="369"/>
                    <a:pt x="324" y="369"/>
                    <a:pt x="370" y="380"/>
                  </a:cubicBezTo>
                  <a:cubicBezTo>
                    <a:pt x="393" y="392"/>
                    <a:pt x="416" y="392"/>
                    <a:pt x="427" y="415"/>
                  </a:cubicBezTo>
                  <a:cubicBezTo>
                    <a:pt x="450" y="426"/>
                    <a:pt x="462" y="438"/>
                    <a:pt x="462" y="461"/>
                  </a:cubicBezTo>
                  <a:lnTo>
                    <a:pt x="173" y="830"/>
                  </a:lnTo>
                  <a:lnTo>
                    <a:pt x="162" y="830"/>
                  </a:lnTo>
                  <a:lnTo>
                    <a:pt x="173" y="841"/>
                  </a:lnTo>
                  <a:cubicBezTo>
                    <a:pt x="219" y="864"/>
                    <a:pt x="265" y="887"/>
                    <a:pt x="324" y="899"/>
                  </a:cubicBezTo>
                  <a:cubicBezTo>
                    <a:pt x="370" y="899"/>
                    <a:pt x="427" y="910"/>
                    <a:pt x="473" y="910"/>
                  </a:cubicBezTo>
                  <a:cubicBezTo>
                    <a:pt x="531" y="910"/>
                    <a:pt x="577" y="922"/>
                    <a:pt x="623" y="945"/>
                  </a:cubicBezTo>
                  <a:cubicBezTo>
                    <a:pt x="634" y="945"/>
                    <a:pt x="646" y="956"/>
                    <a:pt x="657" y="956"/>
                  </a:cubicBezTo>
                  <a:cubicBezTo>
                    <a:pt x="669" y="968"/>
                    <a:pt x="680" y="979"/>
                    <a:pt x="692" y="979"/>
                  </a:cubicBezTo>
                  <a:cubicBezTo>
                    <a:pt x="703" y="991"/>
                    <a:pt x="715" y="1002"/>
                    <a:pt x="726" y="1002"/>
                  </a:cubicBezTo>
                  <a:lnTo>
                    <a:pt x="738" y="1025"/>
                  </a:lnTo>
                  <a:cubicBezTo>
                    <a:pt x="738" y="1025"/>
                    <a:pt x="749" y="1025"/>
                    <a:pt x="749" y="1037"/>
                  </a:cubicBezTo>
                  <a:cubicBezTo>
                    <a:pt x="819" y="1106"/>
                    <a:pt x="865" y="1210"/>
                    <a:pt x="911" y="1302"/>
                  </a:cubicBezTo>
                  <a:lnTo>
                    <a:pt x="946" y="1371"/>
                  </a:lnTo>
                  <a:lnTo>
                    <a:pt x="957" y="1383"/>
                  </a:lnTo>
                  <a:lnTo>
                    <a:pt x="969" y="1406"/>
                  </a:lnTo>
                  <a:lnTo>
                    <a:pt x="992" y="1440"/>
                  </a:lnTo>
                  <a:lnTo>
                    <a:pt x="1003" y="1475"/>
                  </a:lnTo>
                  <a:lnTo>
                    <a:pt x="1026" y="1509"/>
                  </a:lnTo>
                  <a:lnTo>
                    <a:pt x="1049" y="1532"/>
                  </a:lnTo>
                  <a:cubicBezTo>
                    <a:pt x="1061" y="1544"/>
                    <a:pt x="1061" y="1544"/>
                    <a:pt x="1061" y="1555"/>
                  </a:cubicBezTo>
                  <a:lnTo>
                    <a:pt x="1072" y="1567"/>
                  </a:lnTo>
                  <a:cubicBezTo>
                    <a:pt x="1072" y="1567"/>
                    <a:pt x="1095" y="1590"/>
                    <a:pt x="1118" y="1624"/>
                  </a:cubicBezTo>
                  <a:cubicBezTo>
                    <a:pt x="1153" y="1647"/>
                    <a:pt x="1187" y="1694"/>
                    <a:pt x="1245" y="1752"/>
                  </a:cubicBezTo>
                  <a:cubicBezTo>
                    <a:pt x="1349" y="1855"/>
                    <a:pt x="1499" y="1982"/>
                    <a:pt x="1637" y="2108"/>
                  </a:cubicBezTo>
                  <a:cubicBezTo>
                    <a:pt x="1937" y="2362"/>
                    <a:pt x="2224" y="2615"/>
                    <a:pt x="2224" y="2615"/>
                  </a:cubicBezTo>
                  <a:cubicBezTo>
                    <a:pt x="2224" y="2615"/>
                    <a:pt x="1937" y="2351"/>
                    <a:pt x="1648" y="2097"/>
                  </a:cubicBezTo>
                  <a:cubicBezTo>
                    <a:pt x="1499" y="1970"/>
                    <a:pt x="1361" y="1844"/>
                    <a:pt x="1256" y="1740"/>
                  </a:cubicBezTo>
                  <a:cubicBezTo>
                    <a:pt x="1199" y="1682"/>
                    <a:pt x="1164" y="1636"/>
                    <a:pt x="1130" y="1613"/>
                  </a:cubicBezTo>
                  <a:cubicBezTo>
                    <a:pt x="1107" y="1578"/>
                    <a:pt x="1095" y="1555"/>
                    <a:pt x="1095" y="1555"/>
                  </a:cubicBezTo>
                  <a:cubicBezTo>
                    <a:pt x="1026" y="1475"/>
                    <a:pt x="969" y="1383"/>
                    <a:pt x="923" y="1291"/>
                  </a:cubicBezTo>
                  <a:cubicBezTo>
                    <a:pt x="877" y="1199"/>
                    <a:pt x="831" y="1106"/>
                    <a:pt x="761" y="1025"/>
                  </a:cubicBezTo>
                  <a:cubicBezTo>
                    <a:pt x="761" y="1014"/>
                    <a:pt x="749" y="1014"/>
                    <a:pt x="749" y="1014"/>
                  </a:cubicBezTo>
                  <a:lnTo>
                    <a:pt x="738" y="991"/>
                  </a:lnTo>
                  <a:cubicBezTo>
                    <a:pt x="726" y="991"/>
                    <a:pt x="715" y="979"/>
                    <a:pt x="703" y="968"/>
                  </a:cubicBezTo>
                  <a:cubicBezTo>
                    <a:pt x="692" y="968"/>
                    <a:pt x="680" y="956"/>
                    <a:pt x="669" y="945"/>
                  </a:cubicBezTo>
                  <a:cubicBezTo>
                    <a:pt x="657" y="945"/>
                    <a:pt x="646" y="933"/>
                    <a:pt x="634" y="933"/>
                  </a:cubicBezTo>
                  <a:cubicBezTo>
                    <a:pt x="588" y="910"/>
                    <a:pt x="531" y="899"/>
                    <a:pt x="473" y="899"/>
                  </a:cubicBezTo>
                  <a:cubicBezTo>
                    <a:pt x="427" y="887"/>
                    <a:pt x="370" y="887"/>
                    <a:pt x="324" y="887"/>
                  </a:cubicBezTo>
                  <a:cubicBezTo>
                    <a:pt x="277" y="876"/>
                    <a:pt x="219" y="864"/>
                    <a:pt x="185" y="830"/>
                  </a:cubicBezTo>
                  <a:lnTo>
                    <a:pt x="473" y="472"/>
                  </a:lnTo>
                  <a:lnTo>
                    <a:pt x="473" y="461"/>
                  </a:lnTo>
                  <a:cubicBezTo>
                    <a:pt x="462" y="438"/>
                    <a:pt x="450" y="415"/>
                    <a:pt x="439" y="403"/>
                  </a:cubicBezTo>
                  <a:lnTo>
                    <a:pt x="370" y="369"/>
                  </a:lnTo>
                  <a:cubicBezTo>
                    <a:pt x="324" y="357"/>
                    <a:pt x="277" y="357"/>
                    <a:pt x="231" y="357"/>
                  </a:cubicBezTo>
                  <a:close/>
                </a:path>
              </a:pathLst>
            </a:custGeom>
            <a:solidFill>
              <a:srgbClr val="0041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1"/>
            <p:cNvSpPr/>
            <p:nvPr/>
          </p:nvSpPr>
          <p:spPr>
            <a:xfrm>
              <a:off x="2195505" y="4214947"/>
              <a:ext cx="169144" cy="166733"/>
            </a:xfrm>
            <a:custGeom>
              <a:rect b="b" l="l" r="r" t="t"/>
              <a:pathLst>
                <a:path extrusionOk="0" h="2351" w="2385">
                  <a:moveTo>
                    <a:pt x="1" y="1"/>
                  </a:moveTo>
                  <a:lnTo>
                    <a:pt x="1" y="1"/>
                  </a:lnTo>
                  <a:cubicBezTo>
                    <a:pt x="12" y="24"/>
                    <a:pt x="35" y="47"/>
                    <a:pt x="58" y="81"/>
                  </a:cubicBezTo>
                  <a:lnTo>
                    <a:pt x="127" y="150"/>
                  </a:lnTo>
                  <a:cubicBezTo>
                    <a:pt x="104" y="127"/>
                    <a:pt x="81" y="104"/>
                    <a:pt x="58" y="70"/>
                  </a:cubicBezTo>
                  <a:cubicBezTo>
                    <a:pt x="35" y="47"/>
                    <a:pt x="24" y="24"/>
                    <a:pt x="1" y="1"/>
                  </a:cubicBezTo>
                  <a:close/>
                  <a:moveTo>
                    <a:pt x="127" y="150"/>
                  </a:moveTo>
                  <a:cubicBezTo>
                    <a:pt x="173" y="208"/>
                    <a:pt x="219" y="265"/>
                    <a:pt x="277" y="323"/>
                  </a:cubicBezTo>
                  <a:cubicBezTo>
                    <a:pt x="231" y="265"/>
                    <a:pt x="173" y="208"/>
                    <a:pt x="127" y="150"/>
                  </a:cubicBezTo>
                  <a:close/>
                  <a:moveTo>
                    <a:pt x="278" y="323"/>
                  </a:moveTo>
                  <a:cubicBezTo>
                    <a:pt x="381" y="439"/>
                    <a:pt x="485" y="554"/>
                    <a:pt x="600" y="680"/>
                  </a:cubicBezTo>
                  <a:cubicBezTo>
                    <a:pt x="715" y="807"/>
                    <a:pt x="830" y="922"/>
                    <a:pt x="934" y="1038"/>
                  </a:cubicBezTo>
                  <a:cubicBezTo>
                    <a:pt x="969" y="1061"/>
                    <a:pt x="992" y="1084"/>
                    <a:pt x="1015" y="1118"/>
                  </a:cubicBezTo>
                  <a:cubicBezTo>
                    <a:pt x="1049" y="1141"/>
                    <a:pt x="1072" y="1164"/>
                    <a:pt x="1095" y="1187"/>
                  </a:cubicBezTo>
                  <a:cubicBezTo>
                    <a:pt x="1141" y="1245"/>
                    <a:pt x="1199" y="1291"/>
                    <a:pt x="1233" y="1337"/>
                  </a:cubicBezTo>
                  <a:cubicBezTo>
                    <a:pt x="1279" y="1371"/>
                    <a:pt x="1325" y="1417"/>
                    <a:pt x="1360" y="1452"/>
                  </a:cubicBezTo>
                  <a:lnTo>
                    <a:pt x="1407" y="1498"/>
                  </a:lnTo>
                  <a:cubicBezTo>
                    <a:pt x="1430" y="1510"/>
                    <a:pt x="1441" y="1533"/>
                    <a:pt x="1453" y="1545"/>
                  </a:cubicBezTo>
                  <a:cubicBezTo>
                    <a:pt x="1510" y="1591"/>
                    <a:pt x="1533" y="1614"/>
                    <a:pt x="1533" y="1614"/>
                  </a:cubicBezTo>
                  <a:cubicBezTo>
                    <a:pt x="1533" y="1614"/>
                    <a:pt x="1602" y="1671"/>
                    <a:pt x="1694" y="1763"/>
                  </a:cubicBezTo>
                  <a:cubicBezTo>
                    <a:pt x="1775" y="1844"/>
                    <a:pt x="1902" y="1947"/>
                    <a:pt x="2029" y="2063"/>
                  </a:cubicBezTo>
                  <a:cubicBezTo>
                    <a:pt x="2155" y="2166"/>
                    <a:pt x="2281" y="2269"/>
                    <a:pt x="2385" y="2350"/>
                  </a:cubicBezTo>
                  <a:lnTo>
                    <a:pt x="2385" y="2350"/>
                  </a:lnTo>
                  <a:cubicBezTo>
                    <a:pt x="2282" y="2269"/>
                    <a:pt x="2155" y="2166"/>
                    <a:pt x="2040" y="2052"/>
                  </a:cubicBezTo>
                  <a:cubicBezTo>
                    <a:pt x="1914" y="1936"/>
                    <a:pt x="1786" y="1832"/>
                    <a:pt x="1706" y="1752"/>
                  </a:cubicBezTo>
                  <a:cubicBezTo>
                    <a:pt x="1614" y="1660"/>
                    <a:pt x="1545" y="1602"/>
                    <a:pt x="1545" y="1602"/>
                  </a:cubicBezTo>
                  <a:cubicBezTo>
                    <a:pt x="1545" y="1602"/>
                    <a:pt x="1522" y="1579"/>
                    <a:pt x="1464" y="1533"/>
                  </a:cubicBezTo>
                  <a:cubicBezTo>
                    <a:pt x="1453" y="1510"/>
                    <a:pt x="1441" y="1498"/>
                    <a:pt x="1418" y="1486"/>
                  </a:cubicBezTo>
                  <a:cubicBezTo>
                    <a:pt x="1407" y="1475"/>
                    <a:pt x="1395" y="1452"/>
                    <a:pt x="1372" y="1440"/>
                  </a:cubicBezTo>
                  <a:cubicBezTo>
                    <a:pt x="1337" y="1406"/>
                    <a:pt x="1291" y="1360"/>
                    <a:pt x="1245" y="1325"/>
                  </a:cubicBezTo>
                  <a:lnTo>
                    <a:pt x="1107" y="1187"/>
                  </a:lnTo>
                  <a:cubicBezTo>
                    <a:pt x="1084" y="1153"/>
                    <a:pt x="1049" y="1130"/>
                    <a:pt x="1026" y="1107"/>
                  </a:cubicBezTo>
                  <a:cubicBezTo>
                    <a:pt x="1003" y="1084"/>
                    <a:pt x="980" y="1049"/>
                    <a:pt x="946" y="1026"/>
                  </a:cubicBezTo>
                  <a:cubicBezTo>
                    <a:pt x="842" y="910"/>
                    <a:pt x="715" y="795"/>
                    <a:pt x="611" y="669"/>
                  </a:cubicBezTo>
                  <a:cubicBezTo>
                    <a:pt x="496" y="554"/>
                    <a:pt x="381" y="439"/>
                    <a:pt x="278" y="323"/>
                  </a:cubicBezTo>
                  <a:close/>
                </a:path>
              </a:pathLst>
            </a:custGeom>
            <a:solidFill>
              <a:srgbClr val="0041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1"/>
            <p:cNvSpPr/>
            <p:nvPr/>
          </p:nvSpPr>
          <p:spPr>
            <a:xfrm>
              <a:off x="2687479" y="5064784"/>
              <a:ext cx="66168" cy="15531"/>
            </a:xfrm>
            <a:custGeom>
              <a:rect b="b" l="l" r="r" t="t"/>
              <a:pathLst>
                <a:path extrusionOk="0" h="219" w="933">
                  <a:moveTo>
                    <a:pt x="933" y="1"/>
                  </a:moveTo>
                  <a:cubicBezTo>
                    <a:pt x="864" y="1"/>
                    <a:pt x="772" y="12"/>
                    <a:pt x="691" y="35"/>
                  </a:cubicBezTo>
                  <a:cubicBezTo>
                    <a:pt x="772" y="24"/>
                    <a:pt x="864" y="12"/>
                    <a:pt x="933" y="1"/>
                  </a:cubicBezTo>
                  <a:close/>
                  <a:moveTo>
                    <a:pt x="691" y="35"/>
                  </a:moveTo>
                  <a:cubicBezTo>
                    <a:pt x="645" y="35"/>
                    <a:pt x="599" y="47"/>
                    <a:pt x="564" y="58"/>
                  </a:cubicBezTo>
                  <a:cubicBezTo>
                    <a:pt x="518" y="58"/>
                    <a:pt x="484" y="70"/>
                    <a:pt x="449" y="81"/>
                  </a:cubicBezTo>
                  <a:cubicBezTo>
                    <a:pt x="380" y="93"/>
                    <a:pt x="346" y="104"/>
                    <a:pt x="346" y="104"/>
                  </a:cubicBezTo>
                  <a:cubicBezTo>
                    <a:pt x="346" y="104"/>
                    <a:pt x="323" y="116"/>
                    <a:pt x="288" y="116"/>
                  </a:cubicBezTo>
                  <a:cubicBezTo>
                    <a:pt x="254" y="127"/>
                    <a:pt x="219" y="150"/>
                    <a:pt x="172" y="162"/>
                  </a:cubicBezTo>
                  <a:cubicBezTo>
                    <a:pt x="126" y="173"/>
                    <a:pt x="92" y="185"/>
                    <a:pt x="57" y="196"/>
                  </a:cubicBezTo>
                  <a:cubicBezTo>
                    <a:pt x="23" y="208"/>
                    <a:pt x="0" y="219"/>
                    <a:pt x="0" y="219"/>
                  </a:cubicBezTo>
                  <a:cubicBezTo>
                    <a:pt x="0" y="219"/>
                    <a:pt x="23" y="219"/>
                    <a:pt x="57" y="208"/>
                  </a:cubicBezTo>
                  <a:cubicBezTo>
                    <a:pt x="92" y="196"/>
                    <a:pt x="126" y="185"/>
                    <a:pt x="172" y="173"/>
                  </a:cubicBezTo>
                  <a:cubicBezTo>
                    <a:pt x="219" y="162"/>
                    <a:pt x="265" y="139"/>
                    <a:pt x="288" y="139"/>
                  </a:cubicBezTo>
                  <a:cubicBezTo>
                    <a:pt x="323" y="127"/>
                    <a:pt x="346" y="127"/>
                    <a:pt x="346" y="127"/>
                  </a:cubicBezTo>
                  <a:cubicBezTo>
                    <a:pt x="346" y="127"/>
                    <a:pt x="392" y="116"/>
                    <a:pt x="449" y="93"/>
                  </a:cubicBezTo>
                  <a:cubicBezTo>
                    <a:pt x="484" y="81"/>
                    <a:pt x="518" y="81"/>
                    <a:pt x="564" y="70"/>
                  </a:cubicBezTo>
                  <a:cubicBezTo>
                    <a:pt x="599" y="58"/>
                    <a:pt x="645" y="47"/>
                    <a:pt x="691" y="35"/>
                  </a:cubicBezTo>
                  <a:close/>
                </a:path>
              </a:pathLst>
            </a:custGeom>
            <a:solidFill>
              <a:srgbClr val="0041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1"/>
            <p:cNvSpPr/>
            <p:nvPr/>
          </p:nvSpPr>
          <p:spPr>
            <a:xfrm>
              <a:off x="1741190" y="4424942"/>
              <a:ext cx="14822" cy="49077"/>
            </a:xfrm>
            <a:custGeom>
              <a:rect b="b" l="l" r="r" t="t"/>
              <a:pathLst>
                <a:path extrusionOk="0" h="692" w="209">
                  <a:moveTo>
                    <a:pt x="208" y="0"/>
                  </a:moveTo>
                  <a:cubicBezTo>
                    <a:pt x="208" y="12"/>
                    <a:pt x="208" y="12"/>
                    <a:pt x="196" y="23"/>
                  </a:cubicBezTo>
                  <a:lnTo>
                    <a:pt x="196" y="69"/>
                  </a:lnTo>
                  <a:cubicBezTo>
                    <a:pt x="196" y="104"/>
                    <a:pt x="185" y="139"/>
                    <a:pt x="185" y="174"/>
                  </a:cubicBezTo>
                  <a:cubicBezTo>
                    <a:pt x="185" y="208"/>
                    <a:pt x="173" y="243"/>
                    <a:pt x="162" y="277"/>
                  </a:cubicBezTo>
                  <a:cubicBezTo>
                    <a:pt x="162" y="289"/>
                    <a:pt x="162" y="300"/>
                    <a:pt x="150" y="323"/>
                  </a:cubicBezTo>
                  <a:cubicBezTo>
                    <a:pt x="150" y="335"/>
                    <a:pt x="139" y="346"/>
                    <a:pt x="139" y="358"/>
                  </a:cubicBezTo>
                  <a:cubicBezTo>
                    <a:pt x="127" y="381"/>
                    <a:pt x="127" y="404"/>
                    <a:pt x="116" y="415"/>
                  </a:cubicBezTo>
                  <a:cubicBezTo>
                    <a:pt x="116" y="438"/>
                    <a:pt x="104" y="438"/>
                    <a:pt x="104" y="438"/>
                  </a:cubicBezTo>
                  <a:cubicBezTo>
                    <a:pt x="104" y="438"/>
                    <a:pt x="104" y="461"/>
                    <a:pt x="93" y="484"/>
                  </a:cubicBezTo>
                  <a:cubicBezTo>
                    <a:pt x="93" y="507"/>
                    <a:pt x="70" y="542"/>
                    <a:pt x="58" y="576"/>
                  </a:cubicBezTo>
                  <a:cubicBezTo>
                    <a:pt x="47" y="599"/>
                    <a:pt x="24" y="634"/>
                    <a:pt x="12" y="658"/>
                  </a:cubicBezTo>
                  <a:cubicBezTo>
                    <a:pt x="1" y="681"/>
                    <a:pt x="1" y="692"/>
                    <a:pt x="1" y="692"/>
                  </a:cubicBezTo>
                  <a:cubicBezTo>
                    <a:pt x="1" y="692"/>
                    <a:pt x="1" y="681"/>
                    <a:pt x="24" y="658"/>
                  </a:cubicBezTo>
                  <a:cubicBezTo>
                    <a:pt x="35" y="634"/>
                    <a:pt x="58" y="611"/>
                    <a:pt x="70" y="576"/>
                  </a:cubicBezTo>
                  <a:cubicBezTo>
                    <a:pt x="81" y="542"/>
                    <a:pt x="104" y="507"/>
                    <a:pt x="116" y="484"/>
                  </a:cubicBezTo>
                  <a:cubicBezTo>
                    <a:pt x="116" y="461"/>
                    <a:pt x="127" y="450"/>
                    <a:pt x="127" y="450"/>
                  </a:cubicBezTo>
                  <a:cubicBezTo>
                    <a:pt x="127" y="450"/>
                    <a:pt x="127" y="438"/>
                    <a:pt x="139" y="427"/>
                  </a:cubicBezTo>
                  <a:cubicBezTo>
                    <a:pt x="139" y="415"/>
                    <a:pt x="150" y="392"/>
                    <a:pt x="150" y="358"/>
                  </a:cubicBezTo>
                  <a:cubicBezTo>
                    <a:pt x="162" y="346"/>
                    <a:pt x="162" y="335"/>
                    <a:pt x="162" y="323"/>
                  </a:cubicBezTo>
                  <a:cubicBezTo>
                    <a:pt x="173" y="312"/>
                    <a:pt x="173" y="289"/>
                    <a:pt x="173" y="277"/>
                  </a:cubicBezTo>
                  <a:cubicBezTo>
                    <a:pt x="185" y="243"/>
                    <a:pt x="185" y="208"/>
                    <a:pt x="196" y="174"/>
                  </a:cubicBezTo>
                  <a:cubicBezTo>
                    <a:pt x="196" y="139"/>
                    <a:pt x="208" y="104"/>
                    <a:pt x="208" y="69"/>
                  </a:cubicBezTo>
                  <a:lnTo>
                    <a:pt x="208" y="23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0041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1"/>
            <p:cNvSpPr/>
            <p:nvPr/>
          </p:nvSpPr>
          <p:spPr>
            <a:xfrm>
              <a:off x="2202881" y="3730349"/>
              <a:ext cx="261553" cy="107160"/>
            </a:xfrm>
            <a:custGeom>
              <a:rect b="b" l="l" r="r" t="t"/>
              <a:pathLst>
                <a:path extrusionOk="0" h="1511" w="3688">
                  <a:moveTo>
                    <a:pt x="0" y="1"/>
                  </a:moveTo>
                  <a:cubicBezTo>
                    <a:pt x="12" y="1"/>
                    <a:pt x="23" y="13"/>
                    <a:pt x="46" y="13"/>
                  </a:cubicBezTo>
                  <a:cubicBezTo>
                    <a:pt x="35" y="13"/>
                    <a:pt x="12" y="1"/>
                    <a:pt x="0" y="1"/>
                  </a:cubicBezTo>
                  <a:close/>
                  <a:moveTo>
                    <a:pt x="530" y="289"/>
                  </a:moveTo>
                  <a:cubicBezTo>
                    <a:pt x="680" y="392"/>
                    <a:pt x="830" y="508"/>
                    <a:pt x="945" y="589"/>
                  </a:cubicBezTo>
                  <a:cubicBezTo>
                    <a:pt x="1060" y="669"/>
                    <a:pt x="1129" y="727"/>
                    <a:pt x="1129" y="727"/>
                  </a:cubicBezTo>
                  <a:cubicBezTo>
                    <a:pt x="1129" y="727"/>
                    <a:pt x="1141" y="727"/>
                    <a:pt x="1164" y="738"/>
                  </a:cubicBezTo>
                  <a:cubicBezTo>
                    <a:pt x="1175" y="750"/>
                    <a:pt x="1210" y="773"/>
                    <a:pt x="1244" y="796"/>
                  </a:cubicBezTo>
                  <a:cubicBezTo>
                    <a:pt x="1244" y="796"/>
                    <a:pt x="1256" y="807"/>
                    <a:pt x="1268" y="807"/>
                  </a:cubicBezTo>
                  <a:cubicBezTo>
                    <a:pt x="1280" y="819"/>
                    <a:pt x="1291" y="819"/>
                    <a:pt x="1303" y="830"/>
                  </a:cubicBezTo>
                  <a:lnTo>
                    <a:pt x="1372" y="865"/>
                  </a:lnTo>
                  <a:cubicBezTo>
                    <a:pt x="1418" y="899"/>
                    <a:pt x="1475" y="922"/>
                    <a:pt x="1533" y="957"/>
                  </a:cubicBezTo>
                  <a:cubicBezTo>
                    <a:pt x="1556" y="968"/>
                    <a:pt x="1567" y="980"/>
                    <a:pt x="1579" y="980"/>
                  </a:cubicBezTo>
                  <a:cubicBezTo>
                    <a:pt x="1602" y="991"/>
                    <a:pt x="1613" y="1003"/>
                    <a:pt x="1636" y="1003"/>
                  </a:cubicBezTo>
                  <a:cubicBezTo>
                    <a:pt x="1671" y="1026"/>
                    <a:pt x="1705" y="1038"/>
                    <a:pt x="1740" y="1061"/>
                  </a:cubicBezTo>
                  <a:cubicBezTo>
                    <a:pt x="1810" y="1084"/>
                    <a:pt x="1890" y="1119"/>
                    <a:pt x="1971" y="1153"/>
                  </a:cubicBezTo>
                  <a:cubicBezTo>
                    <a:pt x="2051" y="1188"/>
                    <a:pt x="2143" y="1211"/>
                    <a:pt x="2224" y="1234"/>
                  </a:cubicBezTo>
                  <a:cubicBezTo>
                    <a:pt x="2143" y="1199"/>
                    <a:pt x="2051" y="1176"/>
                    <a:pt x="1971" y="1142"/>
                  </a:cubicBezTo>
                  <a:cubicBezTo>
                    <a:pt x="1890" y="1107"/>
                    <a:pt x="1821" y="1073"/>
                    <a:pt x="1740" y="1050"/>
                  </a:cubicBezTo>
                  <a:cubicBezTo>
                    <a:pt x="1705" y="1026"/>
                    <a:pt x="1671" y="1014"/>
                    <a:pt x="1636" y="991"/>
                  </a:cubicBezTo>
                  <a:cubicBezTo>
                    <a:pt x="1625" y="980"/>
                    <a:pt x="1602" y="980"/>
                    <a:pt x="1590" y="968"/>
                  </a:cubicBezTo>
                  <a:cubicBezTo>
                    <a:pt x="1567" y="957"/>
                    <a:pt x="1556" y="957"/>
                    <a:pt x="1544" y="945"/>
                  </a:cubicBezTo>
                  <a:cubicBezTo>
                    <a:pt x="1475" y="911"/>
                    <a:pt x="1429" y="888"/>
                    <a:pt x="1372" y="853"/>
                  </a:cubicBezTo>
                  <a:lnTo>
                    <a:pt x="1303" y="819"/>
                  </a:lnTo>
                  <a:cubicBezTo>
                    <a:pt x="1303" y="807"/>
                    <a:pt x="1291" y="796"/>
                    <a:pt x="1280" y="796"/>
                  </a:cubicBezTo>
                  <a:cubicBezTo>
                    <a:pt x="1268" y="784"/>
                    <a:pt x="1256" y="784"/>
                    <a:pt x="1256" y="773"/>
                  </a:cubicBezTo>
                  <a:cubicBezTo>
                    <a:pt x="1221" y="761"/>
                    <a:pt x="1187" y="738"/>
                    <a:pt x="1175" y="727"/>
                  </a:cubicBezTo>
                  <a:cubicBezTo>
                    <a:pt x="1152" y="715"/>
                    <a:pt x="1141" y="704"/>
                    <a:pt x="1141" y="704"/>
                  </a:cubicBezTo>
                  <a:cubicBezTo>
                    <a:pt x="1141" y="704"/>
                    <a:pt x="1072" y="658"/>
                    <a:pt x="957" y="577"/>
                  </a:cubicBezTo>
                  <a:cubicBezTo>
                    <a:pt x="842" y="496"/>
                    <a:pt x="691" y="381"/>
                    <a:pt x="530" y="289"/>
                  </a:cubicBezTo>
                  <a:close/>
                  <a:moveTo>
                    <a:pt x="2224" y="1234"/>
                  </a:moveTo>
                  <a:lnTo>
                    <a:pt x="2224" y="1234"/>
                  </a:lnTo>
                  <a:cubicBezTo>
                    <a:pt x="2316" y="1268"/>
                    <a:pt x="2397" y="1291"/>
                    <a:pt x="2489" y="1314"/>
                  </a:cubicBezTo>
                  <a:cubicBezTo>
                    <a:pt x="2673" y="1360"/>
                    <a:pt x="2858" y="1395"/>
                    <a:pt x="3031" y="1429"/>
                  </a:cubicBezTo>
                  <a:cubicBezTo>
                    <a:pt x="3054" y="1429"/>
                    <a:pt x="3065" y="1429"/>
                    <a:pt x="3088" y="1441"/>
                  </a:cubicBezTo>
                  <a:lnTo>
                    <a:pt x="3157" y="1441"/>
                  </a:lnTo>
                  <a:cubicBezTo>
                    <a:pt x="3134" y="1441"/>
                    <a:pt x="3111" y="1429"/>
                    <a:pt x="3088" y="1429"/>
                  </a:cubicBezTo>
                  <a:cubicBezTo>
                    <a:pt x="3065" y="1429"/>
                    <a:pt x="3054" y="1418"/>
                    <a:pt x="3031" y="1418"/>
                  </a:cubicBezTo>
                  <a:cubicBezTo>
                    <a:pt x="2858" y="1395"/>
                    <a:pt x="2673" y="1349"/>
                    <a:pt x="2489" y="1303"/>
                  </a:cubicBezTo>
                  <a:cubicBezTo>
                    <a:pt x="2409" y="1280"/>
                    <a:pt x="2316" y="1257"/>
                    <a:pt x="2224" y="1234"/>
                  </a:cubicBezTo>
                  <a:close/>
                  <a:moveTo>
                    <a:pt x="3157" y="1441"/>
                  </a:moveTo>
                  <a:cubicBezTo>
                    <a:pt x="3192" y="1452"/>
                    <a:pt x="3238" y="1452"/>
                    <a:pt x="3272" y="1464"/>
                  </a:cubicBezTo>
                  <a:cubicBezTo>
                    <a:pt x="3238" y="1452"/>
                    <a:pt x="3192" y="1441"/>
                    <a:pt x="3157" y="1441"/>
                  </a:cubicBezTo>
                  <a:close/>
                  <a:moveTo>
                    <a:pt x="3272" y="1464"/>
                  </a:moveTo>
                  <a:cubicBezTo>
                    <a:pt x="3353" y="1475"/>
                    <a:pt x="3434" y="1487"/>
                    <a:pt x="3503" y="1487"/>
                  </a:cubicBezTo>
                  <a:cubicBezTo>
                    <a:pt x="3434" y="1475"/>
                    <a:pt x="3353" y="1464"/>
                    <a:pt x="3272" y="1464"/>
                  </a:cubicBezTo>
                  <a:close/>
                  <a:moveTo>
                    <a:pt x="3503" y="1487"/>
                  </a:moveTo>
                  <a:cubicBezTo>
                    <a:pt x="3538" y="1498"/>
                    <a:pt x="3561" y="1498"/>
                    <a:pt x="3595" y="1498"/>
                  </a:cubicBezTo>
                  <a:cubicBezTo>
                    <a:pt x="3561" y="1498"/>
                    <a:pt x="3538" y="1487"/>
                    <a:pt x="3503" y="1487"/>
                  </a:cubicBezTo>
                  <a:close/>
                  <a:moveTo>
                    <a:pt x="3595" y="1498"/>
                  </a:moveTo>
                  <a:cubicBezTo>
                    <a:pt x="3630" y="1498"/>
                    <a:pt x="3664" y="1510"/>
                    <a:pt x="3687" y="1510"/>
                  </a:cubicBezTo>
                  <a:cubicBezTo>
                    <a:pt x="3664" y="1498"/>
                    <a:pt x="3630" y="1498"/>
                    <a:pt x="3595" y="1498"/>
                  </a:cubicBezTo>
                  <a:close/>
                </a:path>
              </a:pathLst>
            </a:custGeom>
            <a:solidFill>
              <a:srgbClr val="0041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4" name="Google Shape;264;p21"/>
          <p:cNvGrpSpPr/>
          <p:nvPr/>
        </p:nvGrpSpPr>
        <p:grpSpPr>
          <a:xfrm>
            <a:off x="203945" y="226007"/>
            <a:ext cx="825916" cy="1010737"/>
            <a:chOff x="2275825" y="2914475"/>
            <a:chExt cx="2048403" cy="2506788"/>
          </a:xfrm>
        </p:grpSpPr>
        <p:sp>
          <p:nvSpPr>
            <p:cNvPr id="265" name="Google Shape;265;p21"/>
            <p:cNvSpPr/>
            <p:nvPr/>
          </p:nvSpPr>
          <p:spPr>
            <a:xfrm>
              <a:off x="2275825" y="4256023"/>
              <a:ext cx="2008545" cy="830607"/>
            </a:xfrm>
            <a:custGeom>
              <a:rect b="b" l="l" r="r" t="t"/>
              <a:pathLst>
                <a:path extrusionOk="0" h="9611" w="23241">
                  <a:moveTo>
                    <a:pt x="17652" y="1"/>
                  </a:moveTo>
                  <a:lnTo>
                    <a:pt x="6212" y="393"/>
                  </a:lnTo>
                  <a:lnTo>
                    <a:pt x="6212" y="5278"/>
                  </a:lnTo>
                  <a:cubicBezTo>
                    <a:pt x="5151" y="5301"/>
                    <a:pt x="4345" y="6684"/>
                    <a:pt x="4056" y="6879"/>
                  </a:cubicBezTo>
                  <a:cubicBezTo>
                    <a:pt x="3769" y="7075"/>
                    <a:pt x="3538" y="7271"/>
                    <a:pt x="2870" y="7271"/>
                  </a:cubicBezTo>
                  <a:cubicBezTo>
                    <a:pt x="2190" y="7271"/>
                    <a:pt x="1649" y="7813"/>
                    <a:pt x="1349" y="7928"/>
                  </a:cubicBezTo>
                  <a:cubicBezTo>
                    <a:pt x="1050" y="8054"/>
                    <a:pt x="1" y="8228"/>
                    <a:pt x="1" y="8228"/>
                  </a:cubicBezTo>
                  <a:cubicBezTo>
                    <a:pt x="190" y="8545"/>
                    <a:pt x="646" y="8599"/>
                    <a:pt x="938" y="8599"/>
                  </a:cubicBezTo>
                  <a:cubicBezTo>
                    <a:pt x="1091" y="8599"/>
                    <a:pt x="1199" y="8584"/>
                    <a:pt x="1199" y="8584"/>
                  </a:cubicBezTo>
                  <a:lnTo>
                    <a:pt x="1936" y="8861"/>
                  </a:lnTo>
                  <a:lnTo>
                    <a:pt x="21766" y="9610"/>
                  </a:lnTo>
                  <a:cubicBezTo>
                    <a:pt x="21766" y="9610"/>
                    <a:pt x="21766" y="9160"/>
                    <a:pt x="22504" y="8838"/>
                  </a:cubicBezTo>
                  <a:cubicBezTo>
                    <a:pt x="23241" y="8515"/>
                    <a:pt x="23011" y="8274"/>
                    <a:pt x="23011" y="8274"/>
                  </a:cubicBezTo>
                  <a:lnTo>
                    <a:pt x="23011" y="8274"/>
                  </a:lnTo>
                  <a:cubicBezTo>
                    <a:pt x="22883" y="8375"/>
                    <a:pt x="22660" y="8409"/>
                    <a:pt x="22416" y="8409"/>
                  </a:cubicBezTo>
                  <a:cubicBezTo>
                    <a:pt x="21910" y="8409"/>
                    <a:pt x="21316" y="8262"/>
                    <a:pt x="21316" y="8262"/>
                  </a:cubicBezTo>
                  <a:cubicBezTo>
                    <a:pt x="20256" y="7721"/>
                    <a:pt x="19900" y="6914"/>
                    <a:pt x="19370" y="6072"/>
                  </a:cubicBezTo>
                  <a:cubicBezTo>
                    <a:pt x="18840" y="5243"/>
                    <a:pt x="18010" y="5012"/>
                    <a:pt x="18010" y="5012"/>
                  </a:cubicBezTo>
                  <a:lnTo>
                    <a:pt x="17652" y="1"/>
                  </a:lnTo>
                  <a:close/>
                </a:path>
              </a:pathLst>
            </a:custGeom>
            <a:solidFill>
              <a:srgbClr val="F2A9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1"/>
            <p:cNvSpPr/>
            <p:nvPr/>
          </p:nvSpPr>
          <p:spPr>
            <a:xfrm>
              <a:off x="3621176" y="4460155"/>
              <a:ext cx="200155" cy="162388"/>
            </a:xfrm>
            <a:custGeom>
              <a:rect b="b" l="l" r="r" t="t"/>
              <a:pathLst>
                <a:path extrusionOk="0" h="1879" w="2316">
                  <a:moveTo>
                    <a:pt x="2247" y="0"/>
                  </a:moveTo>
                  <a:cubicBezTo>
                    <a:pt x="1982" y="70"/>
                    <a:pt x="1625" y="116"/>
                    <a:pt x="1187" y="116"/>
                  </a:cubicBezTo>
                  <a:cubicBezTo>
                    <a:pt x="968" y="116"/>
                    <a:pt x="726" y="105"/>
                    <a:pt x="461" y="82"/>
                  </a:cubicBezTo>
                  <a:cubicBezTo>
                    <a:pt x="380" y="312"/>
                    <a:pt x="23" y="600"/>
                    <a:pt x="58" y="1142"/>
                  </a:cubicBezTo>
                  <a:cubicBezTo>
                    <a:pt x="70" y="1314"/>
                    <a:pt x="35" y="1590"/>
                    <a:pt x="0" y="1879"/>
                  </a:cubicBezTo>
                  <a:cubicBezTo>
                    <a:pt x="1394" y="1441"/>
                    <a:pt x="2316" y="922"/>
                    <a:pt x="2316" y="922"/>
                  </a:cubicBezTo>
                  <a:lnTo>
                    <a:pt x="2247" y="0"/>
                  </a:lnTo>
                  <a:close/>
                </a:path>
              </a:pathLst>
            </a:custGeom>
            <a:solidFill>
              <a:srgbClr val="F19E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1"/>
            <p:cNvSpPr/>
            <p:nvPr/>
          </p:nvSpPr>
          <p:spPr>
            <a:xfrm>
              <a:off x="2807587" y="4488070"/>
              <a:ext cx="5099" cy="13050"/>
            </a:xfrm>
            <a:custGeom>
              <a:rect b="b" l="l" r="r" t="t"/>
              <a:pathLst>
                <a:path extrusionOk="0" h="151" w="59">
                  <a:moveTo>
                    <a:pt x="0" y="0"/>
                  </a:moveTo>
                  <a:lnTo>
                    <a:pt x="59" y="150"/>
                  </a:lnTo>
                  <a:lnTo>
                    <a:pt x="59" y="12"/>
                  </a:lnTo>
                  <a:cubicBezTo>
                    <a:pt x="35" y="0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FDF0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1"/>
            <p:cNvSpPr/>
            <p:nvPr/>
          </p:nvSpPr>
          <p:spPr>
            <a:xfrm>
              <a:off x="2812600" y="4489021"/>
              <a:ext cx="183302" cy="158412"/>
            </a:xfrm>
            <a:custGeom>
              <a:rect b="b" l="l" r="r" t="t"/>
              <a:pathLst>
                <a:path extrusionOk="0" h="1833" w="2121">
                  <a:moveTo>
                    <a:pt x="1" y="1"/>
                  </a:moveTo>
                  <a:lnTo>
                    <a:pt x="1" y="139"/>
                  </a:lnTo>
                  <a:lnTo>
                    <a:pt x="1" y="1407"/>
                  </a:lnTo>
                  <a:cubicBezTo>
                    <a:pt x="1" y="1407"/>
                    <a:pt x="864" y="1625"/>
                    <a:pt x="2121" y="1833"/>
                  </a:cubicBezTo>
                  <a:cubicBezTo>
                    <a:pt x="2074" y="1533"/>
                    <a:pt x="1509" y="1061"/>
                    <a:pt x="1706" y="877"/>
                  </a:cubicBezTo>
                  <a:cubicBezTo>
                    <a:pt x="1890" y="680"/>
                    <a:pt x="2051" y="358"/>
                    <a:pt x="2016" y="139"/>
                  </a:cubicBezTo>
                  <a:lnTo>
                    <a:pt x="2005" y="12"/>
                  </a:lnTo>
                  <a:cubicBezTo>
                    <a:pt x="1637" y="58"/>
                    <a:pt x="1302" y="81"/>
                    <a:pt x="1002" y="81"/>
                  </a:cubicBezTo>
                  <a:cubicBezTo>
                    <a:pt x="611" y="81"/>
                    <a:pt x="277" y="47"/>
                    <a:pt x="1" y="1"/>
                  </a:cubicBezTo>
                  <a:close/>
                </a:path>
              </a:pathLst>
            </a:custGeom>
            <a:solidFill>
              <a:srgbClr val="F19E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1"/>
            <p:cNvSpPr/>
            <p:nvPr/>
          </p:nvSpPr>
          <p:spPr>
            <a:xfrm>
              <a:off x="2657297" y="4850529"/>
              <a:ext cx="1649978" cy="570734"/>
            </a:xfrm>
            <a:custGeom>
              <a:rect b="b" l="l" r="r" t="t"/>
              <a:pathLst>
                <a:path extrusionOk="0" h="6604" w="19092">
                  <a:moveTo>
                    <a:pt x="3790" y="0"/>
                  </a:moveTo>
                  <a:cubicBezTo>
                    <a:pt x="3790" y="0"/>
                    <a:pt x="1140" y="1360"/>
                    <a:pt x="0" y="1383"/>
                  </a:cubicBezTo>
                  <a:lnTo>
                    <a:pt x="899" y="5876"/>
                  </a:lnTo>
                  <a:cubicBezTo>
                    <a:pt x="899" y="5876"/>
                    <a:pt x="3727" y="6604"/>
                    <a:pt x="8366" y="6604"/>
                  </a:cubicBezTo>
                  <a:cubicBezTo>
                    <a:pt x="8716" y="6604"/>
                    <a:pt x="9077" y="6600"/>
                    <a:pt x="9448" y="6591"/>
                  </a:cubicBezTo>
                  <a:cubicBezTo>
                    <a:pt x="14713" y="6464"/>
                    <a:pt x="17836" y="5888"/>
                    <a:pt x="18377" y="5243"/>
                  </a:cubicBezTo>
                  <a:cubicBezTo>
                    <a:pt x="18930" y="4598"/>
                    <a:pt x="19092" y="3503"/>
                    <a:pt x="18159" y="2731"/>
                  </a:cubicBezTo>
                  <a:cubicBezTo>
                    <a:pt x="17225" y="1959"/>
                    <a:pt x="13077" y="968"/>
                    <a:pt x="12236" y="0"/>
                  </a:cubicBezTo>
                  <a:close/>
                </a:path>
              </a:pathLst>
            </a:custGeom>
            <a:solidFill>
              <a:srgbClr val="F2A9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1"/>
            <p:cNvSpPr/>
            <p:nvPr/>
          </p:nvSpPr>
          <p:spPr>
            <a:xfrm>
              <a:off x="2913110" y="2914475"/>
              <a:ext cx="665280" cy="1047873"/>
            </a:xfrm>
            <a:custGeom>
              <a:rect b="b" l="l" r="r" t="t"/>
              <a:pathLst>
                <a:path extrusionOk="0" h="12125" w="7698">
                  <a:moveTo>
                    <a:pt x="4396" y="0"/>
                  </a:moveTo>
                  <a:cubicBezTo>
                    <a:pt x="3572" y="0"/>
                    <a:pt x="2835" y="614"/>
                    <a:pt x="2835" y="614"/>
                  </a:cubicBezTo>
                  <a:cubicBezTo>
                    <a:pt x="2835" y="614"/>
                    <a:pt x="2663" y="557"/>
                    <a:pt x="2400" y="557"/>
                  </a:cubicBezTo>
                  <a:cubicBezTo>
                    <a:pt x="2075" y="557"/>
                    <a:pt x="1611" y="645"/>
                    <a:pt x="1165" y="1040"/>
                  </a:cubicBezTo>
                  <a:cubicBezTo>
                    <a:pt x="1" y="2054"/>
                    <a:pt x="139" y="3933"/>
                    <a:pt x="300" y="6053"/>
                  </a:cubicBezTo>
                  <a:cubicBezTo>
                    <a:pt x="462" y="8173"/>
                    <a:pt x="1291" y="12124"/>
                    <a:pt x="1291" y="12124"/>
                  </a:cubicBezTo>
                  <a:lnTo>
                    <a:pt x="6788" y="12124"/>
                  </a:lnTo>
                  <a:cubicBezTo>
                    <a:pt x="6788" y="12124"/>
                    <a:pt x="7375" y="9774"/>
                    <a:pt x="7536" y="5465"/>
                  </a:cubicBezTo>
                  <a:cubicBezTo>
                    <a:pt x="7697" y="1225"/>
                    <a:pt x="5728" y="349"/>
                    <a:pt x="4863" y="72"/>
                  </a:cubicBezTo>
                  <a:cubicBezTo>
                    <a:pt x="4707" y="22"/>
                    <a:pt x="4550" y="0"/>
                    <a:pt x="4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1"/>
            <p:cNvSpPr/>
            <p:nvPr/>
          </p:nvSpPr>
          <p:spPr>
            <a:xfrm>
              <a:off x="3109377" y="3552019"/>
              <a:ext cx="297726" cy="318726"/>
            </a:xfrm>
            <a:custGeom>
              <a:rect b="b" l="l" r="r" t="t"/>
              <a:pathLst>
                <a:path extrusionOk="0" h="3688" w="3445">
                  <a:moveTo>
                    <a:pt x="1291" y="0"/>
                  </a:moveTo>
                  <a:lnTo>
                    <a:pt x="0" y="519"/>
                  </a:lnTo>
                  <a:cubicBezTo>
                    <a:pt x="0" y="519"/>
                    <a:pt x="426" y="1395"/>
                    <a:pt x="161" y="2271"/>
                  </a:cubicBezTo>
                  <a:lnTo>
                    <a:pt x="323" y="3111"/>
                  </a:lnTo>
                  <a:lnTo>
                    <a:pt x="1867" y="3687"/>
                  </a:lnTo>
                  <a:lnTo>
                    <a:pt x="3445" y="2040"/>
                  </a:lnTo>
                  <a:cubicBezTo>
                    <a:pt x="2869" y="1429"/>
                    <a:pt x="3042" y="12"/>
                    <a:pt x="3042" y="12"/>
                  </a:cubicBezTo>
                  <a:lnTo>
                    <a:pt x="1291" y="0"/>
                  </a:lnTo>
                  <a:close/>
                </a:path>
              </a:pathLst>
            </a:custGeom>
            <a:solidFill>
              <a:srgbClr val="E69B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1"/>
            <p:cNvSpPr/>
            <p:nvPr/>
          </p:nvSpPr>
          <p:spPr>
            <a:xfrm>
              <a:off x="3391117" y="3318072"/>
              <a:ext cx="150462" cy="175265"/>
            </a:xfrm>
            <a:custGeom>
              <a:rect b="b" l="l" r="r" t="t"/>
              <a:pathLst>
                <a:path extrusionOk="0" h="2028" w="1741">
                  <a:moveTo>
                    <a:pt x="1264" y="1"/>
                  </a:moveTo>
                  <a:cubicBezTo>
                    <a:pt x="899" y="1"/>
                    <a:pt x="358" y="380"/>
                    <a:pt x="358" y="380"/>
                  </a:cubicBezTo>
                  <a:lnTo>
                    <a:pt x="0" y="1406"/>
                  </a:lnTo>
                  <a:lnTo>
                    <a:pt x="450" y="2028"/>
                  </a:lnTo>
                  <a:cubicBezTo>
                    <a:pt x="450" y="2028"/>
                    <a:pt x="1741" y="702"/>
                    <a:pt x="1556" y="184"/>
                  </a:cubicBezTo>
                  <a:cubicBezTo>
                    <a:pt x="1504" y="50"/>
                    <a:pt x="1395" y="1"/>
                    <a:pt x="1264" y="1"/>
                  </a:cubicBezTo>
                  <a:close/>
                </a:path>
              </a:pathLst>
            </a:custGeom>
            <a:solidFill>
              <a:srgbClr val="E69B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1"/>
            <p:cNvSpPr/>
            <p:nvPr/>
          </p:nvSpPr>
          <p:spPr>
            <a:xfrm>
              <a:off x="2615468" y="4047916"/>
              <a:ext cx="1334363" cy="1175087"/>
            </a:xfrm>
            <a:custGeom>
              <a:rect b="b" l="l" r="r" t="t"/>
              <a:pathLst>
                <a:path extrusionOk="0" h="13597" w="15440">
                  <a:moveTo>
                    <a:pt x="11925" y="0"/>
                  </a:moveTo>
                  <a:lnTo>
                    <a:pt x="3664" y="542"/>
                  </a:lnTo>
                  <a:cubicBezTo>
                    <a:pt x="3399" y="2282"/>
                    <a:pt x="4044" y="3987"/>
                    <a:pt x="4044" y="3987"/>
                  </a:cubicBezTo>
                  <a:cubicBezTo>
                    <a:pt x="4044" y="3987"/>
                    <a:pt x="4274" y="5013"/>
                    <a:pt x="4297" y="5243"/>
                  </a:cubicBezTo>
                  <a:cubicBezTo>
                    <a:pt x="4332" y="5462"/>
                    <a:pt x="4171" y="5784"/>
                    <a:pt x="3987" y="5981"/>
                  </a:cubicBezTo>
                  <a:cubicBezTo>
                    <a:pt x="3790" y="6165"/>
                    <a:pt x="4367" y="6649"/>
                    <a:pt x="4402" y="6937"/>
                  </a:cubicBezTo>
                  <a:cubicBezTo>
                    <a:pt x="4436" y="7236"/>
                    <a:pt x="4597" y="8423"/>
                    <a:pt x="4597" y="8423"/>
                  </a:cubicBezTo>
                  <a:cubicBezTo>
                    <a:pt x="4597" y="8423"/>
                    <a:pt x="3952" y="8608"/>
                    <a:pt x="3849" y="8711"/>
                  </a:cubicBezTo>
                  <a:cubicBezTo>
                    <a:pt x="3756" y="8803"/>
                    <a:pt x="3849" y="9287"/>
                    <a:pt x="3849" y="9287"/>
                  </a:cubicBezTo>
                  <a:lnTo>
                    <a:pt x="3434" y="9287"/>
                  </a:lnTo>
                  <a:cubicBezTo>
                    <a:pt x="3145" y="9287"/>
                    <a:pt x="2627" y="9645"/>
                    <a:pt x="2246" y="9967"/>
                  </a:cubicBezTo>
                  <a:cubicBezTo>
                    <a:pt x="1855" y="10290"/>
                    <a:pt x="265" y="10601"/>
                    <a:pt x="265" y="10601"/>
                  </a:cubicBezTo>
                  <a:lnTo>
                    <a:pt x="0" y="10762"/>
                  </a:lnTo>
                  <a:lnTo>
                    <a:pt x="3595" y="13274"/>
                  </a:lnTo>
                  <a:cubicBezTo>
                    <a:pt x="3595" y="13274"/>
                    <a:pt x="8514" y="13596"/>
                    <a:pt x="8837" y="13596"/>
                  </a:cubicBezTo>
                  <a:cubicBezTo>
                    <a:pt x="9160" y="13596"/>
                    <a:pt x="13169" y="12249"/>
                    <a:pt x="13274" y="12249"/>
                  </a:cubicBezTo>
                  <a:cubicBezTo>
                    <a:pt x="13366" y="12249"/>
                    <a:pt x="15440" y="10647"/>
                    <a:pt x="15440" y="10647"/>
                  </a:cubicBezTo>
                  <a:lnTo>
                    <a:pt x="14357" y="10221"/>
                  </a:lnTo>
                  <a:cubicBezTo>
                    <a:pt x="13573" y="10059"/>
                    <a:pt x="13204" y="9287"/>
                    <a:pt x="13008" y="9034"/>
                  </a:cubicBezTo>
                  <a:cubicBezTo>
                    <a:pt x="12949" y="8951"/>
                    <a:pt x="12875" y="8923"/>
                    <a:pt x="12789" y="8923"/>
                  </a:cubicBezTo>
                  <a:cubicBezTo>
                    <a:pt x="12707" y="8923"/>
                    <a:pt x="12614" y="8948"/>
                    <a:pt x="12513" y="8976"/>
                  </a:cubicBezTo>
                  <a:cubicBezTo>
                    <a:pt x="12403" y="9006"/>
                    <a:pt x="12294" y="9036"/>
                    <a:pt x="12170" y="9036"/>
                  </a:cubicBezTo>
                  <a:cubicBezTo>
                    <a:pt x="12150" y="9036"/>
                    <a:pt x="12130" y="9035"/>
                    <a:pt x="12109" y="9034"/>
                  </a:cubicBezTo>
                  <a:cubicBezTo>
                    <a:pt x="11730" y="8999"/>
                    <a:pt x="12248" y="8516"/>
                    <a:pt x="12109" y="8354"/>
                  </a:cubicBezTo>
                  <a:cubicBezTo>
                    <a:pt x="11983" y="8193"/>
                    <a:pt x="12052" y="8135"/>
                    <a:pt x="11695" y="8066"/>
                  </a:cubicBezTo>
                  <a:cubicBezTo>
                    <a:pt x="11338" y="7997"/>
                    <a:pt x="11730" y="6465"/>
                    <a:pt x="11695" y="5912"/>
                  </a:cubicBezTo>
                  <a:cubicBezTo>
                    <a:pt x="11660" y="5370"/>
                    <a:pt x="12017" y="5082"/>
                    <a:pt x="12098" y="4852"/>
                  </a:cubicBezTo>
                  <a:cubicBezTo>
                    <a:pt x="12190" y="4632"/>
                    <a:pt x="11730" y="4240"/>
                    <a:pt x="11925" y="3756"/>
                  </a:cubicBezTo>
                  <a:cubicBezTo>
                    <a:pt x="12329" y="2731"/>
                    <a:pt x="11925" y="0"/>
                    <a:pt x="119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1"/>
            <p:cNvSpPr/>
            <p:nvPr/>
          </p:nvSpPr>
          <p:spPr>
            <a:xfrm>
              <a:off x="2731881" y="3728323"/>
              <a:ext cx="1150283" cy="772790"/>
            </a:xfrm>
            <a:custGeom>
              <a:rect b="b" l="l" r="r" t="t"/>
              <a:pathLst>
                <a:path extrusionOk="0" h="8942" w="13310">
                  <a:moveTo>
                    <a:pt x="7813" y="0"/>
                  </a:moveTo>
                  <a:cubicBezTo>
                    <a:pt x="7813" y="0"/>
                    <a:pt x="6845" y="1094"/>
                    <a:pt x="6073" y="1129"/>
                  </a:cubicBezTo>
                  <a:cubicBezTo>
                    <a:pt x="6064" y="1130"/>
                    <a:pt x="6054" y="1130"/>
                    <a:pt x="6045" y="1130"/>
                  </a:cubicBezTo>
                  <a:cubicBezTo>
                    <a:pt x="5282" y="1130"/>
                    <a:pt x="4529" y="231"/>
                    <a:pt x="4529" y="231"/>
                  </a:cubicBezTo>
                  <a:cubicBezTo>
                    <a:pt x="4333" y="231"/>
                    <a:pt x="1119" y="1417"/>
                    <a:pt x="807" y="2477"/>
                  </a:cubicBezTo>
                  <a:cubicBezTo>
                    <a:pt x="485" y="3537"/>
                    <a:pt x="485" y="7973"/>
                    <a:pt x="1" y="8491"/>
                  </a:cubicBezTo>
                  <a:cubicBezTo>
                    <a:pt x="1" y="8491"/>
                    <a:pt x="614" y="8883"/>
                    <a:pt x="1936" y="8883"/>
                  </a:cubicBezTo>
                  <a:cubicBezTo>
                    <a:pt x="2234" y="8883"/>
                    <a:pt x="2568" y="8863"/>
                    <a:pt x="2939" y="8814"/>
                  </a:cubicBezTo>
                  <a:lnTo>
                    <a:pt x="2950" y="8941"/>
                  </a:lnTo>
                  <a:cubicBezTo>
                    <a:pt x="2950" y="8941"/>
                    <a:pt x="7275" y="8509"/>
                    <a:pt x="9715" y="8509"/>
                  </a:cubicBezTo>
                  <a:cubicBezTo>
                    <a:pt x="10123" y="8509"/>
                    <a:pt x="10478" y="8521"/>
                    <a:pt x="10751" y="8550"/>
                  </a:cubicBezTo>
                  <a:cubicBezTo>
                    <a:pt x="11017" y="8576"/>
                    <a:pt x="11258" y="8588"/>
                    <a:pt x="11476" y="8588"/>
                  </a:cubicBezTo>
                  <a:cubicBezTo>
                    <a:pt x="12838" y="8588"/>
                    <a:pt x="13309" y="8135"/>
                    <a:pt x="13309" y="8135"/>
                  </a:cubicBezTo>
                  <a:cubicBezTo>
                    <a:pt x="12952" y="7777"/>
                    <a:pt x="12652" y="4159"/>
                    <a:pt x="12491" y="3111"/>
                  </a:cubicBezTo>
                  <a:cubicBezTo>
                    <a:pt x="12306" y="2028"/>
                    <a:pt x="10601" y="1083"/>
                    <a:pt x="9864" y="956"/>
                  </a:cubicBezTo>
                  <a:cubicBezTo>
                    <a:pt x="9126" y="830"/>
                    <a:pt x="7813" y="0"/>
                    <a:pt x="7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1"/>
            <p:cNvSpPr/>
            <p:nvPr/>
          </p:nvSpPr>
          <p:spPr>
            <a:xfrm>
              <a:off x="2935494" y="3016973"/>
              <a:ext cx="548351" cy="667614"/>
            </a:xfrm>
            <a:custGeom>
              <a:rect b="b" l="l" r="r" t="t"/>
              <a:pathLst>
                <a:path extrusionOk="0" h="7725" w="6345">
                  <a:moveTo>
                    <a:pt x="3151" y="1"/>
                  </a:moveTo>
                  <a:cubicBezTo>
                    <a:pt x="1921" y="1"/>
                    <a:pt x="0" y="1545"/>
                    <a:pt x="975" y="4601"/>
                  </a:cubicBezTo>
                  <a:cubicBezTo>
                    <a:pt x="1945" y="7692"/>
                    <a:pt x="3014" y="7724"/>
                    <a:pt x="3783" y="7724"/>
                  </a:cubicBezTo>
                  <a:cubicBezTo>
                    <a:pt x="3800" y="7724"/>
                    <a:pt x="3816" y="7724"/>
                    <a:pt x="3833" y="7724"/>
                  </a:cubicBezTo>
                  <a:cubicBezTo>
                    <a:pt x="4604" y="7724"/>
                    <a:pt x="5825" y="6272"/>
                    <a:pt x="6079" y="3864"/>
                  </a:cubicBezTo>
                  <a:cubicBezTo>
                    <a:pt x="6344" y="1456"/>
                    <a:pt x="5664" y="200"/>
                    <a:pt x="3256" y="4"/>
                  </a:cubicBezTo>
                  <a:cubicBezTo>
                    <a:pt x="3222" y="2"/>
                    <a:pt x="3187" y="1"/>
                    <a:pt x="3151" y="1"/>
                  </a:cubicBezTo>
                  <a:close/>
                </a:path>
              </a:pathLst>
            </a:custGeom>
            <a:solidFill>
              <a:srgbClr val="F2A9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1"/>
            <p:cNvSpPr/>
            <p:nvPr/>
          </p:nvSpPr>
          <p:spPr>
            <a:xfrm>
              <a:off x="2966865" y="3004355"/>
              <a:ext cx="546882" cy="330652"/>
            </a:xfrm>
            <a:custGeom>
              <a:rect b="b" l="l" r="r" t="t"/>
              <a:pathLst>
                <a:path extrusionOk="0" h="3826" w="6328">
                  <a:moveTo>
                    <a:pt x="2075" y="0"/>
                  </a:moveTo>
                  <a:lnTo>
                    <a:pt x="1119" y="634"/>
                  </a:lnTo>
                  <a:lnTo>
                    <a:pt x="347" y="1694"/>
                  </a:lnTo>
                  <a:lnTo>
                    <a:pt x="1" y="3180"/>
                  </a:lnTo>
                  <a:lnTo>
                    <a:pt x="393" y="3825"/>
                  </a:lnTo>
                  <a:cubicBezTo>
                    <a:pt x="1856" y="3146"/>
                    <a:pt x="2605" y="1314"/>
                    <a:pt x="2605" y="1314"/>
                  </a:cubicBezTo>
                  <a:cubicBezTo>
                    <a:pt x="2605" y="1314"/>
                    <a:pt x="3354" y="3146"/>
                    <a:pt x="5751" y="3745"/>
                  </a:cubicBezTo>
                  <a:lnTo>
                    <a:pt x="6327" y="3434"/>
                  </a:lnTo>
                  <a:lnTo>
                    <a:pt x="6074" y="2017"/>
                  </a:lnTo>
                  <a:lnTo>
                    <a:pt x="5267" y="796"/>
                  </a:lnTo>
                  <a:lnTo>
                    <a:pt x="36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1"/>
            <p:cNvSpPr/>
            <p:nvPr/>
          </p:nvSpPr>
          <p:spPr>
            <a:xfrm>
              <a:off x="2325605" y="4811725"/>
              <a:ext cx="267996" cy="250971"/>
            </a:xfrm>
            <a:custGeom>
              <a:rect b="b" l="l" r="r" t="t"/>
              <a:pathLst>
                <a:path extrusionOk="0" h="2904" w="3101">
                  <a:moveTo>
                    <a:pt x="2620" y="447"/>
                  </a:moveTo>
                  <a:cubicBezTo>
                    <a:pt x="2590" y="447"/>
                    <a:pt x="2571" y="449"/>
                    <a:pt x="2571" y="449"/>
                  </a:cubicBezTo>
                  <a:lnTo>
                    <a:pt x="2458" y="1691"/>
                  </a:lnTo>
                  <a:lnTo>
                    <a:pt x="2458" y="1691"/>
                  </a:lnTo>
                  <a:cubicBezTo>
                    <a:pt x="2598" y="1663"/>
                    <a:pt x="2734" y="1655"/>
                    <a:pt x="2845" y="1655"/>
                  </a:cubicBezTo>
                  <a:cubicBezTo>
                    <a:pt x="2997" y="1655"/>
                    <a:pt x="3101" y="1670"/>
                    <a:pt x="3101" y="1670"/>
                  </a:cubicBezTo>
                  <a:cubicBezTo>
                    <a:pt x="3101" y="1670"/>
                    <a:pt x="3043" y="1048"/>
                    <a:pt x="2997" y="726"/>
                  </a:cubicBezTo>
                  <a:cubicBezTo>
                    <a:pt x="2970" y="475"/>
                    <a:pt x="2727" y="447"/>
                    <a:pt x="2620" y="447"/>
                  </a:cubicBezTo>
                  <a:close/>
                  <a:moveTo>
                    <a:pt x="1948" y="0"/>
                  </a:moveTo>
                  <a:lnTo>
                    <a:pt x="1465" y="1728"/>
                  </a:lnTo>
                  <a:cubicBezTo>
                    <a:pt x="1465" y="1728"/>
                    <a:pt x="1372" y="1406"/>
                    <a:pt x="1372" y="922"/>
                  </a:cubicBezTo>
                  <a:cubicBezTo>
                    <a:pt x="1372" y="438"/>
                    <a:pt x="969" y="311"/>
                    <a:pt x="969" y="311"/>
                  </a:cubicBezTo>
                  <a:lnTo>
                    <a:pt x="946" y="784"/>
                  </a:lnTo>
                  <a:lnTo>
                    <a:pt x="888" y="2108"/>
                  </a:lnTo>
                  <a:lnTo>
                    <a:pt x="692" y="1867"/>
                  </a:lnTo>
                  <a:cubicBezTo>
                    <a:pt x="692" y="1867"/>
                    <a:pt x="612" y="1452"/>
                    <a:pt x="600" y="1083"/>
                  </a:cubicBezTo>
                  <a:cubicBezTo>
                    <a:pt x="577" y="726"/>
                    <a:pt x="1" y="449"/>
                    <a:pt x="1" y="449"/>
                  </a:cubicBezTo>
                  <a:lnTo>
                    <a:pt x="1" y="449"/>
                  </a:lnTo>
                  <a:lnTo>
                    <a:pt x="162" y="1970"/>
                  </a:lnTo>
                  <a:lnTo>
                    <a:pt x="1061" y="2904"/>
                  </a:lnTo>
                  <a:cubicBezTo>
                    <a:pt x="1061" y="2904"/>
                    <a:pt x="1545" y="2212"/>
                    <a:pt x="1983" y="1890"/>
                  </a:cubicBezTo>
                  <a:cubicBezTo>
                    <a:pt x="2120" y="1788"/>
                    <a:pt x="2281" y="1729"/>
                    <a:pt x="2438" y="1695"/>
                  </a:cubicBezTo>
                  <a:lnTo>
                    <a:pt x="2438" y="1695"/>
                  </a:lnTo>
                  <a:lnTo>
                    <a:pt x="2455" y="1716"/>
                  </a:lnTo>
                  <a:lnTo>
                    <a:pt x="2458" y="1691"/>
                  </a:lnTo>
                  <a:lnTo>
                    <a:pt x="2458" y="1691"/>
                  </a:lnTo>
                  <a:cubicBezTo>
                    <a:pt x="2451" y="1693"/>
                    <a:pt x="2445" y="1694"/>
                    <a:pt x="2438" y="1695"/>
                  </a:cubicBezTo>
                  <a:lnTo>
                    <a:pt x="2438" y="1695"/>
                  </a:lnTo>
                  <a:lnTo>
                    <a:pt x="2236" y="1452"/>
                  </a:lnTo>
                  <a:cubicBezTo>
                    <a:pt x="2236" y="1452"/>
                    <a:pt x="2351" y="738"/>
                    <a:pt x="2363" y="449"/>
                  </a:cubicBezTo>
                  <a:cubicBezTo>
                    <a:pt x="2374" y="161"/>
                    <a:pt x="1948" y="0"/>
                    <a:pt x="1948" y="0"/>
                  </a:cubicBezTo>
                  <a:close/>
                </a:path>
              </a:pathLst>
            </a:custGeom>
            <a:solidFill>
              <a:srgbClr val="F2A9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1"/>
            <p:cNvSpPr/>
            <p:nvPr/>
          </p:nvSpPr>
          <p:spPr>
            <a:xfrm>
              <a:off x="4156914" y="4926754"/>
              <a:ext cx="167314" cy="174746"/>
            </a:xfrm>
            <a:custGeom>
              <a:rect b="b" l="l" r="r" t="t"/>
              <a:pathLst>
                <a:path extrusionOk="0" h="2022" w="1936">
                  <a:moveTo>
                    <a:pt x="875" y="0"/>
                  </a:moveTo>
                  <a:cubicBezTo>
                    <a:pt x="872" y="0"/>
                    <a:pt x="868" y="2"/>
                    <a:pt x="864" y="6"/>
                  </a:cubicBezTo>
                  <a:cubicBezTo>
                    <a:pt x="795" y="40"/>
                    <a:pt x="530" y="213"/>
                    <a:pt x="495" y="524"/>
                  </a:cubicBezTo>
                  <a:cubicBezTo>
                    <a:pt x="490" y="530"/>
                    <a:pt x="484" y="533"/>
                    <a:pt x="478" y="533"/>
                  </a:cubicBezTo>
                  <a:cubicBezTo>
                    <a:pt x="472" y="533"/>
                    <a:pt x="467" y="530"/>
                    <a:pt x="461" y="524"/>
                  </a:cubicBezTo>
                  <a:cubicBezTo>
                    <a:pt x="428" y="394"/>
                    <a:pt x="345" y="164"/>
                    <a:pt x="278" y="164"/>
                  </a:cubicBezTo>
                  <a:cubicBezTo>
                    <a:pt x="274" y="164"/>
                    <a:pt x="269" y="165"/>
                    <a:pt x="265" y="167"/>
                  </a:cubicBezTo>
                  <a:cubicBezTo>
                    <a:pt x="265" y="167"/>
                    <a:pt x="0" y="270"/>
                    <a:pt x="0" y="823"/>
                  </a:cubicBezTo>
                  <a:cubicBezTo>
                    <a:pt x="0" y="1363"/>
                    <a:pt x="27" y="1429"/>
                    <a:pt x="39" y="1429"/>
                  </a:cubicBezTo>
                  <a:cubicBezTo>
                    <a:pt x="44" y="1429"/>
                    <a:pt x="46" y="1422"/>
                    <a:pt x="46" y="1422"/>
                  </a:cubicBezTo>
                  <a:lnTo>
                    <a:pt x="518" y="1665"/>
                  </a:lnTo>
                  <a:lnTo>
                    <a:pt x="807" y="1849"/>
                  </a:lnTo>
                  <a:lnTo>
                    <a:pt x="979" y="2022"/>
                  </a:lnTo>
                  <a:lnTo>
                    <a:pt x="1002" y="2022"/>
                  </a:lnTo>
                  <a:lnTo>
                    <a:pt x="1844" y="1515"/>
                  </a:lnTo>
                  <a:cubicBezTo>
                    <a:pt x="1855" y="1515"/>
                    <a:pt x="1855" y="1504"/>
                    <a:pt x="1855" y="1504"/>
                  </a:cubicBezTo>
                  <a:lnTo>
                    <a:pt x="1936" y="29"/>
                  </a:lnTo>
                  <a:cubicBezTo>
                    <a:pt x="1936" y="6"/>
                    <a:pt x="1924" y="6"/>
                    <a:pt x="1913" y="6"/>
                  </a:cubicBezTo>
                  <a:cubicBezTo>
                    <a:pt x="1821" y="86"/>
                    <a:pt x="1486" y="397"/>
                    <a:pt x="1475" y="766"/>
                  </a:cubicBezTo>
                  <a:lnTo>
                    <a:pt x="1463" y="98"/>
                  </a:lnTo>
                  <a:cubicBezTo>
                    <a:pt x="1463" y="86"/>
                    <a:pt x="1452" y="75"/>
                    <a:pt x="1440" y="75"/>
                  </a:cubicBezTo>
                  <a:cubicBezTo>
                    <a:pt x="1360" y="109"/>
                    <a:pt x="1048" y="224"/>
                    <a:pt x="1002" y="444"/>
                  </a:cubicBezTo>
                  <a:cubicBezTo>
                    <a:pt x="997" y="449"/>
                    <a:pt x="988" y="452"/>
                    <a:pt x="981" y="452"/>
                  </a:cubicBezTo>
                  <a:cubicBezTo>
                    <a:pt x="974" y="452"/>
                    <a:pt x="968" y="449"/>
                    <a:pt x="968" y="444"/>
                  </a:cubicBezTo>
                  <a:lnTo>
                    <a:pt x="887" y="6"/>
                  </a:lnTo>
                  <a:cubicBezTo>
                    <a:pt x="887" y="6"/>
                    <a:pt x="882" y="0"/>
                    <a:pt x="875" y="0"/>
                  </a:cubicBezTo>
                  <a:close/>
                </a:path>
              </a:pathLst>
            </a:custGeom>
            <a:solidFill>
              <a:srgbClr val="F2A9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1"/>
            <p:cNvSpPr/>
            <p:nvPr/>
          </p:nvSpPr>
          <p:spPr>
            <a:xfrm>
              <a:off x="2339605" y="4850529"/>
              <a:ext cx="253996" cy="212167"/>
            </a:xfrm>
            <a:custGeom>
              <a:rect b="b" l="l" r="r" t="t"/>
              <a:pathLst>
                <a:path extrusionOk="0" h="2455" w="2939">
                  <a:moveTo>
                    <a:pt x="2409" y="0"/>
                  </a:moveTo>
                  <a:lnTo>
                    <a:pt x="2293" y="1244"/>
                  </a:lnTo>
                  <a:cubicBezTo>
                    <a:pt x="2432" y="1221"/>
                    <a:pt x="2570" y="1210"/>
                    <a:pt x="2673" y="1210"/>
                  </a:cubicBezTo>
                  <a:cubicBezTo>
                    <a:pt x="2835" y="1210"/>
                    <a:pt x="2939" y="1221"/>
                    <a:pt x="2939" y="1221"/>
                  </a:cubicBezTo>
                  <a:cubicBezTo>
                    <a:pt x="2939" y="1221"/>
                    <a:pt x="2881" y="599"/>
                    <a:pt x="2835" y="277"/>
                  </a:cubicBezTo>
                  <a:cubicBezTo>
                    <a:pt x="2811" y="23"/>
                    <a:pt x="2570" y="0"/>
                    <a:pt x="2455" y="0"/>
                  </a:cubicBezTo>
                  <a:close/>
                  <a:moveTo>
                    <a:pt x="2028" y="1187"/>
                  </a:moveTo>
                  <a:cubicBezTo>
                    <a:pt x="1959" y="1187"/>
                    <a:pt x="1879" y="1198"/>
                    <a:pt x="1774" y="1233"/>
                  </a:cubicBezTo>
                  <a:cubicBezTo>
                    <a:pt x="1372" y="1337"/>
                    <a:pt x="1326" y="1590"/>
                    <a:pt x="922" y="1763"/>
                  </a:cubicBezTo>
                  <a:cubicBezTo>
                    <a:pt x="853" y="1786"/>
                    <a:pt x="784" y="1809"/>
                    <a:pt x="703" y="1809"/>
                  </a:cubicBezTo>
                  <a:cubicBezTo>
                    <a:pt x="358" y="1809"/>
                    <a:pt x="0" y="1521"/>
                    <a:pt x="0" y="1521"/>
                  </a:cubicBezTo>
                  <a:lnTo>
                    <a:pt x="0" y="1521"/>
                  </a:lnTo>
                  <a:lnTo>
                    <a:pt x="899" y="2455"/>
                  </a:lnTo>
                  <a:cubicBezTo>
                    <a:pt x="899" y="2455"/>
                    <a:pt x="1383" y="1763"/>
                    <a:pt x="1821" y="1441"/>
                  </a:cubicBezTo>
                  <a:cubicBezTo>
                    <a:pt x="1959" y="1349"/>
                    <a:pt x="2109" y="1290"/>
                    <a:pt x="2270" y="1256"/>
                  </a:cubicBezTo>
                  <a:cubicBezTo>
                    <a:pt x="2235" y="1221"/>
                    <a:pt x="2166" y="1187"/>
                    <a:pt x="2028" y="1187"/>
                  </a:cubicBezTo>
                  <a:close/>
                </a:path>
              </a:pathLst>
            </a:custGeom>
            <a:solidFill>
              <a:srgbClr val="F1A0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1"/>
            <p:cNvSpPr/>
            <p:nvPr/>
          </p:nvSpPr>
          <p:spPr>
            <a:xfrm>
              <a:off x="2535786" y="4959077"/>
              <a:ext cx="2074" cy="1037"/>
            </a:xfrm>
            <a:custGeom>
              <a:rect b="b" l="l" r="r" t="t"/>
              <a:pathLst>
                <a:path extrusionOk="0" h="12" w="24">
                  <a:moveTo>
                    <a:pt x="0" y="0"/>
                  </a:moveTo>
                  <a:lnTo>
                    <a:pt x="0" y="0"/>
                  </a:lnTo>
                  <a:cubicBezTo>
                    <a:pt x="11" y="11"/>
                    <a:pt x="23" y="11"/>
                    <a:pt x="23" y="1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1A0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1"/>
            <p:cNvSpPr/>
            <p:nvPr/>
          </p:nvSpPr>
          <p:spPr>
            <a:xfrm>
              <a:off x="2535786" y="4958040"/>
              <a:ext cx="2074" cy="2074"/>
            </a:xfrm>
            <a:custGeom>
              <a:rect b="b" l="l" r="r" t="t"/>
              <a:pathLst>
                <a:path extrusionOk="0" h="24" w="24">
                  <a:moveTo>
                    <a:pt x="23" y="0"/>
                  </a:moveTo>
                  <a:cubicBezTo>
                    <a:pt x="11" y="0"/>
                    <a:pt x="11" y="0"/>
                    <a:pt x="0" y="12"/>
                  </a:cubicBezTo>
                  <a:lnTo>
                    <a:pt x="23" y="23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1A0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1"/>
            <p:cNvSpPr/>
            <p:nvPr/>
          </p:nvSpPr>
          <p:spPr>
            <a:xfrm>
              <a:off x="4157865" y="5039710"/>
              <a:ext cx="2074" cy="10025"/>
            </a:xfrm>
            <a:custGeom>
              <a:rect b="b" l="l" r="r" t="t"/>
              <a:pathLst>
                <a:path extrusionOk="0" h="116" w="24">
                  <a:moveTo>
                    <a:pt x="0" y="0"/>
                  </a:moveTo>
                  <a:cubicBezTo>
                    <a:pt x="12" y="58"/>
                    <a:pt x="12" y="92"/>
                    <a:pt x="23" y="115"/>
                  </a:cubicBezTo>
                  <a:lnTo>
                    <a:pt x="23" y="115"/>
                  </a:lnTo>
                  <a:cubicBezTo>
                    <a:pt x="12" y="92"/>
                    <a:pt x="12" y="58"/>
                    <a:pt x="0" y="0"/>
                  </a:cubicBezTo>
                  <a:close/>
                </a:path>
              </a:pathLst>
            </a:custGeom>
            <a:solidFill>
              <a:srgbClr val="F1A0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1"/>
            <p:cNvSpPr/>
            <p:nvPr/>
          </p:nvSpPr>
          <p:spPr>
            <a:xfrm>
              <a:off x="4159852" y="5049648"/>
              <a:ext cx="1123" cy="1123"/>
            </a:xfrm>
            <a:custGeom>
              <a:rect b="b" l="l" r="r" t="t"/>
              <a:pathLst>
                <a:path extrusionOk="0" h="13" w="13">
                  <a:moveTo>
                    <a:pt x="12" y="12"/>
                  </a:moveTo>
                  <a:lnTo>
                    <a:pt x="12" y="12"/>
                  </a:lnTo>
                  <a:lnTo>
                    <a:pt x="12" y="12"/>
                  </a:lnTo>
                  <a:close/>
                  <a:moveTo>
                    <a:pt x="0" y="12"/>
                  </a:moveTo>
                  <a:lnTo>
                    <a:pt x="0" y="12"/>
                  </a:lnTo>
                  <a:lnTo>
                    <a:pt x="0" y="12"/>
                  </a:lnTo>
                  <a:close/>
                  <a:moveTo>
                    <a:pt x="0" y="12"/>
                  </a:moveTo>
                  <a:lnTo>
                    <a:pt x="0" y="12"/>
                  </a:lnTo>
                  <a:lnTo>
                    <a:pt x="0" y="12"/>
                  </a:lnTo>
                  <a:close/>
                  <a:moveTo>
                    <a:pt x="0" y="0"/>
                  </a:move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A0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1"/>
            <p:cNvSpPr/>
            <p:nvPr/>
          </p:nvSpPr>
          <p:spPr>
            <a:xfrm>
              <a:off x="4157865" y="4929174"/>
              <a:ext cx="166363" cy="172326"/>
            </a:xfrm>
            <a:custGeom>
              <a:rect b="b" l="l" r="r" t="t"/>
              <a:pathLst>
                <a:path extrusionOk="0" h="1994" w="1925">
                  <a:moveTo>
                    <a:pt x="1925" y="1"/>
                  </a:moveTo>
                  <a:lnTo>
                    <a:pt x="1925" y="1"/>
                  </a:lnTo>
                  <a:cubicBezTo>
                    <a:pt x="1925" y="1"/>
                    <a:pt x="1682" y="1464"/>
                    <a:pt x="1464" y="1545"/>
                  </a:cubicBezTo>
                  <a:cubicBezTo>
                    <a:pt x="1441" y="1556"/>
                    <a:pt x="1406" y="1556"/>
                    <a:pt x="1360" y="1556"/>
                  </a:cubicBezTo>
                  <a:cubicBezTo>
                    <a:pt x="1003" y="1556"/>
                    <a:pt x="12" y="1279"/>
                    <a:pt x="0" y="1279"/>
                  </a:cubicBezTo>
                  <a:lnTo>
                    <a:pt x="0" y="1279"/>
                  </a:lnTo>
                  <a:cubicBezTo>
                    <a:pt x="12" y="1337"/>
                    <a:pt x="12" y="1371"/>
                    <a:pt x="23" y="1394"/>
                  </a:cubicBezTo>
                  <a:lnTo>
                    <a:pt x="23" y="1406"/>
                  </a:lnTo>
                  <a:lnTo>
                    <a:pt x="35" y="1406"/>
                  </a:lnTo>
                  <a:lnTo>
                    <a:pt x="35" y="1394"/>
                  </a:lnTo>
                  <a:lnTo>
                    <a:pt x="507" y="1637"/>
                  </a:lnTo>
                  <a:lnTo>
                    <a:pt x="796" y="1821"/>
                  </a:lnTo>
                  <a:lnTo>
                    <a:pt x="968" y="1994"/>
                  </a:lnTo>
                  <a:lnTo>
                    <a:pt x="991" y="1994"/>
                  </a:lnTo>
                  <a:lnTo>
                    <a:pt x="1833" y="1487"/>
                  </a:lnTo>
                  <a:cubicBezTo>
                    <a:pt x="1844" y="1487"/>
                    <a:pt x="1844" y="1476"/>
                    <a:pt x="1844" y="1476"/>
                  </a:cubicBezTo>
                  <a:lnTo>
                    <a:pt x="1925" y="1"/>
                  </a:lnTo>
                  <a:close/>
                </a:path>
              </a:pathLst>
            </a:custGeom>
            <a:solidFill>
              <a:srgbClr val="F1A0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1"/>
            <p:cNvSpPr/>
            <p:nvPr/>
          </p:nvSpPr>
          <p:spPr>
            <a:xfrm>
              <a:off x="3076450" y="4464131"/>
              <a:ext cx="485089" cy="100682"/>
            </a:xfrm>
            <a:custGeom>
              <a:rect b="b" l="l" r="r" t="t"/>
              <a:pathLst>
                <a:path extrusionOk="0" h="1165" w="5613">
                  <a:moveTo>
                    <a:pt x="5382" y="0"/>
                  </a:moveTo>
                  <a:cubicBezTo>
                    <a:pt x="4368" y="438"/>
                    <a:pt x="3065" y="554"/>
                    <a:pt x="2005" y="554"/>
                  </a:cubicBezTo>
                  <a:cubicBezTo>
                    <a:pt x="865" y="554"/>
                    <a:pt x="1" y="427"/>
                    <a:pt x="0" y="427"/>
                  </a:cubicBezTo>
                  <a:lnTo>
                    <a:pt x="0" y="427"/>
                  </a:lnTo>
                  <a:cubicBezTo>
                    <a:pt x="0" y="427"/>
                    <a:pt x="715" y="1037"/>
                    <a:pt x="2662" y="1153"/>
                  </a:cubicBezTo>
                  <a:cubicBezTo>
                    <a:pt x="2743" y="1165"/>
                    <a:pt x="2812" y="1165"/>
                    <a:pt x="2881" y="1165"/>
                  </a:cubicBezTo>
                  <a:cubicBezTo>
                    <a:pt x="4264" y="1165"/>
                    <a:pt x="5231" y="369"/>
                    <a:pt x="56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1"/>
            <p:cNvSpPr/>
            <p:nvPr/>
          </p:nvSpPr>
          <p:spPr>
            <a:xfrm>
              <a:off x="3541494" y="4447278"/>
              <a:ext cx="34915" cy="16939"/>
            </a:xfrm>
            <a:custGeom>
              <a:rect b="b" l="l" r="r" t="t"/>
              <a:pathLst>
                <a:path extrusionOk="0" h="196" w="404">
                  <a:moveTo>
                    <a:pt x="403" y="0"/>
                  </a:moveTo>
                  <a:cubicBezTo>
                    <a:pt x="277" y="69"/>
                    <a:pt x="139" y="138"/>
                    <a:pt x="1" y="195"/>
                  </a:cubicBezTo>
                  <a:lnTo>
                    <a:pt x="231" y="195"/>
                  </a:lnTo>
                  <a:cubicBezTo>
                    <a:pt x="346" y="80"/>
                    <a:pt x="403" y="0"/>
                    <a:pt x="403" y="0"/>
                  </a:cubicBezTo>
                  <a:close/>
                </a:path>
              </a:pathLst>
            </a:custGeom>
            <a:solidFill>
              <a:srgbClr val="DF5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1"/>
            <p:cNvSpPr/>
            <p:nvPr/>
          </p:nvSpPr>
          <p:spPr>
            <a:xfrm>
              <a:off x="3004719" y="4833590"/>
              <a:ext cx="571685" cy="94633"/>
            </a:xfrm>
            <a:custGeom>
              <a:rect b="b" l="l" r="r" t="t"/>
              <a:pathLst>
                <a:path extrusionOk="0" h="1095" w="6615">
                  <a:moveTo>
                    <a:pt x="4610" y="1"/>
                  </a:moveTo>
                  <a:cubicBezTo>
                    <a:pt x="4057" y="1"/>
                    <a:pt x="2420" y="565"/>
                    <a:pt x="1764" y="600"/>
                  </a:cubicBezTo>
                  <a:lnTo>
                    <a:pt x="1626" y="600"/>
                  </a:lnTo>
                  <a:cubicBezTo>
                    <a:pt x="958" y="600"/>
                    <a:pt x="1" y="369"/>
                    <a:pt x="1" y="369"/>
                  </a:cubicBezTo>
                  <a:lnTo>
                    <a:pt x="1" y="369"/>
                  </a:lnTo>
                  <a:cubicBezTo>
                    <a:pt x="1" y="369"/>
                    <a:pt x="1199" y="933"/>
                    <a:pt x="1764" y="1072"/>
                  </a:cubicBezTo>
                  <a:cubicBezTo>
                    <a:pt x="1810" y="1084"/>
                    <a:pt x="1856" y="1095"/>
                    <a:pt x="1913" y="1095"/>
                  </a:cubicBezTo>
                  <a:cubicBezTo>
                    <a:pt x="2594" y="1095"/>
                    <a:pt x="4172" y="334"/>
                    <a:pt x="4656" y="300"/>
                  </a:cubicBezTo>
                  <a:cubicBezTo>
                    <a:pt x="4829" y="288"/>
                    <a:pt x="5106" y="288"/>
                    <a:pt x="5393" y="288"/>
                  </a:cubicBezTo>
                  <a:cubicBezTo>
                    <a:pt x="5969" y="288"/>
                    <a:pt x="6614" y="300"/>
                    <a:pt x="6614" y="300"/>
                  </a:cubicBezTo>
                  <a:cubicBezTo>
                    <a:pt x="6614" y="300"/>
                    <a:pt x="5152" y="35"/>
                    <a:pt x="46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1"/>
            <p:cNvSpPr/>
            <p:nvPr/>
          </p:nvSpPr>
          <p:spPr>
            <a:xfrm>
              <a:off x="3056486" y="4811725"/>
              <a:ext cx="201278" cy="33878"/>
            </a:xfrm>
            <a:custGeom>
              <a:rect b="b" l="l" r="r" t="t"/>
              <a:pathLst>
                <a:path extrusionOk="0" h="392" w="2329">
                  <a:moveTo>
                    <a:pt x="1" y="0"/>
                  </a:moveTo>
                  <a:cubicBezTo>
                    <a:pt x="1" y="0"/>
                    <a:pt x="554" y="392"/>
                    <a:pt x="1419" y="392"/>
                  </a:cubicBezTo>
                  <a:cubicBezTo>
                    <a:pt x="1695" y="392"/>
                    <a:pt x="2006" y="357"/>
                    <a:pt x="2328" y="25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1"/>
            <p:cNvSpPr/>
            <p:nvPr/>
          </p:nvSpPr>
          <p:spPr>
            <a:xfrm>
              <a:off x="2615468" y="5271756"/>
              <a:ext cx="111571" cy="52804"/>
            </a:xfrm>
            <a:custGeom>
              <a:rect b="b" l="l" r="r" t="t"/>
              <a:pathLst>
                <a:path extrusionOk="0" h="611" w="1291">
                  <a:moveTo>
                    <a:pt x="0" y="0"/>
                  </a:moveTo>
                  <a:lnTo>
                    <a:pt x="991" y="611"/>
                  </a:lnTo>
                  <a:cubicBezTo>
                    <a:pt x="1083" y="599"/>
                    <a:pt x="1186" y="587"/>
                    <a:pt x="1291" y="576"/>
                  </a:cubicBezTo>
                  <a:lnTo>
                    <a:pt x="1175" y="0"/>
                  </a:lnTo>
                  <a:close/>
                </a:path>
              </a:pathLst>
            </a:custGeom>
            <a:solidFill>
              <a:srgbClr val="FCEB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1"/>
            <p:cNvSpPr/>
            <p:nvPr/>
          </p:nvSpPr>
          <p:spPr>
            <a:xfrm>
              <a:off x="2701114" y="5321536"/>
              <a:ext cx="29902" cy="20914"/>
            </a:xfrm>
            <a:custGeom>
              <a:rect b="b" l="l" r="r" t="t"/>
              <a:pathLst>
                <a:path extrusionOk="0" h="242" w="346">
                  <a:moveTo>
                    <a:pt x="300" y="0"/>
                  </a:moveTo>
                  <a:cubicBezTo>
                    <a:pt x="195" y="11"/>
                    <a:pt x="92" y="23"/>
                    <a:pt x="0" y="35"/>
                  </a:cubicBezTo>
                  <a:lnTo>
                    <a:pt x="346" y="242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EBD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1"/>
            <p:cNvSpPr/>
            <p:nvPr/>
          </p:nvSpPr>
          <p:spPr>
            <a:xfrm>
              <a:off x="2717016" y="5040747"/>
              <a:ext cx="1299535" cy="347505"/>
            </a:xfrm>
            <a:custGeom>
              <a:rect b="b" l="l" r="r" t="t"/>
              <a:pathLst>
                <a:path extrusionOk="0" h="4021" w="15037">
                  <a:moveTo>
                    <a:pt x="14575" y="0"/>
                  </a:moveTo>
                  <a:lnTo>
                    <a:pt x="12801" y="703"/>
                  </a:lnTo>
                  <a:lnTo>
                    <a:pt x="10624" y="1775"/>
                  </a:lnTo>
                  <a:cubicBezTo>
                    <a:pt x="10624" y="1775"/>
                    <a:pt x="7570" y="2650"/>
                    <a:pt x="7328" y="2650"/>
                  </a:cubicBezTo>
                  <a:lnTo>
                    <a:pt x="2016" y="2650"/>
                  </a:lnTo>
                  <a:cubicBezTo>
                    <a:pt x="1936" y="2650"/>
                    <a:pt x="887" y="2661"/>
                    <a:pt x="0" y="2673"/>
                  </a:cubicBezTo>
                  <a:lnTo>
                    <a:pt x="116" y="3249"/>
                  </a:lnTo>
                  <a:lnTo>
                    <a:pt x="162" y="3491"/>
                  </a:lnTo>
                  <a:lnTo>
                    <a:pt x="634" y="3779"/>
                  </a:lnTo>
                  <a:cubicBezTo>
                    <a:pt x="634" y="3779"/>
                    <a:pt x="1913" y="4021"/>
                    <a:pt x="3606" y="4021"/>
                  </a:cubicBezTo>
                  <a:cubicBezTo>
                    <a:pt x="4817" y="4021"/>
                    <a:pt x="6233" y="3895"/>
                    <a:pt x="7547" y="3468"/>
                  </a:cubicBezTo>
                  <a:cubicBezTo>
                    <a:pt x="9943" y="2684"/>
                    <a:pt x="13251" y="1394"/>
                    <a:pt x="14703" y="818"/>
                  </a:cubicBezTo>
                  <a:cubicBezTo>
                    <a:pt x="15002" y="703"/>
                    <a:pt x="15036" y="288"/>
                    <a:pt x="14760" y="115"/>
                  </a:cubicBezTo>
                  <a:lnTo>
                    <a:pt x="14575" y="0"/>
                  </a:lnTo>
                  <a:close/>
                </a:path>
              </a:pathLst>
            </a:custGeom>
            <a:solidFill>
              <a:srgbClr val="F09B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1"/>
            <p:cNvSpPr/>
            <p:nvPr/>
          </p:nvSpPr>
          <p:spPr>
            <a:xfrm>
              <a:off x="2391373" y="4941446"/>
              <a:ext cx="1618175" cy="433927"/>
            </a:xfrm>
            <a:custGeom>
              <a:rect b="b" l="l" r="r" t="t"/>
              <a:pathLst>
                <a:path extrusionOk="0" h="5021" w="18724">
                  <a:moveTo>
                    <a:pt x="18226" y="0"/>
                  </a:moveTo>
                  <a:cubicBezTo>
                    <a:pt x="17956" y="0"/>
                    <a:pt x="17588" y="65"/>
                    <a:pt x="17214" y="169"/>
                  </a:cubicBezTo>
                  <a:cubicBezTo>
                    <a:pt x="16512" y="366"/>
                    <a:pt x="16315" y="1357"/>
                    <a:pt x="15924" y="1644"/>
                  </a:cubicBezTo>
                  <a:cubicBezTo>
                    <a:pt x="15544" y="1933"/>
                    <a:pt x="14323" y="1782"/>
                    <a:pt x="13873" y="2002"/>
                  </a:cubicBezTo>
                  <a:cubicBezTo>
                    <a:pt x="13429" y="2229"/>
                    <a:pt x="13356" y="2670"/>
                    <a:pt x="12788" y="2670"/>
                  </a:cubicBezTo>
                  <a:cubicBezTo>
                    <a:pt x="12781" y="2670"/>
                    <a:pt x="12774" y="2670"/>
                    <a:pt x="12767" y="2670"/>
                  </a:cubicBezTo>
                  <a:cubicBezTo>
                    <a:pt x="6027" y="2635"/>
                    <a:pt x="4206" y="354"/>
                    <a:pt x="2397" y="181"/>
                  </a:cubicBezTo>
                  <a:cubicBezTo>
                    <a:pt x="2314" y="174"/>
                    <a:pt x="2235" y="170"/>
                    <a:pt x="2157" y="170"/>
                  </a:cubicBezTo>
                  <a:cubicBezTo>
                    <a:pt x="525" y="170"/>
                    <a:pt x="1" y="1856"/>
                    <a:pt x="12" y="2670"/>
                  </a:cubicBezTo>
                  <a:cubicBezTo>
                    <a:pt x="58" y="5021"/>
                    <a:pt x="1821" y="4571"/>
                    <a:pt x="3976" y="4824"/>
                  </a:cubicBezTo>
                  <a:cubicBezTo>
                    <a:pt x="4267" y="4860"/>
                    <a:pt x="4592" y="4876"/>
                    <a:pt x="4938" y="4876"/>
                  </a:cubicBezTo>
                  <a:cubicBezTo>
                    <a:pt x="7149" y="4876"/>
                    <a:pt x="10200" y="4236"/>
                    <a:pt x="10589" y="4156"/>
                  </a:cubicBezTo>
                  <a:cubicBezTo>
                    <a:pt x="11038" y="4064"/>
                    <a:pt x="17537" y="1518"/>
                    <a:pt x="17987" y="1483"/>
                  </a:cubicBezTo>
                  <a:cubicBezTo>
                    <a:pt x="18036" y="1480"/>
                    <a:pt x="18083" y="1479"/>
                    <a:pt x="18128" y="1479"/>
                  </a:cubicBezTo>
                  <a:cubicBezTo>
                    <a:pt x="18482" y="1479"/>
                    <a:pt x="18655" y="1552"/>
                    <a:pt x="18655" y="1552"/>
                  </a:cubicBezTo>
                  <a:cubicBezTo>
                    <a:pt x="18655" y="1552"/>
                    <a:pt x="18724" y="423"/>
                    <a:pt x="18655" y="169"/>
                  </a:cubicBezTo>
                  <a:cubicBezTo>
                    <a:pt x="18628" y="51"/>
                    <a:pt x="18464" y="0"/>
                    <a:pt x="18226" y="0"/>
                  </a:cubicBezTo>
                  <a:close/>
                </a:path>
              </a:pathLst>
            </a:custGeom>
            <a:solidFill>
              <a:srgbClr val="F2A9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93" name="Google Shape;2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0853" y="1236750"/>
            <a:ext cx="1806051" cy="3379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9200" y="1236750"/>
            <a:ext cx="1761046" cy="3379874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1"/>
          <p:cNvSpPr txBox="1"/>
          <p:nvPr/>
        </p:nvSpPr>
        <p:spPr>
          <a:xfrm>
            <a:off x="5796875" y="1236750"/>
            <a:ext cx="2068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validation to prevent: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User Error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Hacker Injection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2"/>
          <p:cNvSpPr/>
          <p:nvPr/>
        </p:nvSpPr>
        <p:spPr>
          <a:xfrm rot="6300003">
            <a:off x="7882975" y="37572"/>
            <a:ext cx="1216812" cy="1143400"/>
          </a:xfrm>
          <a:custGeom>
            <a:rect b="b" l="l" r="r" t="t"/>
            <a:pathLst>
              <a:path extrusionOk="0" h="5390" w="5736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2"/>
          <p:cNvSpPr/>
          <p:nvPr/>
        </p:nvSpPr>
        <p:spPr>
          <a:xfrm>
            <a:off x="53956" y="129550"/>
            <a:ext cx="1216806" cy="1143394"/>
          </a:xfrm>
          <a:custGeom>
            <a:rect b="b" l="l" r="r" t="t"/>
            <a:pathLst>
              <a:path extrusionOk="0" h="5390" w="5736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"/>
          <p:cNvSpPr txBox="1"/>
          <p:nvPr>
            <p:ph type="title"/>
          </p:nvPr>
        </p:nvSpPr>
        <p:spPr>
          <a:xfrm>
            <a:off x="720000" y="328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USER INTERFACE</a:t>
            </a:r>
            <a:endParaRPr sz="3200"/>
          </a:p>
        </p:txBody>
      </p:sp>
      <p:sp>
        <p:nvSpPr>
          <p:cNvPr id="303" name="Google Shape;303;p22"/>
          <p:cNvSpPr txBox="1"/>
          <p:nvPr>
            <p:ph idx="1" type="subTitle"/>
          </p:nvPr>
        </p:nvSpPr>
        <p:spPr>
          <a:xfrm>
            <a:off x="4041475" y="1927650"/>
            <a:ext cx="3165300" cy="21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/>
          </a:bodyPr>
          <a:lstStyle/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SzPct val="175000"/>
              <a:buChar char="●"/>
            </a:pPr>
            <a:r>
              <a:rPr lang="en"/>
              <a:t>Home screen is</a:t>
            </a:r>
            <a:r>
              <a:rPr lang="en"/>
              <a:t> easy to use and displays key information.</a:t>
            </a:r>
            <a:endParaRPr/>
          </a:p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SzPct val="175000"/>
              <a:buChar char="●"/>
            </a:pPr>
            <a:r>
              <a:rPr lang="en"/>
              <a:t>Current BMI and how much weight you have lost is shown</a:t>
            </a:r>
            <a:endParaRPr/>
          </a:p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SzPct val="175000"/>
              <a:buChar char="●"/>
            </a:pPr>
            <a:r>
              <a:rPr lang="en"/>
              <a:t>Can easily access all functionality from this page</a:t>
            </a:r>
            <a:endParaRPr/>
          </a:p>
        </p:txBody>
      </p:sp>
      <p:grpSp>
        <p:nvGrpSpPr>
          <p:cNvPr id="304" name="Google Shape;304;p22"/>
          <p:cNvGrpSpPr/>
          <p:nvPr/>
        </p:nvGrpSpPr>
        <p:grpSpPr>
          <a:xfrm>
            <a:off x="8100701" y="-90711"/>
            <a:ext cx="837977" cy="1327453"/>
            <a:chOff x="1375100" y="2547400"/>
            <a:chExt cx="1792081" cy="2838864"/>
          </a:xfrm>
        </p:grpSpPr>
        <p:sp>
          <p:nvSpPr>
            <p:cNvPr id="305" name="Google Shape;305;p22"/>
            <p:cNvSpPr/>
            <p:nvPr/>
          </p:nvSpPr>
          <p:spPr>
            <a:xfrm>
              <a:off x="1375100" y="4248634"/>
              <a:ext cx="352260" cy="403818"/>
            </a:xfrm>
            <a:custGeom>
              <a:rect b="b" l="l" r="r" t="t"/>
              <a:pathLst>
                <a:path extrusionOk="0" h="5694" w="4967">
                  <a:moveTo>
                    <a:pt x="3331" y="0"/>
                  </a:moveTo>
                  <a:cubicBezTo>
                    <a:pt x="3271" y="0"/>
                    <a:pt x="3207" y="25"/>
                    <a:pt x="3135" y="79"/>
                  </a:cubicBezTo>
                  <a:cubicBezTo>
                    <a:pt x="2812" y="332"/>
                    <a:pt x="1924" y="1761"/>
                    <a:pt x="1499" y="2048"/>
                  </a:cubicBezTo>
                  <a:cubicBezTo>
                    <a:pt x="1061" y="2325"/>
                    <a:pt x="1" y="3904"/>
                    <a:pt x="104" y="4722"/>
                  </a:cubicBezTo>
                  <a:cubicBezTo>
                    <a:pt x="180" y="5322"/>
                    <a:pt x="300" y="5693"/>
                    <a:pt x="499" y="5693"/>
                  </a:cubicBezTo>
                  <a:cubicBezTo>
                    <a:pt x="572" y="5693"/>
                    <a:pt x="654" y="5644"/>
                    <a:pt x="749" y="5540"/>
                  </a:cubicBezTo>
                  <a:cubicBezTo>
                    <a:pt x="1107" y="5148"/>
                    <a:pt x="2316" y="3351"/>
                    <a:pt x="2927" y="3190"/>
                  </a:cubicBezTo>
                  <a:cubicBezTo>
                    <a:pt x="3127" y="3136"/>
                    <a:pt x="3387" y="3118"/>
                    <a:pt x="3645" y="3118"/>
                  </a:cubicBezTo>
                  <a:cubicBezTo>
                    <a:pt x="4160" y="3118"/>
                    <a:pt x="4667" y="3190"/>
                    <a:pt x="4667" y="3190"/>
                  </a:cubicBezTo>
                  <a:lnTo>
                    <a:pt x="4966" y="2048"/>
                  </a:lnTo>
                  <a:cubicBezTo>
                    <a:pt x="4966" y="2048"/>
                    <a:pt x="4068" y="1116"/>
                    <a:pt x="3849" y="655"/>
                  </a:cubicBezTo>
                  <a:cubicBezTo>
                    <a:pt x="3688" y="296"/>
                    <a:pt x="3541" y="0"/>
                    <a:pt x="3331" y="0"/>
                  </a:cubicBezTo>
                  <a:close/>
                </a:path>
              </a:pathLst>
            </a:custGeom>
            <a:solidFill>
              <a:srgbClr val="F2A9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2"/>
            <p:cNvSpPr/>
            <p:nvPr/>
          </p:nvSpPr>
          <p:spPr>
            <a:xfrm>
              <a:off x="1375100" y="4248634"/>
              <a:ext cx="295878" cy="403818"/>
            </a:xfrm>
            <a:custGeom>
              <a:rect b="b" l="l" r="r" t="t"/>
              <a:pathLst>
                <a:path extrusionOk="0" h="5694" w="4172">
                  <a:moveTo>
                    <a:pt x="3331" y="0"/>
                  </a:moveTo>
                  <a:cubicBezTo>
                    <a:pt x="3271" y="0"/>
                    <a:pt x="3207" y="25"/>
                    <a:pt x="3135" y="79"/>
                  </a:cubicBezTo>
                  <a:cubicBezTo>
                    <a:pt x="2812" y="332"/>
                    <a:pt x="1924" y="1761"/>
                    <a:pt x="1499" y="2048"/>
                  </a:cubicBezTo>
                  <a:cubicBezTo>
                    <a:pt x="1061" y="2325"/>
                    <a:pt x="1" y="3904"/>
                    <a:pt x="104" y="4722"/>
                  </a:cubicBezTo>
                  <a:cubicBezTo>
                    <a:pt x="180" y="5322"/>
                    <a:pt x="300" y="5693"/>
                    <a:pt x="499" y="5693"/>
                  </a:cubicBezTo>
                  <a:cubicBezTo>
                    <a:pt x="572" y="5693"/>
                    <a:pt x="654" y="5644"/>
                    <a:pt x="749" y="5540"/>
                  </a:cubicBezTo>
                  <a:cubicBezTo>
                    <a:pt x="1107" y="5148"/>
                    <a:pt x="2316" y="3351"/>
                    <a:pt x="2927" y="3190"/>
                  </a:cubicBezTo>
                  <a:cubicBezTo>
                    <a:pt x="2950" y="3178"/>
                    <a:pt x="2984" y="3167"/>
                    <a:pt x="3020" y="3167"/>
                  </a:cubicBezTo>
                  <a:cubicBezTo>
                    <a:pt x="3020" y="3167"/>
                    <a:pt x="3077" y="2417"/>
                    <a:pt x="3307" y="2025"/>
                  </a:cubicBezTo>
                  <a:cubicBezTo>
                    <a:pt x="3538" y="1623"/>
                    <a:pt x="4172" y="1139"/>
                    <a:pt x="4172" y="1139"/>
                  </a:cubicBezTo>
                  <a:cubicBezTo>
                    <a:pt x="4033" y="954"/>
                    <a:pt x="3918" y="781"/>
                    <a:pt x="3849" y="655"/>
                  </a:cubicBezTo>
                  <a:cubicBezTo>
                    <a:pt x="3688" y="296"/>
                    <a:pt x="3541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2"/>
            <p:cNvSpPr/>
            <p:nvPr/>
          </p:nvSpPr>
          <p:spPr>
            <a:xfrm>
              <a:off x="2673507" y="5102372"/>
              <a:ext cx="493674" cy="283893"/>
            </a:xfrm>
            <a:custGeom>
              <a:rect b="b" l="l" r="r" t="t"/>
              <a:pathLst>
                <a:path extrusionOk="0" h="4003" w="6961">
                  <a:moveTo>
                    <a:pt x="1568" y="1"/>
                  </a:moveTo>
                  <a:lnTo>
                    <a:pt x="1" y="288"/>
                  </a:lnTo>
                  <a:cubicBezTo>
                    <a:pt x="1" y="288"/>
                    <a:pt x="220" y="3250"/>
                    <a:pt x="358" y="3711"/>
                  </a:cubicBezTo>
                  <a:cubicBezTo>
                    <a:pt x="416" y="3908"/>
                    <a:pt x="532" y="4002"/>
                    <a:pt x="771" y="4002"/>
                  </a:cubicBezTo>
                  <a:cubicBezTo>
                    <a:pt x="1105" y="4002"/>
                    <a:pt x="1680" y="3817"/>
                    <a:pt x="2674" y="3468"/>
                  </a:cubicBezTo>
                  <a:cubicBezTo>
                    <a:pt x="4391" y="2869"/>
                    <a:pt x="6960" y="1855"/>
                    <a:pt x="6568" y="1256"/>
                  </a:cubicBezTo>
                  <a:cubicBezTo>
                    <a:pt x="6468" y="1100"/>
                    <a:pt x="6157" y="1042"/>
                    <a:pt x="5750" y="1042"/>
                  </a:cubicBezTo>
                  <a:cubicBezTo>
                    <a:pt x="4567" y="1042"/>
                    <a:pt x="2571" y="1532"/>
                    <a:pt x="2571" y="1532"/>
                  </a:cubicBezTo>
                  <a:lnTo>
                    <a:pt x="1568" y="1"/>
                  </a:lnTo>
                  <a:close/>
                </a:path>
              </a:pathLst>
            </a:custGeom>
            <a:solidFill>
              <a:srgbClr val="F2A9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2685847" y="5176199"/>
              <a:ext cx="481334" cy="210065"/>
            </a:xfrm>
            <a:custGeom>
              <a:rect b="b" l="l" r="r" t="t"/>
              <a:pathLst>
                <a:path extrusionOk="0" h="2962" w="6787">
                  <a:moveTo>
                    <a:pt x="5576" y="1"/>
                  </a:moveTo>
                  <a:cubicBezTo>
                    <a:pt x="4393" y="1"/>
                    <a:pt x="2397" y="491"/>
                    <a:pt x="2397" y="491"/>
                  </a:cubicBezTo>
                  <a:cubicBezTo>
                    <a:pt x="2397" y="491"/>
                    <a:pt x="2523" y="768"/>
                    <a:pt x="2281" y="964"/>
                  </a:cubicBezTo>
                  <a:cubicBezTo>
                    <a:pt x="2039" y="1160"/>
                    <a:pt x="0" y="1321"/>
                    <a:pt x="0" y="1321"/>
                  </a:cubicBezTo>
                  <a:cubicBezTo>
                    <a:pt x="57" y="1932"/>
                    <a:pt x="126" y="2496"/>
                    <a:pt x="184" y="2670"/>
                  </a:cubicBezTo>
                  <a:cubicBezTo>
                    <a:pt x="242" y="2867"/>
                    <a:pt x="358" y="2961"/>
                    <a:pt x="597" y="2961"/>
                  </a:cubicBezTo>
                  <a:cubicBezTo>
                    <a:pt x="931" y="2961"/>
                    <a:pt x="1506" y="2776"/>
                    <a:pt x="2500" y="2427"/>
                  </a:cubicBezTo>
                  <a:cubicBezTo>
                    <a:pt x="4217" y="1828"/>
                    <a:pt x="6786" y="814"/>
                    <a:pt x="6394" y="215"/>
                  </a:cubicBezTo>
                  <a:cubicBezTo>
                    <a:pt x="6294" y="59"/>
                    <a:pt x="5983" y="1"/>
                    <a:pt x="5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2"/>
            <p:cNvSpPr/>
            <p:nvPr/>
          </p:nvSpPr>
          <p:spPr>
            <a:xfrm>
              <a:off x="1727290" y="2547400"/>
              <a:ext cx="876855" cy="473391"/>
            </a:xfrm>
            <a:custGeom>
              <a:rect b="b" l="l" r="r" t="t"/>
              <a:pathLst>
                <a:path extrusionOk="0" h="6675" w="12364">
                  <a:moveTo>
                    <a:pt x="10382" y="1"/>
                  </a:moveTo>
                  <a:cubicBezTo>
                    <a:pt x="10186" y="1"/>
                    <a:pt x="9975" y="24"/>
                    <a:pt x="9748" y="78"/>
                  </a:cubicBezTo>
                  <a:cubicBezTo>
                    <a:pt x="7928" y="507"/>
                    <a:pt x="7073" y="2246"/>
                    <a:pt x="5115" y="2246"/>
                  </a:cubicBezTo>
                  <a:cubicBezTo>
                    <a:pt x="5077" y="2246"/>
                    <a:pt x="5039" y="2245"/>
                    <a:pt x="5001" y="2244"/>
                  </a:cubicBezTo>
                  <a:cubicBezTo>
                    <a:pt x="2950" y="2175"/>
                    <a:pt x="2317" y="1852"/>
                    <a:pt x="2317" y="1852"/>
                  </a:cubicBezTo>
                  <a:lnTo>
                    <a:pt x="2317" y="1852"/>
                  </a:lnTo>
                  <a:cubicBezTo>
                    <a:pt x="2317" y="1852"/>
                    <a:pt x="3054" y="2705"/>
                    <a:pt x="3953" y="2785"/>
                  </a:cubicBezTo>
                  <a:cubicBezTo>
                    <a:pt x="3953" y="2785"/>
                    <a:pt x="3584" y="3338"/>
                    <a:pt x="2317" y="3488"/>
                  </a:cubicBezTo>
                  <a:cubicBezTo>
                    <a:pt x="1049" y="3638"/>
                    <a:pt x="681" y="3338"/>
                    <a:pt x="0" y="4214"/>
                  </a:cubicBezTo>
                  <a:cubicBezTo>
                    <a:pt x="0" y="4214"/>
                    <a:pt x="298" y="4065"/>
                    <a:pt x="796" y="4065"/>
                  </a:cubicBezTo>
                  <a:cubicBezTo>
                    <a:pt x="868" y="4065"/>
                    <a:pt x="945" y="4068"/>
                    <a:pt x="1026" y="4075"/>
                  </a:cubicBezTo>
                  <a:cubicBezTo>
                    <a:pt x="1627" y="4119"/>
                    <a:pt x="2187" y="4982"/>
                    <a:pt x="3658" y="4982"/>
                  </a:cubicBezTo>
                  <a:cubicBezTo>
                    <a:pt x="3738" y="4982"/>
                    <a:pt x="3821" y="4980"/>
                    <a:pt x="3907" y="4974"/>
                  </a:cubicBezTo>
                  <a:cubicBezTo>
                    <a:pt x="5335" y="4882"/>
                    <a:pt x="5704" y="4364"/>
                    <a:pt x="5704" y="4364"/>
                  </a:cubicBezTo>
                  <a:lnTo>
                    <a:pt x="5704" y="4364"/>
                  </a:lnTo>
                  <a:cubicBezTo>
                    <a:pt x="5704" y="4364"/>
                    <a:pt x="5082" y="5389"/>
                    <a:pt x="4483" y="5504"/>
                  </a:cubicBezTo>
                  <a:cubicBezTo>
                    <a:pt x="4028" y="5595"/>
                    <a:pt x="3634" y="5629"/>
                    <a:pt x="3300" y="5629"/>
                  </a:cubicBezTo>
                  <a:cubicBezTo>
                    <a:pt x="2365" y="5629"/>
                    <a:pt x="1902" y="5366"/>
                    <a:pt x="1902" y="5366"/>
                  </a:cubicBezTo>
                  <a:lnTo>
                    <a:pt x="1902" y="5366"/>
                  </a:lnTo>
                  <a:cubicBezTo>
                    <a:pt x="1902" y="5366"/>
                    <a:pt x="3008" y="6675"/>
                    <a:pt x="4361" y="6675"/>
                  </a:cubicBezTo>
                  <a:cubicBezTo>
                    <a:pt x="4716" y="6675"/>
                    <a:pt x="5088" y="6584"/>
                    <a:pt x="5462" y="6357"/>
                  </a:cubicBezTo>
                  <a:cubicBezTo>
                    <a:pt x="7259" y="5263"/>
                    <a:pt x="8746" y="5182"/>
                    <a:pt x="8746" y="5182"/>
                  </a:cubicBezTo>
                  <a:lnTo>
                    <a:pt x="9679" y="5608"/>
                  </a:lnTo>
                  <a:lnTo>
                    <a:pt x="9553" y="3661"/>
                  </a:lnTo>
                  <a:lnTo>
                    <a:pt x="9553" y="3661"/>
                  </a:lnTo>
                  <a:cubicBezTo>
                    <a:pt x="9553" y="3661"/>
                    <a:pt x="10835" y="4105"/>
                    <a:pt x="10932" y="4105"/>
                  </a:cubicBezTo>
                  <a:cubicBezTo>
                    <a:pt x="10939" y="4105"/>
                    <a:pt x="10940" y="4103"/>
                    <a:pt x="10935" y="4098"/>
                  </a:cubicBezTo>
                  <a:cubicBezTo>
                    <a:pt x="10843" y="4018"/>
                    <a:pt x="12364" y="1875"/>
                    <a:pt x="12364" y="1875"/>
                  </a:cubicBezTo>
                  <a:lnTo>
                    <a:pt x="12364" y="1207"/>
                  </a:lnTo>
                  <a:cubicBezTo>
                    <a:pt x="12364" y="1207"/>
                    <a:pt x="11778" y="1"/>
                    <a:pt x="10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2"/>
            <p:cNvSpPr/>
            <p:nvPr/>
          </p:nvSpPr>
          <p:spPr>
            <a:xfrm>
              <a:off x="2180825" y="3607019"/>
              <a:ext cx="366160" cy="211696"/>
            </a:xfrm>
            <a:custGeom>
              <a:rect b="b" l="l" r="r" t="t"/>
              <a:pathLst>
                <a:path extrusionOk="0" h="2985" w="5163">
                  <a:moveTo>
                    <a:pt x="542" y="0"/>
                  </a:moveTo>
                  <a:lnTo>
                    <a:pt x="0" y="1060"/>
                  </a:lnTo>
                  <a:cubicBezTo>
                    <a:pt x="0" y="1060"/>
                    <a:pt x="1084" y="2097"/>
                    <a:pt x="2074" y="2604"/>
                  </a:cubicBezTo>
                  <a:cubicBezTo>
                    <a:pt x="2685" y="2923"/>
                    <a:pt x="3479" y="2985"/>
                    <a:pt x="3999" y="2985"/>
                  </a:cubicBezTo>
                  <a:cubicBezTo>
                    <a:pt x="4323" y="2985"/>
                    <a:pt x="4540" y="2961"/>
                    <a:pt x="4540" y="2961"/>
                  </a:cubicBezTo>
                  <a:cubicBezTo>
                    <a:pt x="4574" y="2500"/>
                    <a:pt x="5162" y="1222"/>
                    <a:pt x="5162" y="1222"/>
                  </a:cubicBezTo>
                  <a:cubicBezTo>
                    <a:pt x="5162" y="1222"/>
                    <a:pt x="3480" y="300"/>
                    <a:pt x="3388" y="231"/>
                  </a:cubicBezTo>
                  <a:cubicBezTo>
                    <a:pt x="3296" y="161"/>
                    <a:pt x="542" y="0"/>
                    <a:pt x="542" y="0"/>
                  </a:cubicBezTo>
                  <a:close/>
                </a:path>
              </a:pathLst>
            </a:custGeom>
            <a:solidFill>
              <a:srgbClr val="F2A9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2582020" y="3064408"/>
              <a:ext cx="415166" cy="542538"/>
            </a:xfrm>
            <a:custGeom>
              <a:rect b="b" l="l" r="r" t="t"/>
              <a:pathLst>
                <a:path extrusionOk="0" h="7650" w="5854">
                  <a:moveTo>
                    <a:pt x="0" y="1"/>
                  </a:moveTo>
                  <a:lnTo>
                    <a:pt x="473" y="1429"/>
                  </a:lnTo>
                  <a:lnTo>
                    <a:pt x="254" y="3422"/>
                  </a:lnTo>
                  <a:lnTo>
                    <a:pt x="1280" y="5047"/>
                  </a:lnTo>
                  <a:cubicBezTo>
                    <a:pt x="1280" y="5047"/>
                    <a:pt x="3895" y="7536"/>
                    <a:pt x="4322" y="7639"/>
                  </a:cubicBezTo>
                  <a:cubicBezTo>
                    <a:pt x="4351" y="7646"/>
                    <a:pt x="4381" y="7650"/>
                    <a:pt x="4410" y="7650"/>
                  </a:cubicBezTo>
                  <a:cubicBezTo>
                    <a:pt x="4814" y="7650"/>
                    <a:pt x="5185" y="7010"/>
                    <a:pt x="5497" y="6430"/>
                  </a:cubicBezTo>
                  <a:cubicBezTo>
                    <a:pt x="5497" y="6430"/>
                    <a:pt x="5773" y="6187"/>
                    <a:pt x="5819" y="5750"/>
                  </a:cubicBezTo>
                  <a:cubicBezTo>
                    <a:pt x="5854" y="5485"/>
                    <a:pt x="5784" y="4966"/>
                    <a:pt x="5784" y="4966"/>
                  </a:cubicBezTo>
                  <a:cubicBezTo>
                    <a:pt x="5784" y="4966"/>
                    <a:pt x="5773" y="4586"/>
                    <a:pt x="5681" y="4321"/>
                  </a:cubicBezTo>
                  <a:cubicBezTo>
                    <a:pt x="5623" y="4113"/>
                    <a:pt x="5289" y="3998"/>
                    <a:pt x="5289" y="3998"/>
                  </a:cubicBezTo>
                  <a:cubicBezTo>
                    <a:pt x="5289" y="3998"/>
                    <a:pt x="5220" y="3780"/>
                    <a:pt x="5116" y="3606"/>
                  </a:cubicBezTo>
                  <a:cubicBezTo>
                    <a:pt x="5001" y="3422"/>
                    <a:pt x="4759" y="3353"/>
                    <a:pt x="4759" y="3353"/>
                  </a:cubicBezTo>
                  <a:cubicBezTo>
                    <a:pt x="4759" y="3353"/>
                    <a:pt x="4471" y="2961"/>
                    <a:pt x="4217" y="2961"/>
                  </a:cubicBezTo>
                  <a:cubicBezTo>
                    <a:pt x="3964" y="2961"/>
                    <a:pt x="3538" y="3929"/>
                    <a:pt x="3538" y="3929"/>
                  </a:cubicBezTo>
                  <a:lnTo>
                    <a:pt x="3757" y="4033"/>
                  </a:lnTo>
                  <a:lnTo>
                    <a:pt x="3780" y="4966"/>
                  </a:lnTo>
                  <a:cubicBezTo>
                    <a:pt x="3780" y="4966"/>
                    <a:pt x="3296" y="4494"/>
                    <a:pt x="2685" y="3826"/>
                  </a:cubicBezTo>
                  <a:cubicBezTo>
                    <a:pt x="2074" y="3146"/>
                    <a:pt x="1291" y="1463"/>
                    <a:pt x="1003" y="887"/>
                  </a:cubicBezTo>
                  <a:cubicBezTo>
                    <a:pt x="715" y="32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2A9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2885984" y="3463193"/>
              <a:ext cx="77728" cy="44183"/>
            </a:xfrm>
            <a:custGeom>
              <a:rect b="b" l="l" r="r" t="t"/>
              <a:pathLst>
                <a:path extrusionOk="0" h="623" w="1096">
                  <a:moveTo>
                    <a:pt x="1" y="0"/>
                  </a:moveTo>
                  <a:cubicBezTo>
                    <a:pt x="1" y="11"/>
                    <a:pt x="13" y="23"/>
                    <a:pt x="13" y="34"/>
                  </a:cubicBezTo>
                  <a:cubicBezTo>
                    <a:pt x="24" y="34"/>
                    <a:pt x="36" y="46"/>
                    <a:pt x="36" y="57"/>
                  </a:cubicBezTo>
                  <a:cubicBezTo>
                    <a:pt x="47" y="69"/>
                    <a:pt x="59" y="92"/>
                    <a:pt x="59" y="104"/>
                  </a:cubicBezTo>
                  <a:lnTo>
                    <a:pt x="93" y="139"/>
                  </a:lnTo>
                  <a:cubicBezTo>
                    <a:pt x="93" y="127"/>
                    <a:pt x="82" y="104"/>
                    <a:pt x="70" y="92"/>
                  </a:cubicBezTo>
                  <a:cubicBezTo>
                    <a:pt x="59" y="80"/>
                    <a:pt x="47" y="69"/>
                    <a:pt x="47" y="57"/>
                  </a:cubicBezTo>
                  <a:cubicBezTo>
                    <a:pt x="36" y="46"/>
                    <a:pt x="24" y="34"/>
                    <a:pt x="24" y="23"/>
                  </a:cubicBezTo>
                  <a:cubicBezTo>
                    <a:pt x="13" y="23"/>
                    <a:pt x="13" y="11"/>
                    <a:pt x="1" y="0"/>
                  </a:cubicBezTo>
                  <a:close/>
                  <a:moveTo>
                    <a:pt x="93" y="139"/>
                  </a:moveTo>
                  <a:lnTo>
                    <a:pt x="94" y="140"/>
                  </a:lnTo>
                  <a:lnTo>
                    <a:pt x="94" y="140"/>
                  </a:lnTo>
                  <a:cubicBezTo>
                    <a:pt x="94" y="140"/>
                    <a:pt x="93" y="139"/>
                    <a:pt x="93" y="139"/>
                  </a:cubicBezTo>
                  <a:close/>
                  <a:moveTo>
                    <a:pt x="94" y="140"/>
                  </a:moveTo>
                  <a:cubicBezTo>
                    <a:pt x="106" y="152"/>
                    <a:pt x="116" y="173"/>
                    <a:pt x="128" y="185"/>
                  </a:cubicBezTo>
                  <a:cubicBezTo>
                    <a:pt x="139" y="196"/>
                    <a:pt x="151" y="219"/>
                    <a:pt x="162" y="231"/>
                  </a:cubicBezTo>
                  <a:cubicBezTo>
                    <a:pt x="174" y="242"/>
                    <a:pt x="185" y="265"/>
                    <a:pt x="197" y="277"/>
                  </a:cubicBezTo>
                  <a:lnTo>
                    <a:pt x="220" y="300"/>
                  </a:lnTo>
                  <a:lnTo>
                    <a:pt x="243" y="323"/>
                  </a:lnTo>
                  <a:lnTo>
                    <a:pt x="289" y="369"/>
                  </a:lnTo>
                  <a:cubicBezTo>
                    <a:pt x="300" y="380"/>
                    <a:pt x="323" y="392"/>
                    <a:pt x="335" y="415"/>
                  </a:cubicBezTo>
                  <a:cubicBezTo>
                    <a:pt x="358" y="426"/>
                    <a:pt x="381" y="438"/>
                    <a:pt x="392" y="449"/>
                  </a:cubicBezTo>
                  <a:lnTo>
                    <a:pt x="427" y="472"/>
                  </a:lnTo>
                  <a:cubicBezTo>
                    <a:pt x="427" y="484"/>
                    <a:pt x="438" y="484"/>
                    <a:pt x="450" y="495"/>
                  </a:cubicBezTo>
                  <a:cubicBezTo>
                    <a:pt x="496" y="518"/>
                    <a:pt x="531" y="541"/>
                    <a:pt x="577" y="553"/>
                  </a:cubicBezTo>
                  <a:cubicBezTo>
                    <a:pt x="612" y="576"/>
                    <a:pt x="658" y="587"/>
                    <a:pt x="704" y="599"/>
                  </a:cubicBezTo>
                  <a:cubicBezTo>
                    <a:pt x="715" y="611"/>
                    <a:pt x="738" y="611"/>
                    <a:pt x="761" y="611"/>
                  </a:cubicBezTo>
                  <a:cubicBezTo>
                    <a:pt x="784" y="622"/>
                    <a:pt x="807" y="622"/>
                    <a:pt x="819" y="622"/>
                  </a:cubicBezTo>
                  <a:lnTo>
                    <a:pt x="922" y="622"/>
                  </a:lnTo>
                  <a:cubicBezTo>
                    <a:pt x="899" y="622"/>
                    <a:pt x="865" y="622"/>
                    <a:pt x="819" y="611"/>
                  </a:cubicBezTo>
                  <a:cubicBezTo>
                    <a:pt x="807" y="611"/>
                    <a:pt x="784" y="611"/>
                    <a:pt x="761" y="599"/>
                  </a:cubicBezTo>
                  <a:cubicBezTo>
                    <a:pt x="738" y="599"/>
                    <a:pt x="727" y="599"/>
                    <a:pt x="704" y="587"/>
                  </a:cubicBezTo>
                  <a:cubicBezTo>
                    <a:pt x="658" y="576"/>
                    <a:pt x="623" y="564"/>
                    <a:pt x="577" y="541"/>
                  </a:cubicBezTo>
                  <a:cubicBezTo>
                    <a:pt x="543" y="518"/>
                    <a:pt x="496" y="507"/>
                    <a:pt x="461" y="484"/>
                  </a:cubicBezTo>
                  <a:cubicBezTo>
                    <a:pt x="450" y="472"/>
                    <a:pt x="438" y="472"/>
                    <a:pt x="427" y="461"/>
                  </a:cubicBezTo>
                  <a:lnTo>
                    <a:pt x="404" y="438"/>
                  </a:lnTo>
                  <a:cubicBezTo>
                    <a:pt x="381" y="426"/>
                    <a:pt x="369" y="415"/>
                    <a:pt x="346" y="403"/>
                  </a:cubicBezTo>
                  <a:lnTo>
                    <a:pt x="300" y="357"/>
                  </a:lnTo>
                  <a:cubicBezTo>
                    <a:pt x="277" y="346"/>
                    <a:pt x="266" y="323"/>
                    <a:pt x="254" y="311"/>
                  </a:cubicBezTo>
                  <a:cubicBezTo>
                    <a:pt x="243" y="300"/>
                    <a:pt x="231" y="300"/>
                    <a:pt x="231" y="288"/>
                  </a:cubicBezTo>
                  <a:lnTo>
                    <a:pt x="208" y="265"/>
                  </a:lnTo>
                  <a:cubicBezTo>
                    <a:pt x="197" y="254"/>
                    <a:pt x="174" y="242"/>
                    <a:pt x="162" y="219"/>
                  </a:cubicBezTo>
                  <a:cubicBezTo>
                    <a:pt x="151" y="208"/>
                    <a:pt x="139" y="196"/>
                    <a:pt x="128" y="173"/>
                  </a:cubicBezTo>
                  <a:lnTo>
                    <a:pt x="94" y="140"/>
                  </a:lnTo>
                  <a:close/>
                  <a:moveTo>
                    <a:pt x="1096" y="599"/>
                  </a:moveTo>
                  <a:cubicBezTo>
                    <a:pt x="1073" y="599"/>
                    <a:pt x="1049" y="611"/>
                    <a:pt x="1026" y="611"/>
                  </a:cubicBezTo>
                  <a:cubicBezTo>
                    <a:pt x="1003" y="611"/>
                    <a:pt x="968" y="622"/>
                    <a:pt x="934" y="622"/>
                  </a:cubicBezTo>
                  <a:lnTo>
                    <a:pt x="1026" y="622"/>
                  </a:lnTo>
                  <a:cubicBezTo>
                    <a:pt x="1049" y="611"/>
                    <a:pt x="1084" y="611"/>
                    <a:pt x="1096" y="599"/>
                  </a:cubicBezTo>
                  <a:close/>
                </a:path>
              </a:pathLst>
            </a:custGeom>
            <a:solidFill>
              <a:srgbClr val="EF97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2913785" y="3390429"/>
              <a:ext cx="49077" cy="56452"/>
            </a:xfrm>
            <a:custGeom>
              <a:rect b="b" l="l" r="r" t="t"/>
              <a:pathLst>
                <a:path extrusionOk="0" h="796" w="692">
                  <a:moveTo>
                    <a:pt x="692" y="450"/>
                  </a:moveTo>
                  <a:cubicBezTo>
                    <a:pt x="692" y="450"/>
                    <a:pt x="669" y="461"/>
                    <a:pt x="634" y="496"/>
                  </a:cubicBezTo>
                  <a:cubicBezTo>
                    <a:pt x="669" y="473"/>
                    <a:pt x="692" y="450"/>
                    <a:pt x="692" y="450"/>
                  </a:cubicBezTo>
                  <a:close/>
                  <a:moveTo>
                    <a:pt x="565" y="0"/>
                  </a:moveTo>
                  <a:cubicBezTo>
                    <a:pt x="530" y="35"/>
                    <a:pt x="484" y="82"/>
                    <a:pt x="415" y="139"/>
                  </a:cubicBezTo>
                  <a:cubicBezTo>
                    <a:pt x="358" y="208"/>
                    <a:pt x="289" y="277"/>
                    <a:pt x="220" y="358"/>
                  </a:cubicBezTo>
                  <a:cubicBezTo>
                    <a:pt x="185" y="404"/>
                    <a:pt x="151" y="438"/>
                    <a:pt x="115" y="484"/>
                  </a:cubicBezTo>
                  <a:cubicBezTo>
                    <a:pt x="81" y="530"/>
                    <a:pt x="58" y="576"/>
                    <a:pt x="23" y="635"/>
                  </a:cubicBezTo>
                  <a:cubicBezTo>
                    <a:pt x="12" y="658"/>
                    <a:pt x="0" y="681"/>
                    <a:pt x="0" y="715"/>
                  </a:cubicBezTo>
                  <a:cubicBezTo>
                    <a:pt x="0" y="727"/>
                    <a:pt x="0" y="750"/>
                    <a:pt x="12" y="761"/>
                  </a:cubicBezTo>
                  <a:cubicBezTo>
                    <a:pt x="23" y="773"/>
                    <a:pt x="35" y="784"/>
                    <a:pt x="46" y="784"/>
                  </a:cubicBezTo>
                  <a:cubicBezTo>
                    <a:pt x="58" y="796"/>
                    <a:pt x="69" y="796"/>
                    <a:pt x="81" y="796"/>
                  </a:cubicBezTo>
                  <a:cubicBezTo>
                    <a:pt x="104" y="796"/>
                    <a:pt x="115" y="796"/>
                    <a:pt x="127" y="784"/>
                  </a:cubicBezTo>
                  <a:cubicBezTo>
                    <a:pt x="162" y="784"/>
                    <a:pt x="185" y="773"/>
                    <a:pt x="208" y="761"/>
                  </a:cubicBezTo>
                  <a:lnTo>
                    <a:pt x="346" y="692"/>
                  </a:lnTo>
                  <a:cubicBezTo>
                    <a:pt x="392" y="669"/>
                    <a:pt x="427" y="646"/>
                    <a:pt x="461" y="623"/>
                  </a:cubicBezTo>
                  <a:cubicBezTo>
                    <a:pt x="530" y="565"/>
                    <a:pt x="588" y="530"/>
                    <a:pt x="634" y="496"/>
                  </a:cubicBezTo>
                  <a:lnTo>
                    <a:pt x="634" y="496"/>
                  </a:lnTo>
                  <a:cubicBezTo>
                    <a:pt x="588" y="519"/>
                    <a:pt x="530" y="565"/>
                    <a:pt x="461" y="612"/>
                  </a:cubicBezTo>
                  <a:cubicBezTo>
                    <a:pt x="427" y="635"/>
                    <a:pt x="381" y="658"/>
                    <a:pt x="346" y="681"/>
                  </a:cubicBezTo>
                  <a:lnTo>
                    <a:pt x="208" y="750"/>
                  </a:lnTo>
                  <a:cubicBezTo>
                    <a:pt x="185" y="761"/>
                    <a:pt x="151" y="773"/>
                    <a:pt x="127" y="773"/>
                  </a:cubicBezTo>
                  <a:cubicBezTo>
                    <a:pt x="115" y="773"/>
                    <a:pt x="104" y="784"/>
                    <a:pt x="81" y="784"/>
                  </a:cubicBezTo>
                  <a:cubicBezTo>
                    <a:pt x="69" y="784"/>
                    <a:pt x="58" y="773"/>
                    <a:pt x="46" y="773"/>
                  </a:cubicBezTo>
                  <a:cubicBezTo>
                    <a:pt x="35" y="773"/>
                    <a:pt x="23" y="761"/>
                    <a:pt x="23" y="750"/>
                  </a:cubicBezTo>
                  <a:cubicBezTo>
                    <a:pt x="12" y="738"/>
                    <a:pt x="12" y="727"/>
                    <a:pt x="12" y="715"/>
                  </a:cubicBezTo>
                  <a:cubicBezTo>
                    <a:pt x="23" y="692"/>
                    <a:pt x="35" y="658"/>
                    <a:pt x="46" y="635"/>
                  </a:cubicBezTo>
                  <a:cubicBezTo>
                    <a:pt x="69" y="588"/>
                    <a:pt x="104" y="542"/>
                    <a:pt x="127" y="496"/>
                  </a:cubicBezTo>
                  <a:cubicBezTo>
                    <a:pt x="162" y="450"/>
                    <a:pt x="197" y="404"/>
                    <a:pt x="231" y="369"/>
                  </a:cubicBezTo>
                  <a:cubicBezTo>
                    <a:pt x="300" y="289"/>
                    <a:pt x="369" y="208"/>
                    <a:pt x="427" y="151"/>
                  </a:cubicBezTo>
                  <a:cubicBezTo>
                    <a:pt x="484" y="93"/>
                    <a:pt x="530" y="35"/>
                    <a:pt x="565" y="0"/>
                  </a:cubicBezTo>
                  <a:close/>
                </a:path>
              </a:pathLst>
            </a:custGeom>
            <a:solidFill>
              <a:srgbClr val="EF97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2869673" y="3358585"/>
              <a:ext cx="56381" cy="66239"/>
            </a:xfrm>
            <a:custGeom>
              <a:rect b="b" l="l" r="r" t="t"/>
              <a:pathLst>
                <a:path extrusionOk="0" h="934" w="795">
                  <a:moveTo>
                    <a:pt x="795" y="1"/>
                  </a:moveTo>
                  <a:lnTo>
                    <a:pt x="795" y="1"/>
                  </a:lnTo>
                  <a:cubicBezTo>
                    <a:pt x="760" y="24"/>
                    <a:pt x="714" y="70"/>
                    <a:pt x="645" y="116"/>
                  </a:cubicBezTo>
                  <a:cubicBezTo>
                    <a:pt x="588" y="162"/>
                    <a:pt x="519" y="219"/>
                    <a:pt x="450" y="288"/>
                  </a:cubicBezTo>
                  <a:cubicBezTo>
                    <a:pt x="381" y="357"/>
                    <a:pt x="312" y="426"/>
                    <a:pt x="231" y="495"/>
                  </a:cubicBezTo>
                  <a:cubicBezTo>
                    <a:pt x="196" y="542"/>
                    <a:pt x="161" y="577"/>
                    <a:pt x="127" y="611"/>
                  </a:cubicBezTo>
                  <a:cubicBezTo>
                    <a:pt x="92" y="657"/>
                    <a:pt x="69" y="692"/>
                    <a:pt x="46" y="738"/>
                  </a:cubicBezTo>
                  <a:cubicBezTo>
                    <a:pt x="81" y="703"/>
                    <a:pt x="104" y="657"/>
                    <a:pt x="138" y="623"/>
                  </a:cubicBezTo>
                  <a:cubicBezTo>
                    <a:pt x="173" y="588"/>
                    <a:pt x="207" y="542"/>
                    <a:pt x="243" y="507"/>
                  </a:cubicBezTo>
                  <a:cubicBezTo>
                    <a:pt x="312" y="438"/>
                    <a:pt x="392" y="369"/>
                    <a:pt x="461" y="300"/>
                  </a:cubicBezTo>
                  <a:cubicBezTo>
                    <a:pt x="530" y="231"/>
                    <a:pt x="599" y="173"/>
                    <a:pt x="657" y="127"/>
                  </a:cubicBezTo>
                  <a:cubicBezTo>
                    <a:pt x="714" y="70"/>
                    <a:pt x="760" y="24"/>
                    <a:pt x="795" y="1"/>
                  </a:cubicBezTo>
                  <a:close/>
                  <a:moveTo>
                    <a:pt x="46" y="738"/>
                  </a:moveTo>
                  <a:cubicBezTo>
                    <a:pt x="35" y="738"/>
                    <a:pt x="23" y="749"/>
                    <a:pt x="23" y="761"/>
                  </a:cubicBezTo>
                  <a:cubicBezTo>
                    <a:pt x="23" y="772"/>
                    <a:pt x="23" y="772"/>
                    <a:pt x="12" y="784"/>
                  </a:cubicBezTo>
                  <a:lnTo>
                    <a:pt x="12" y="795"/>
                  </a:lnTo>
                  <a:cubicBezTo>
                    <a:pt x="0" y="818"/>
                    <a:pt x="0" y="853"/>
                    <a:pt x="12" y="864"/>
                  </a:cubicBezTo>
                  <a:cubicBezTo>
                    <a:pt x="23" y="887"/>
                    <a:pt x="35" y="910"/>
                    <a:pt x="58" y="922"/>
                  </a:cubicBezTo>
                  <a:cubicBezTo>
                    <a:pt x="81" y="922"/>
                    <a:pt x="104" y="933"/>
                    <a:pt x="115" y="933"/>
                  </a:cubicBezTo>
                  <a:lnTo>
                    <a:pt x="173" y="933"/>
                  </a:lnTo>
                  <a:cubicBezTo>
                    <a:pt x="150" y="933"/>
                    <a:pt x="138" y="922"/>
                    <a:pt x="115" y="922"/>
                  </a:cubicBezTo>
                  <a:cubicBezTo>
                    <a:pt x="104" y="922"/>
                    <a:pt x="81" y="922"/>
                    <a:pt x="69" y="910"/>
                  </a:cubicBezTo>
                  <a:cubicBezTo>
                    <a:pt x="46" y="899"/>
                    <a:pt x="35" y="887"/>
                    <a:pt x="23" y="864"/>
                  </a:cubicBezTo>
                  <a:cubicBezTo>
                    <a:pt x="12" y="841"/>
                    <a:pt x="12" y="818"/>
                    <a:pt x="23" y="807"/>
                  </a:cubicBezTo>
                  <a:lnTo>
                    <a:pt x="23" y="784"/>
                  </a:lnTo>
                  <a:cubicBezTo>
                    <a:pt x="35" y="784"/>
                    <a:pt x="35" y="772"/>
                    <a:pt x="35" y="772"/>
                  </a:cubicBezTo>
                  <a:cubicBezTo>
                    <a:pt x="35" y="761"/>
                    <a:pt x="46" y="749"/>
                    <a:pt x="46" y="738"/>
                  </a:cubicBezTo>
                  <a:close/>
                  <a:moveTo>
                    <a:pt x="369" y="899"/>
                  </a:moveTo>
                  <a:cubicBezTo>
                    <a:pt x="368" y="899"/>
                    <a:pt x="345" y="910"/>
                    <a:pt x="300" y="910"/>
                  </a:cubicBezTo>
                  <a:cubicBezTo>
                    <a:pt x="277" y="922"/>
                    <a:pt x="254" y="922"/>
                    <a:pt x="219" y="922"/>
                  </a:cubicBezTo>
                  <a:cubicBezTo>
                    <a:pt x="207" y="922"/>
                    <a:pt x="184" y="933"/>
                    <a:pt x="173" y="933"/>
                  </a:cubicBezTo>
                  <a:lnTo>
                    <a:pt x="231" y="933"/>
                  </a:lnTo>
                  <a:cubicBezTo>
                    <a:pt x="254" y="922"/>
                    <a:pt x="289" y="922"/>
                    <a:pt x="300" y="922"/>
                  </a:cubicBezTo>
                  <a:cubicBezTo>
                    <a:pt x="345" y="910"/>
                    <a:pt x="368" y="899"/>
                    <a:pt x="369" y="899"/>
                  </a:cubicBezTo>
                  <a:close/>
                </a:path>
              </a:pathLst>
            </a:custGeom>
            <a:solidFill>
              <a:srgbClr val="EF97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2852510" y="3316884"/>
              <a:ext cx="41701" cy="69573"/>
            </a:xfrm>
            <a:custGeom>
              <a:rect b="b" l="l" r="r" t="t"/>
              <a:pathLst>
                <a:path extrusionOk="0" h="981" w="588">
                  <a:moveTo>
                    <a:pt x="588" y="0"/>
                  </a:moveTo>
                  <a:cubicBezTo>
                    <a:pt x="588" y="0"/>
                    <a:pt x="531" y="47"/>
                    <a:pt x="438" y="139"/>
                  </a:cubicBezTo>
                  <a:cubicBezTo>
                    <a:pt x="392" y="174"/>
                    <a:pt x="346" y="231"/>
                    <a:pt x="288" y="277"/>
                  </a:cubicBezTo>
                  <a:cubicBezTo>
                    <a:pt x="277" y="300"/>
                    <a:pt x="265" y="312"/>
                    <a:pt x="254" y="323"/>
                  </a:cubicBezTo>
                  <a:cubicBezTo>
                    <a:pt x="242" y="335"/>
                    <a:pt x="231" y="358"/>
                    <a:pt x="208" y="369"/>
                  </a:cubicBezTo>
                  <a:cubicBezTo>
                    <a:pt x="185" y="404"/>
                    <a:pt x="162" y="427"/>
                    <a:pt x="127" y="461"/>
                  </a:cubicBezTo>
                  <a:lnTo>
                    <a:pt x="58" y="565"/>
                  </a:lnTo>
                  <a:cubicBezTo>
                    <a:pt x="47" y="565"/>
                    <a:pt x="47" y="577"/>
                    <a:pt x="47" y="588"/>
                  </a:cubicBezTo>
                  <a:lnTo>
                    <a:pt x="24" y="612"/>
                  </a:lnTo>
                  <a:cubicBezTo>
                    <a:pt x="12" y="635"/>
                    <a:pt x="12" y="646"/>
                    <a:pt x="12" y="669"/>
                  </a:cubicBezTo>
                  <a:cubicBezTo>
                    <a:pt x="1" y="715"/>
                    <a:pt x="12" y="750"/>
                    <a:pt x="35" y="784"/>
                  </a:cubicBezTo>
                  <a:cubicBezTo>
                    <a:pt x="47" y="807"/>
                    <a:pt x="70" y="842"/>
                    <a:pt x="93" y="865"/>
                  </a:cubicBezTo>
                  <a:cubicBezTo>
                    <a:pt x="139" y="911"/>
                    <a:pt x="173" y="934"/>
                    <a:pt x="208" y="957"/>
                  </a:cubicBezTo>
                  <a:cubicBezTo>
                    <a:pt x="173" y="934"/>
                    <a:pt x="139" y="899"/>
                    <a:pt x="93" y="853"/>
                  </a:cubicBezTo>
                  <a:cubicBezTo>
                    <a:pt x="81" y="830"/>
                    <a:pt x="58" y="807"/>
                    <a:pt x="47" y="773"/>
                  </a:cubicBezTo>
                  <a:cubicBezTo>
                    <a:pt x="24" y="750"/>
                    <a:pt x="12" y="704"/>
                    <a:pt x="24" y="669"/>
                  </a:cubicBezTo>
                  <a:cubicBezTo>
                    <a:pt x="24" y="658"/>
                    <a:pt x="35" y="635"/>
                    <a:pt x="35" y="623"/>
                  </a:cubicBezTo>
                  <a:cubicBezTo>
                    <a:pt x="47" y="612"/>
                    <a:pt x="47" y="600"/>
                    <a:pt x="58" y="588"/>
                  </a:cubicBezTo>
                  <a:cubicBezTo>
                    <a:pt x="58" y="588"/>
                    <a:pt x="70" y="577"/>
                    <a:pt x="70" y="565"/>
                  </a:cubicBezTo>
                  <a:cubicBezTo>
                    <a:pt x="93" y="530"/>
                    <a:pt x="116" y="507"/>
                    <a:pt x="139" y="473"/>
                  </a:cubicBezTo>
                  <a:cubicBezTo>
                    <a:pt x="173" y="438"/>
                    <a:pt x="196" y="404"/>
                    <a:pt x="219" y="381"/>
                  </a:cubicBezTo>
                  <a:cubicBezTo>
                    <a:pt x="231" y="358"/>
                    <a:pt x="254" y="346"/>
                    <a:pt x="265" y="335"/>
                  </a:cubicBezTo>
                  <a:cubicBezTo>
                    <a:pt x="277" y="323"/>
                    <a:pt x="288" y="300"/>
                    <a:pt x="300" y="289"/>
                  </a:cubicBezTo>
                  <a:lnTo>
                    <a:pt x="380" y="208"/>
                  </a:lnTo>
                  <a:lnTo>
                    <a:pt x="449" y="139"/>
                  </a:lnTo>
                  <a:lnTo>
                    <a:pt x="554" y="35"/>
                  </a:lnTo>
                  <a:lnTo>
                    <a:pt x="588" y="0"/>
                  </a:lnTo>
                  <a:close/>
                  <a:moveTo>
                    <a:pt x="208" y="957"/>
                  </a:moveTo>
                  <a:lnTo>
                    <a:pt x="254" y="980"/>
                  </a:lnTo>
                  <a:cubicBezTo>
                    <a:pt x="254" y="980"/>
                    <a:pt x="242" y="968"/>
                    <a:pt x="208" y="957"/>
                  </a:cubicBezTo>
                  <a:close/>
                </a:path>
              </a:pathLst>
            </a:custGeom>
            <a:solidFill>
              <a:srgbClr val="EF97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2788753" y="3384755"/>
              <a:ext cx="94891" cy="129925"/>
            </a:xfrm>
            <a:custGeom>
              <a:rect b="b" l="l" r="r" t="t"/>
              <a:pathLst>
                <a:path extrusionOk="0" h="1832" w="1338">
                  <a:moveTo>
                    <a:pt x="1" y="0"/>
                  </a:moveTo>
                  <a:lnTo>
                    <a:pt x="1" y="0"/>
                  </a:lnTo>
                  <a:cubicBezTo>
                    <a:pt x="12" y="11"/>
                    <a:pt x="24" y="23"/>
                    <a:pt x="47" y="34"/>
                  </a:cubicBezTo>
                  <a:cubicBezTo>
                    <a:pt x="58" y="34"/>
                    <a:pt x="81" y="46"/>
                    <a:pt x="104" y="69"/>
                  </a:cubicBezTo>
                  <a:cubicBezTo>
                    <a:pt x="127" y="80"/>
                    <a:pt x="139" y="92"/>
                    <a:pt x="162" y="103"/>
                  </a:cubicBezTo>
                  <a:cubicBezTo>
                    <a:pt x="185" y="115"/>
                    <a:pt x="208" y="138"/>
                    <a:pt x="231" y="150"/>
                  </a:cubicBezTo>
                  <a:cubicBezTo>
                    <a:pt x="254" y="161"/>
                    <a:pt x="277" y="185"/>
                    <a:pt x="300" y="196"/>
                  </a:cubicBezTo>
                  <a:cubicBezTo>
                    <a:pt x="335" y="219"/>
                    <a:pt x="358" y="242"/>
                    <a:pt x="381" y="265"/>
                  </a:cubicBezTo>
                  <a:cubicBezTo>
                    <a:pt x="393" y="277"/>
                    <a:pt x="404" y="277"/>
                    <a:pt x="416" y="288"/>
                  </a:cubicBezTo>
                  <a:cubicBezTo>
                    <a:pt x="427" y="300"/>
                    <a:pt x="450" y="311"/>
                    <a:pt x="462" y="323"/>
                  </a:cubicBezTo>
                  <a:cubicBezTo>
                    <a:pt x="485" y="346"/>
                    <a:pt x="508" y="369"/>
                    <a:pt x="542" y="392"/>
                  </a:cubicBezTo>
                  <a:cubicBezTo>
                    <a:pt x="519" y="357"/>
                    <a:pt x="496" y="334"/>
                    <a:pt x="462" y="311"/>
                  </a:cubicBezTo>
                  <a:cubicBezTo>
                    <a:pt x="450" y="300"/>
                    <a:pt x="439" y="288"/>
                    <a:pt x="427" y="288"/>
                  </a:cubicBezTo>
                  <a:lnTo>
                    <a:pt x="393" y="254"/>
                  </a:lnTo>
                  <a:cubicBezTo>
                    <a:pt x="358" y="231"/>
                    <a:pt x="335" y="208"/>
                    <a:pt x="311" y="196"/>
                  </a:cubicBezTo>
                  <a:cubicBezTo>
                    <a:pt x="288" y="173"/>
                    <a:pt x="265" y="161"/>
                    <a:pt x="242" y="138"/>
                  </a:cubicBezTo>
                  <a:cubicBezTo>
                    <a:pt x="208" y="126"/>
                    <a:pt x="196" y="115"/>
                    <a:pt x="173" y="92"/>
                  </a:cubicBezTo>
                  <a:lnTo>
                    <a:pt x="104" y="57"/>
                  </a:lnTo>
                  <a:cubicBezTo>
                    <a:pt x="81" y="46"/>
                    <a:pt x="70" y="34"/>
                    <a:pt x="47" y="23"/>
                  </a:cubicBezTo>
                  <a:cubicBezTo>
                    <a:pt x="35" y="11"/>
                    <a:pt x="12" y="11"/>
                    <a:pt x="1" y="0"/>
                  </a:cubicBezTo>
                  <a:close/>
                  <a:moveTo>
                    <a:pt x="542" y="392"/>
                  </a:moveTo>
                  <a:cubicBezTo>
                    <a:pt x="588" y="449"/>
                    <a:pt x="646" y="495"/>
                    <a:pt x="692" y="553"/>
                  </a:cubicBezTo>
                  <a:cubicBezTo>
                    <a:pt x="738" y="610"/>
                    <a:pt x="784" y="668"/>
                    <a:pt x="842" y="726"/>
                  </a:cubicBezTo>
                  <a:cubicBezTo>
                    <a:pt x="877" y="795"/>
                    <a:pt x="934" y="853"/>
                    <a:pt x="969" y="922"/>
                  </a:cubicBezTo>
                  <a:cubicBezTo>
                    <a:pt x="1015" y="979"/>
                    <a:pt x="1049" y="1048"/>
                    <a:pt x="1084" y="1106"/>
                  </a:cubicBezTo>
                  <a:cubicBezTo>
                    <a:pt x="1095" y="1140"/>
                    <a:pt x="1107" y="1175"/>
                    <a:pt x="1130" y="1198"/>
                  </a:cubicBezTo>
                  <a:cubicBezTo>
                    <a:pt x="1130" y="1222"/>
                    <a:pt x="1141" y="1233"/>
                    <a:pt x="1153" y="1245"/>
                  </a:cubicBezTo>
                  <a:cubicBezTo>
                    <a:pt x="1153" y="1268"/>
                    <a:pt x="1164" y="1279"/>
                    <a:pt x="1164" y="1291"/>
                  </a:cubicBezTo>
                  <a:cubicBezTo>
                    <a:pt x="1176" y="1325"/>
                    <a:pt x="1199" y="1348"/>
                    <a:pt x="1210" y="1383"/>
                  </a:cubicBezTo>
                  <a:cubicBezTo>
                    <a:pt x="1199" y="1348"/>
                    <a:pt x="1187" y="1325"/>
                    <a:pt x="1176" y="1291"/>
                  </a:cubicBezTo>
                  <a:cubicBezTo>
                    <a:pt x="1176" y="1279"/>
                    <a:pt x="1164" y="1256"/>
                    <a:pt x="1164" y="1245"/>
                  </a:cubicBezTo>
                  <a:cubicBezTo>
                    <a:pt x="1153" y="1233"/>
                    <a:pt x="1141" y="1210"/>
                    <a:pt x="1141" y="1198"/>
                  </a:cubicBezTo>
                  <a:cubicBezTo>
                    <a:pt x="1118" y="1163"/>
                    <a:pt x="1107" y="1129"/>
                    <a:pt x="1095" y="1106"/>
                  </a:cubicBezTo>
                  <a:cubicBezTo>
                    <a:pt x="1061" y="1037"/>
                    <a:pt x="1026" y="968"/>
                    <a:pt x="980" y="910"/>
                  </a:cubicBezTo>
                  <a:cubicBezTo>
                    <a:pt x="946" y="841"/>
                    <a:pt x="900" y="784"/>
                    <a:pt x="853" y="715"/>
                  </a:cubicBezTo>
                  <a:cubicBezTo>
                    <a:pt x="795" y="656"/>
                    <a:pt x="749" y="599"/>
                    <a:pt x="703" y="541"/>
                  </a:cubicBezTo>
                  <a:cubicBezTo>
                    <a:pt x="657" y="484"/>
                    <a:pt x="600" y="438"/>
                    <a:pt x="542" y="392"/>
                  </a:cubicBezTo>
                  <a:close/>
                  <a:moveTo>
                    <a:pt x="1210" y="1383"/>
                  </a:moveTo>
                  <a:lnTo>
                    <a:pt x="1210" y="1383"/>
                  </a:lnTo>
                  <a:cubicBezTo>
                    <a:pt x="1222" y="1406"/>
                    <a:pt x="1222" y="1440"/>
                    <a:pt x="1233" y="1463"/>
                  </a:cubicBezTo>
                  <a:cubicBezTo>
                    <a:pt x="1245" y="1498"/>
                    <a:pt x="1256" y="1521"/>
                    <a:pt x="1268" y="1544"/>
                  </a:cubicBezTo>
                  <a:cubicBezTo>
                    <a:pt x="1268" y="1521"/>
                    <a:pt x="1256" y="1486"/>
                    <a:pt x="1245" y="1463"/>
                  </a:cubicBezTo>
                  <a:cubicBezTo>
                    <a:pt x="1233" y="1440"/>
                    <a:pt x="1222" y="1406"/>
                    <a:pt x="1210" y="1383"/>
                  </a:cubicBezTo>
                  <a:close/>
                  <a:moveTo>
                    <a:pt x="1268" y="1544"/>
                  </a:moveTo>
                  <a:cubicBezTo>
                    <a:pt x="1268" y="1567"/>
                    <a:pt x="1279" y="1590"/>
                    <a:pt x="1279" y="1613"/>
                  </a:cubicBezTo>
                  <a:cubicBezTo>
                    <a:pt x="1291" y="1636"/>
                    <a:pt x="1302" y="1659"/>
                    <a:pt x="1302" y="1682"/>
                  </a:cubicBezTo>
                  <a:cubicBezTo>
                    <a:pt x="1314" y="1693"/>
                    <a:pt x="1314" y="1715"/>
                    <a:pt x="1314" y="1728"/>
                  </a:cubicBezTo>
                  <a:lnTo>
                    <a:pt x="1314" y="1728"/>
                  </a:lnTo>
                  <a:cubicBezTo>
                    <a:pt x="1314" y="1715"/>
                    <a:pt x="1314" y="1693"/>
                    <a:pt x="1302" y="1670"/>
                  </a:cubicBezTo>
                  <a:cubicBezTo>
                    <a:pt x="1302" y="1659"/>
                    <a:pt x="1291" y="1636"/>
                    <a:pt x="1291" y="1613"/>
                  </a:cubicBezTo>
                  <a:cubicBezTo>
                    <a:pt x="1279" y="1590"/>
                    <a:pt x="1279" y="1567"/>
                    <a:pt x="1268" y="1544"/>
                  </a:cubicBezTo>
                  <a:close/>
                  <a:moveTo>
                    <a:pt x="1314" y="1728"/>
                  </a:moveTo>
                  <a:lnTo>
                    <a:pt x="1314" y="1728"/>
                  </a:lnTo>
                  <a:cubicBezTo>
                    <a:pt x="1325" y="1798"/>
                    <a:pt x="1337" y="1832"/>
                    <a:pt x="1337" y="1832"/>
                  </a:cubicBezTo>
                  <a:cubicBezTo>
                    <a:pt x="1337" y="1832"/>
                    <a:pt x="1337" y="1798"/>
                    <a:pt x="1314" y="1728"/>
                  </a:cubicBezTo>
                  <a:close/>
                </a:path>
              </a:pathLst>
            </a:custGeom>
            <a:solidFill>
              <a:srgbClr val="F09C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2180825" y="2984056"/>
              <a:ext cx="552467" cy="780687"/>
            </a:xfrm>
            <a:custGeom>
              <a:rect b="b" l="l" r="r" t="t"/>
              <a:pathLst>
                <a:path extrusionOk="0" h="11008" w="7790">
                  <a:moveTo>
                    <a:pt x="2014" y="0"/>
                  </a:moveTo>
                  <a:cubicBezTo>
                    <a:pt x="1978" y="0"/>
                    <a:pt x="1936" y="4"/>
                    <a:pt x="1890" y="15"/>
                  </a:cubicBezTo>
                  <a:cubicBezTo>
                    <a:pt x="1752" y="50"/>
                    <a:pt x="1683" y="1006"/>
                    <a:pt x="1683" y="1006"/>
                  </a:cubicBezTo>
                  <a:lnTo>
                    <a:pt x="1107" y="3495"/>
                  </a:lnTo>
                  <a:lnTo>
                    <a:pt x="738" y="4314"/>
                  </a:lnTo>
                  <a:cubicBezTo>
                    <a:pt x="346" y="5097"/>
                    <a:pt x="876" y="7920"/>
                    <a:pt x="876" y="8231"/>
                  </a:cubicBezTo>
                  <a:cubicBezTo>
                    <a:pt x="876" y="8542"/>
                    <a:pt x="0" y="9107"/>
                    <a:pt x="0" y="9107"/>
                  </a:cubicBezTo>
                  <a:cubicBezTo>
                    <a:pt x="0" y="9107"/>
                    <a:pt x="2339" y="9706"/>
                    <a:pt x="3595" y="10052"/>
                  </a:cubicBezTo>
                  <a:cubicBezTo>
                    <a:pt x="4436" y="10270"/>
                    <a:pt x="5208" y="10708"/>
                    <a:pt x="5634" y="10973"/>
                  </a:cubicBezTo>
                  <a:cubicBezTo>
                    <a:pt x="5673" y="10997"/>
                    <a:pt x="5714" y="11008"/>
                    <a:pt x="5755" y="11008"/>
                  </a:cubicBezTo>
                  <a:cubicBezTo>
                    <a:pt x="5873" y="11008"/>
                    <a:pt x="5983" y="10917"/>
                    <a:pt x="5992" y="10789"/>
                  </a:cubicBezTo>
                  <a:cubicBezTo>
                    <a:pt x="6015" y="10224"/>
                    <a:pt x="6084" y="9210"/>
                    <a:pt x="6256" y="8680"/>
                  </a:cubicBezTo>
                  <a:cubicBezTo>
                    <a:pt x="6487" y="7978"/>
                    <a:pt x="6533" y="6756"/>
                    <a:pt x="7155" y="5604"/>
                  </a:cubicBezTo>
                  <a:cubicBezTo>
                    <a:pt x="7789" y="4452"/>
                    <a:pt x="6556" y="3472"/>
                    <a:pt x="6441" y="2988"/>
                  </a:cubicBezTo>
                  <a:cubicBezTo>
                    <a:pt x="6326" y="2493"/>
                    <a:pt x="5496" y="788"/>
                    <a:pt x="5347" y="650"/>
                  </a:cubicBezTo>
                  <a:cubicBezTo>
                    <a:pt x="5293" y="600"/>
                    <a:pt x="5231" y="583"/>
                    <a:pt x="5173" y="583"/>
                  </a:cubicBezTo>
                  <a:cubicBezTo>
                    <a:pt x="5057" y="583"/>
                    <a:pt x="4955" y="650"/>
                    <a:pt x="4955" y="650"/>
                  </a:cubicBezTo>
                  <a:cubicBezTo>
                    <a:pt x="4955" y="650"/>
                    <a:pt x="3296" y="627"/>
                    <a:pt x="3215" y="522"/>
                  </a:cubicBezTo>
                  <a:cubicBezTo>
                    <a:pt x="3122" y="407"/>
                    <a:pt x="2132" y="15"/>
                    <a:pt x="2132" y="15"/>
                  </a:cubicBezTo>
                  <a:cubicBezTo>
                    <a:pt x="2132" y="15"/>
                    <a:pt x="2086" y="0"/>
                    <a:pt x="20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1661121" y="3829283"/>
              <a:ext cx="859692" cy="850473"/>
            </a:xfrm>
            <a:custGeom>
              <a:rect b="b" l="l" r="r" t="t"/>
              <a:pathLst>
                <a:path extrusionOk="0" h="11992" w="12122">
                  <a:moveTo>
                    <a:pt x="11879" y="0"/>
                  </a:moveTo>
                  <a:lnTo>
                    <a:pt x="6775" y="3284"/>
                  </a:lnTo>
                  <a:cubicBezTo>
                    <a:pt x="6775" y="3284"/>
                    <a:pt x="6602" y="6994"/>
                    <a:pt x="6602" y="7316"/>
                  </a:cubicBezTo>
                  <a:cubicBezTo>
                    <a:pt x="6602" y="7639"/>
                    <a:pt x="6095" y="7708"/>
                    <a:pt x="5946" y="7927"/>
                  </a:cubicBezTo>
                  <a:cubicBezTo>
                    <a:pt x="5785" y="8135"/>
                    <a:pt x="5946" y="8883"/>
                    <a:pt x="5946" y="8883"/>
                  </a:cubicBezTo>
                  <a:cubicBezTo>
                    <a:pt x="5946" y="8883"/>
                    <a:pt x="5904" y="8903"/>
                    <a:pt x="5809" y="8903"/>
                  </a:cubicBezTo>
                  <a:cubicBezTo>
                    <a:pt x="5676" y="8903"/>
                    <a:pt x="5440" y="8864"/>
                    <a:pt x="5070" y="8676"/>
                  </a:cubicBezTo>
                  <a:cubicBezTo>
                    <a:pt x="4056" y="8169"/>
                    <a:pt x="2812" y="7570"/>
                    <a:pt x="2028" y="7454"/>
                  </a:cubicBezTo>
                  <a:cubicBezTo>
                    <a:pt x="1970" y="7447"/>
                    <a:pt x="1918" y="7443"/>
                    <a:pt x="1871" y="7443"/>
                  </a:cubicBezTo>
                  <a:cubicBezTo>
                    <a:pt x="1281" y="7443"/>
                    <a:pt x="1498" y="7996"/>
                    <a:pt x="1498" y="7996"/>
                  </a:cubicBezTo>
                  <a:lnTo>
                    <a:pt x="933" y="7639"/>
                  </a:lnTo>
                  <a:lnTo>
                    <a:pt x="0" y="9183"/>
                  </a:lnTo>
                  <a:cubicBezTo>
                    <a:pt x="0" y="9183"/>
                    <a:pt x="749" y="9459"/>
                    <a:pt x="933" y="9563"/>
                  </a:cubicBezTo>
                  <a:cubicBezTo>
                    <a:pt x="1130" y="9667"/>
                    <a:pt x="715" y="10140"/>
                    <a:pt x="1383" y="10773"/>
                  </a:cubicBezTo>
                  <a:cubicBezTo>
                    <a:pt x="2062" y="11418"/>
                    <a:pt x="3883" y="11349"/>
                    <a:pt x="5565" y="11776"/>
                  </a:cubicBezTo>
                  <a:cubicBezTo>
                    <a:pt x="6153" y="11925"/>
                    <a:pt x="6619" y="11992"/>
                    <a:pt x="6998" y="11992"/>
                  </a:cubicBezTo>
                  <a:cubicBezTo>
                    <a:pt x="7705" y="11992"/>
                    <a:pt x="8113" y="11759"/>
                    <a:pt x="8458" y="11384"/>
                  </a:cubicBezTo>
                  <a:cubicBezTo>
                    <a:pt x="12122" y="7478"/>
                    <a:pt x="11879" y="0"/>
                    <a:pt x="118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2055792" y="3674819"/>
              <a:ext cx="871110" cy="1488894"/>
            </a:xfrm>
            <a:custGeom>
              <a:rect b="b" l="l" r="r" t="t"/>
              <a:pathLst>
                <a:path extrusionOk="0" h="20994" w="12283">
                  <a:moveTo>
                    <a:pt x="1567" y="0"/>
                  </a:moveTo>
                  <a:cubicBezTo>
                    <a:pt x="1567" y="0"/>
                    <a:pt x="0" y="1821"/>
                    <a:pt x="104" y="3676"/>
                  </a:cubicBezTo>
                  <a:cubicBezTo>
                    <a:pt x="220" y="5531"/>
                    <a:pt x="1141" y="7133"/>
                    <a:pt x="2432" y="8354"/>
                  </a:cubicBezTo>
                  <a:cubicBezTo>
                    <a:pt x="3710" y="9563"/>
                    <a:pt x="4932" y="10566"/>
                    <a:pt x="5208" y="10923"/>
                  </a:cubicBezTo>
                  <a:cubicBezTo>
                    <a:pt x="5497" y="11281"/>
                    <a:pt x="5969" y="11845"/>
                    <a:pt x="6326" y="11960"/>
                  </a:cubicBezTo>
                  <a:cubicBezTo>
                    <a:pt x="6672" y="12064"/>
                    <a:pt x="6038" y="13204"/>
                    <a:pt x="6326" y="13527"/>
                  </a:cubicBezTo>
                  <a:cubicBezTo>
                    <a:pt x="6603" y="13850"/>
                    <a:pt x="6959" y="14103"/>
                    <a:pt x="6959" y="14852"/>
                  </a:cubicBezTo>
                  <a:cubicBezTo>
                    <a:pt x="6959" y="15601"/>
                    <a:pt x="7501" y="17456"/>
                    <a:pt x="7351" y="18458"/>
                  </a:cubicBezTo>
                  <a:cubicBezTo>
                    <a:pt x="7213" y="19449"/>
                    <a:pt x="7962" y="20130"/>
                    <a:pt x="8216" y="20199"/>
                  </a:cubicBezTo>
                  <a:cubicBezTo>
                    <a:pt x="8457" y="20279"/>
                    <a:pt x="8573" y="20993"/>
                    <a:pt x="8573" y="20993"/>
                  </a:cubicBezTo>
                  <a:lnTo>
                    <a:pt x="10923" y="20452"/>
                  </a:lnTo>
                  <a:lnTo>
                    <a:pt x="10566" y="19530"/>
                  </a:lnTo>
                  <a:cubicBezTo>
                    <a:pt x="10566" y="19530"/>
                    <a:pt x="12283" y="17951"/>
                    <a:pt x="11603" y="16949"/>
                  </a:cubicBezTo>
                  <a:cubicBezTo>
                    <a:pt x="10923" y="15959"/>
                    <a:pt x="10209" y="16062"/>
                    <a:pt x="10070" y="15244"/>
                  </a:cubicBezTo>
                  <a:cubicBezTo>
                    <a:pt x="9921" y="14415"/>
                    <a:pt x="10244" y="14103"/>
                    <a:pt x="9886" y="13711"/>
                  </a:cubicBezTo>
                  <a:cubicBezTo>
                    <a:pt x="9529" y="13308"/>
                    <a:pt x="10393" y="10531"/>
                    <a:pt x="9714" y="9990"/>
                  </a:cubicBezTo>
                  <a:cubicBezTo>
                    <a:pt x="9033" y="9460"/>
                    <a:pt x="4851" y="3745"/>
                    <a:pt x="4851" y="3745"/>
                  </a:cubicBezTo>
                  <a:lnTo>
                    <a:pt x="6303" y="2420"/>
                  </a:lnTo>
                  <a:lnTo>
                    <a:pt x="6303" y="2005"/>
                  </a:lnTo>
                  <a:cubicBezTo>
                    <a:pt x="6303" y="2005"/>
                    <a:pt x="5254" y="1821"/>
                    <a:pt x="4275" y="1452"/>
                  </a:cubicBezTo>
                  <a:cubicBezTo>
                    <a:pt x="3307" y="1072"/>
                    <a:pt x="1567" y="0"/>
                    <a:pt x="15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1719134" y="2997885"/>
              <a:ext cx="625160" cy="848487"/>
            </a:xfrm>
            <a:custGeom>
              <a:rect b="b" l="l" r="r" t="t"/>
              <a:pathLst>
                <a:path extrusionOk="0" h="11964" w="8815">
                  <a:moveTo>
                    <a:pt x="8229" y="1"/>
                  </a:moveTo>
                  <a:cubicBezTo>
                    <a:pt x="7790" y="1"/>
                    <a:pt x="6812" y="40"/>
                    <a:pt x="6142" y="362"/>
                  </a:cubicBezTo>
                  <a:cubicBezTo>
                    <a:pt x="5243" y="800"/>
                    <a:pt x="4609" y="1618"/>
                    <a:pt x="3423" y="1941"/>
                  </a:cubicBezTo>
                  <a:cubicBezTo>
                    <a:pt x="2247" y="2263"/>
                    <a:pt x="289" y="2943"/>
                    <a:pt x="138" y="3404"/>
                  </a:cubicBezTo>
                  <a:cubicBezTo>
                    <a:pt x="0" y="3865"/>
                    <a:pt x="496" y="7402"/>
                    <a:pt x="1751" y="9903"/>
                  </a:cubicBezTo>
                  <a:cubicBezTo>
                    <a:pt x="1751" y="9903"/>
                    <a:pt x="1821" y="11216"/>
                    <a:pt x="2143" y="11573"/>
                  </a:cubicBezTo>
                  <a:cubicBezTo>
                    <a:pt x="2363" y="11816"/>
                    <a:pt x="3160" y="11963"/>
                    <a:pt x="3678" y="11963"/>
                  </a:cubicBezTo>
                  <a:cubicBezTo>
                    <a:pt x="3922" y="11963"/>
                    <a:pt x="4104" y="11931"/>
                    <a:pt x="4137" y="11861"/>
                  </a:cubicBezTo>
                  <a:cubicBezTo>
                    <a:pt x="4252" y="11654"/>
                    <a:pt x="4068" y="11250"/>
                    <a:pt x="4068" y="11250"/>
                  </a:cubicBezTo>
                  <a:cubicBezTo>
                    <a:pt x="4068" y="11250"/>
                    <a:pt x="4609" y="10940"/>
                    <a:pt x="4529" y="10467"/>
                  </a:cubicBezTo>
                  <a:cubicBezTo>
                    <a:pt x="4460" y="10006"/>
                    <a:pt x="3930" y="9752"/>
                    <a:pt x="3710" y="9614"/>
                  </a:cubicBezTo>
                  <a:cubicBezTo>
                    <a:pt x="3503" y="9476"/>
                    <a:pt x="3146" y="9683"/>
                    <a:pt x="2962" y="9038"/>
                  </a:cubicBezTo>
                  <a:cubicBezTo>
                    <a:pt x="2788" y="8405"/>
                    <a:pt x="2466" y="7967"/>
                    <a:pt x="2466" y="7183"/>
                  </a:cubicBezTo>
                  <a:cubicBezTo>
                    <a:pt x="2466" y="6400"/>
                    <a:pt x="2535" y="5005"/>
                    <a:pt x="2466" y="4718"/>
                  </a:cubicBezTo>
                  <a:cubicBezTo>
                    <a:pt x="2466" y="4718"/>
                    <a:pt x="5392" y="3796"/>
                    <a:pt x="6314" y="2943"/>
                  </a:cubicBezTo>
                  <a:lnTo>
                    <a:pt x="7248" y="4119"/>
                  </a:lnTo>
                  <a:cubicBezTo>
                    <a:pt x="7248" y="4119"/>
                    <a:pt x="8469" y="3254"/>
                    <a:pt x="8642" y="2263"/>
                  </a:cubicBezTo>
                  <a:cubicBezTo>
                    <a:pt x="8815" y="1261"/>
                    <a:pt x="8457" y="5"/>
                    <a:pt x="8457" y="5"/>
                  </a:cubicBezTo>
                  <a:cubicBezTo>
                    <a:pt x="8457" y="5"/>
                    <a:pt x="8372" y="1"/>
                    <a:pt x="8229" y="1"/>
                  </a:cubicBezTo>
                  <a:close/>
                </a:path>
              </a:pathLst>
            </a:custGeom>
            <a:solidFill>
              <a:srgbClr val="F2A9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2331955" y="2632930"/>
              <a:ext cx="348997" cy="563105"/>
            </a:xfrm>
            <a:custGeom>
              <a:rect b="b" l="l" r="r" t="t"/>
              <a:pathLst>
                <a:path extrusionOk="0" h="7940" w="4921">
                  <a:moveTo>
                    <a:pt x="3838" y="1"/>
                  </a:moveTo>
                  <a:lnTo>
                    <a:pt x="3700" y="324"/>
                  </a:lnTo>
                  <a:cubicBezTo>
                    <a:pt x="3561" y="634"/>
                    <a:pt x="3077" y="934"/>
                    <a:pt x="2640" y="1279"/>
                  </a:cubicBezTo>
                  <a:cubicBezTo>
                    <a:pt x="2213" y="1637"/>
                    <a:pt x="1775" y="2386"/>
                    <a:pt x="1775" y="2386"/>
                  </a:cubicBezTo>
                  <a:cubicBezTo>
                    <a:pt x="1775" y="2386"/>
                    <a:pt x="1413" y="2009"/>
                    <a:pt x="1073" y="2009"/>
                  </a:cubicBezTo>
                  <a:cubicBezTo>
                    <a:pt x="980" y="2009"/>
                    <a:pt x="889" y="2037"/>
                    <a:pt x="807" y="2109"/>
                  </a:cubicBezTo>
                  <a:cubicBezTo>
                    <a:pt x="438" y="2444"/>
                    <a:pt x="1050" y="3469"/>
                    <a:pt x="1050" y="3469"/>
                  </a:cubicBezTo>
                  <a:cubicBezTo>
                    <a:pt x="1050" y="3469"/>
                    <a:pt x="796" y="3768"/>
                    <a:pt x="681" y="3837"/>
                  </a:cubicBezTo>
                  <a:cubicBezTo>
                    <a:pt x="577" y="3895"/>
                    <a:pt x="220" y="3976"/>
                    <a:pt x="220" y="3976"/>
                  </a:cubicBezTo>
                  <a:lnTo>
                    <a:pt x="1" y="4966"/>
                  </a:lnTo>
                  <a:cubicBezTo>
                    <a:pt x="1" y="4966"/>
                    <a:pt x="197" y="5105"/>
                    <a:pt x="531" y="5358"/>
                  </a:cubicBezTo>
                  <a:cubicBezTo>
                    <a:pt x="865" y="5612"/>
                    <a:pt x="1856" y="7939"/>
                    <a:pt x="2973" y="7939"/>
                  </a:cubicBezTo>
                  <a:cubicBezTo>
                    <a:pt x="4102" y="7939"/>
                    <a:pt x="2824" y="5601"/>
                    <a:pt x="2824" y="5601"/>
                  </a:cubicBezTo>
                  <a:lnTo>
                    <a:pt x="2409" y="5416"/>
                  </a:lnTo>
                  <a:lnTo>
                    <a:pt x="2409" y="5059"/>
                  </a:lnTo>
                  <a:cubicBezTo>
                    <a:pt x="2409" y="5059"/>
                    <a:pt x="3112" y="5393"/>
                    <a:pt x="3492" y="5416"/>
                  </a:cubicBezTo>
                  <a:cubicBezTo>
                    <a:pt x="3500" y="5417"/>
                    <a:pt x="3508" y="5417"/>
                    <a:pt x="3515" y="5417"/>
                  </a:cubicBezTo>
                  <a:cubicBezTo>
                    <a:pt x="3870" y="5417"/>
                    <a:pt x="4080" y="4906"/>
                    <a:pt x="4114" y="4771"/>
                  </a:cubicBezTo>
                  <a:cubicBezTo>
                    <a:pt x="4160" y="4633"/>
                    <a:pt x="4414" y="4471"/>
                    <a:pt x="4345" y="4333"/>
                  </a:cubicBezTo>
                  <a:cubicBezTo>
                    <a:pt x="4276" y="4195"/>
                    <a:pt x="4137" y="4195"/>
                    <a:pt x="4137" y="4114"/>
                  </a:cubicBezTo>
                  <a:cubicBezTo>
                    <a:pt x="4137" y="4097"/>
                    <a:pt x="4163" y="4092"/>
                    <a:pt x="4201" y="4092"/>
                  </a:cubicBezTo>
                  <a:cubicBezTo>
                    <a:pt x="4255" y="4092"/>
                    <a:pt x="4333" y="4102"/>
                    <a:pt x="4397" y="4102"/>
                  </a:cubicBezTo>
                  <a:cubicBezTo>
                    <a:pt x="4470" y="4102"/>
                    <a:pt x="4525" y="4089"/>
                    <a:pt x="4506" y="4034"/>
                  </a:cubicBezTo>
                  <a:cubicBezTo>
                    <a:pt x="4425" y="3837"/>
                    <a:pt x="4448" y="3388"/>
                    <a:pt x="4448" y="3388"/>
                  </a:cubicBezTo>
                  <a:cubicBezTo>
                    <a:pt x="4448" y="3388"/>
                    <a:pt x="4644" y="3250"/>
                    <a:pt x="4783" y="3135"/>
                  </a:cubicBezTo>
                  <a:cubicBezTo>
                    <a:pt x="4921" y="3020"/>
                    <a:pt x="4276" y="2213"/>
                    <a:pt x="4276" y="1556"/>
                  </a:cubicBezTo>
                  <a:cubicBezTo>
                    <a:pt x="4276" y="911"/>
                    <a:pt x="3838" y="1"/>
                    <a:pt x="3838" y="1"/>
                  </a:cubicBezTo>
                  <a:close/>
                </a:path>
              </a:pathLst>
            </a:custGeom>
            <a:solidFill>
              <a:srgbClr val="F2A9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2309899" y="3868502"/>
              <a:ext cx="157797" cy="185527"/>
            </a:xfrm>
            <a:custGeom>
              <a:rect b="b" l="l" r="r" t="t"/>
              <a:pathLst>
                <a:path extrusionOk="0" h="2616" w="2225">
                  <a:moveTo>
                    <a:pt x="12" y="0"/>
                  </a:moveTo>
                  <a:cubicBezTo>
                    <a:pt x="139" y="11"/>
                    <a:pt x="277" y="46"/>
                    <a:pt x="393" y="127"/>
                  </a:cubicBezTo>
                  <a:cubicBezTo>
                    <a:pt x="277" y="46"/>
                    <a:pt x="139" y="0"/>
                    <a:pt x="12" y="0"/>
                  </a:cubicBezTo>
                  <a:close/>
                  <a:moveTo>
                    <a:pt x="393" y="127"/>
                  </a:moveTo>
                  <a:lnTo>
                    <a:pt x="393" y="127"/>
                  </a:lnTo>
                  <a:cubicBezTo>
                    <a:pt x="288" y="208"/>
                    <a:pt x="150" y="242"/>
                    <a:pt x="24" y="242"/>
                  </a:cubicBezTo>
                  <a:lnTo>
                    <a:pt x="1" y="242"/>
                  </a:lnTo>
                  <a:lnTo>
                    <a:pt x="1" y="254"/>
                  </a:lnTo>
                  <a:lnTo>
                    <a:pt x="24" y="254"/>
                  </a:lnTo>
                  <a:cubicBezTo>
                    <a:pt x="150" y="254"/>
                    <a:pt x="288" y="208"/>
                    <a:pt x="393" y="127"/>
                  </a:cubicBezTo>
                  <a:close/>
                  <a:moveTo>
                    <a:pt x="1" y="254"/>
                  </a:moveTo>
                  <a:cubicBezTo>
                    <a:pt x="1" y="265"/>
                    <a:pt x="12" y="288"/>
                    <a:pt x="35" y="300"/>
                  </a:cubicBezTo>
                  <a:cubicBezTo>
                    <a:pt x="24" y="288"/>
                    <a:pt x="12" y="265"/>
                    <a:pt x="1" y="254"/>
                  </a:cubicBezTo>
                  <a:close/>
                  <a:moveTo>
                    <a:pt x="35" y="300"/>
                  </a:moveTo>
                  <a:cubicBezTo>
                    <a:pt x="58" y="323"/>
                    <a:pt x="81" y="334"/>
                    <a:pt x="93" y="334"/>
                  </a:cubicBezTo>
                  <a:cubicBezTo>
                    <a:pt x="139" y="346"/>
                    <a:pt x="185" y="357"/>
                    <a:pt x="231" y="357"/>
                  </a:cubicBezTo>
                  <a:cubicBezTo>
                    <a:pt x="185" y="346"/>
                    <a:pt x="139" y="346"/>
                    <a:pt x="104" y="334"/>
                  </a:cubicBezTo>
                  <a:lnTo>
                    <a:pt x="35" y="300"/>
                  </a:lnTo>
                  <a:close/>
                  <a:moveTo>
                    <a:pt x="231" y="357"/>
                  </a:moveTo>
                  <a:cubicBezTo>
                    <a:pt x="277" y="369"/>
                    <a:pt x="324" y="369"/>
                    <a:pt x="370" y="380"/>
                  </a:cubicBezTo>
                  <a:cubicBezTo>
                    <a:pt x="393" y="392"/>
                    <a:pt x="416" y="392"/>
                    <a:pt x="427" y="415"/>
                  </a:cubicBezTo>
                  <a:cubicBezTo>
                    <a:pt x="450" y="426"/>
                    <a:pt x="462" y="438"/>
                    <a:pt x="462" y="461"/>
                  </a:cubicBezTo>
                  <a:lnTo>
                    <a:pt x="173" y="830"/>
                  </a:lnTo>
                  <a:lnTo>
                    <a:pt x="162" y="830"/>
                  </a:lnTo>
                  <a:lnTo>
                    <a:pt x="173" y="841"/>
                  </a:lnTo>
                  <a:cubicBezTo>
                    <a:pt x="219" y="864"/>
                    <a:pt x="265" y="887"/>
                    <a:pt x="324" y="899"/>
                  </a:cubicBezTo>
                  <a:cubicBezTo>
                    <a:pt x="370" y="899"/>
                    <a:pt x="427" y="910"/>
                    <a:pt x="473" y="910"/>
                  </a:cubicBezTo>
                  <a:cubicBezTo>
                    <a:pt x="531" y="910"/>
                    <a:pt x="577" y="922"/>
                    <a:pt x="623" y="945"/>
                  </a:cubicBezTo>
                  <a:cubicBezTo>
                    <a:pt x="634" y="945"/>
                    <a:pt x="646" y="956"/>
                    <a:pt x="657" y="956"/>
                  </a:cubicBezTo>
                  <a:cubicBezTo>
                    <a:pt x="669" y="968"/>
                    <a:pt x="680" y="979"/>
                    <a:pt x="692" y="979"/>
                  </a:cubicBezTo>
                  <a:cubicBezTo>
                    <a:pt x="703" y="991"/>
                    <a:pt x="715" y="1002"/>
                    <a:pt x="726" y="1002"/>
                  </a:cubicBezTo>
                  <a:lnTo>
                    <a:pt x="738" y="1025"/>
                  </a:lnTo>
                  <a:cubicBezTo>
                    <a:pt x="738" y="1025"/>
                    <a:pt x="749" y="1025"/>
                    <a:pt x="749" y="1037"/>
                  </a:cubicBezTo>
                  <a:cubicBezTo>
                    <a:pt x="819" y="1106"/>
                    <a:pt x="865" y="1210"/>
                    <a:pt x="911" y="1302"/>
                  </a:cubicBezTo>
                  <a:lnTo>
                    <a:pt x="946" y="1371"/>
                  </a:lnTo>
                  <a:lnTo>
                    <a:pt x="957" y="1383"/>
                  </a:lnTo>
                  <a:lnTo>
                    <a:pt x="969" y="1406"/>
                  </a:lnTo>
                  <a:lnTo>
                    <a:pt x="992" y="1440"/>
                  </a:lnTo>
                  <a:lnTo>
                    <a:pt x="1003" y="1475"/>
                  </a:lnTo>
                  <a:lnTo>
                    <a:pt x="1026" y="1509"/>
                  </a:lnTo>
                  <a:lnTo>
                    <a:pt x="1049" y="1532"/>
                  </a:lnTo>
                  <a:cubicBezTo>
                    <a:pt x="1061" y="1544"/>
                    <a:pt x="1061" y="1544"/>
                    <a:pt x="1061" y="1555"/>
                  </a:cubicBezTo>
                  <a:lnTo>
                    <a:pt x="1072" y="1567"/>
                  </a:lnTo>
                  <a:cubicBezTo>
                    <a:pt x="1072" y="1567"/>
                    <a:pt x="1095" y="1590"/>
                    <a:pt x="1118" y="1624"/>
                  </a:cubicBezTo>
                  <a:cubicBezTo>
                    <a:pt x="1153" y="1647"/>
                    <a:pt x="1187" y="1694"/>
                    <a:pt x="1245" y="1752"/>
                  </a:cubicBezTo>
                  <a:cubicBezTo>
                    <a:pt x="1349" y="1855"/>
                    <a:pt x="1499" y="1982"/>
                    <a:pt x="1637" y="2108"/>
                  </a:cubicBezTo>
                  <a:cubicBezTo>
                    <a:pt x="1937" y="2362"/>
                    <a:pt x="2224" y="2615"/>
                    <a:pt x="2224" y="2615"/>
                  </a:cubicBezTo>
                  <a:cubicBezTo>
                    <a:pt x="2224" y="2615"/>
                    <a:pt x="1937" y="2351"/>
                    <a:pt x="1648" y="2097"/>
                  </a:cubicBezTo>
                  <a:cubicBezTo>
                    <a:pt x="1499" y="1970"/>
                    <a:pt x="1361" y="1844"/>
                    <a:pt x="1256" y="1740"/>
                  </a:cubicBezTo>
                  <a:cubicBezTo>
                    <a:pt x="1199" y="1682"/>
                    <a:pt x="1164" y="1636"/>
                    <a:pt x="1130" y="1613"/>
                  </a:cubicBezTo>
                  <a:cubicBezTo>
                    <a:pt x="1107" y="1578"/>
                    <a:pt x="1095" y="1555"/>
                    <a:pt x="1095" y="1555"/>
                  </a:cubicBezTo>
                  <a:cubicBezTo>
                    <a:pt x="1026" y="1475"/>
                    <a:pt x="969" y="1383"/>
                    <a:pt x="923" y="1291"/>
                  </a:cubicBezTo>
                  <a:cubicBezTo>
                    <a:pt x="877" y="1199"/>
                    <a:pt x="831" y="1106"/>
                    <a:pt x="761" y="1025"/>
                  </a:cubicBezTo>
                  <a:cubicBezTo>
                    <a:pt x="761" y="1014"/>
                    <a:pt x="749" y="1014"/>
                    <a:pt x="749" y="1014"/>
                  </a:cubicBezTo>
                  <a:lnTo>
                    <a:pt x="738" y="991"/>
                  </a:lnTo>
                  <a:cubicBezTo>
                    <a:pt x="726" y="991"/>
                    <a:pt x="715" y="979"/>
                    <a:pt x="703" y="968"/>
                  </a:cubicBezTo>
                  <a:cubicBezTo>
                    <a:pt x="692" y="968"/>
                    <a:pt x="680" y="956"/>
                    <a:pt x="669" y="945"/>
                  </a:cubicBezTo>
                  <a:cubicBezTo>
                    <a:pt x="657" y="945"/>
                    <a:pt x="646" y="933"/>
                    <a:pt x="634" y="933"/>
                  </a:cubicBezTo>
                  <a:cubicBezTo>
                    <a:pt x="588" y="910"/>
                    <a:pt x="531" y="899"/>
                    <a:pt x="473" y="899"/>
                  </a:cubicBezTo>
                  <a:cubicBezTo>
                    <a:pt x="427" y="887"/>
                    <a:pt x="370" y="887"/>
                    <a:pt x="324" y="887"/>
                  </a:cubicBezTo>
                  <a:cubicBezTo>
                    <a:pt x="277" y="876"/>
                    <a:pt x="219" y="864"/>
                    <a:pt x="185" y="830"/>
                  </a:cubicBezTo>
                  <a:lnTo>
                    <a:pt x="473" y="472"/>
                  </a:lnTo>
                  <a:lnTo>
                    <a:pt x="473" y="461"/>
                  </a:lnTo>
                  <a:cubicBezTo>
                    <a:pt x="462" y="438"/>
                    <a:pt x="450" y="415"/>
                    <a:pt x="439" y="403"/>
                  </a:cubicBezTo>
                  <a:lnTo>
                    <a:pt x="370" y="369"/>
                  </a:lnTo>
                  <a:cubicBezTo>
                    <a:pt x="324" y="357"/>
                    <a:pt x="277" y="357"/>
                    <a:pt x="231" y="357"/>
                  </a:cubicBezTo>
                  <a:close/>
                </a:path>
              </a:pathLst>
            </a:custGeom>
            <a:solidFill>
              <a:srgbClr val="0041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2195505" y="4214947"/>
              <a:ext cx="169144" cy="166733"/>
            </a:xfrm>
            <a:custGeom>
              <a:rect b="b" l="l" r="r" t="t"/>
              <a:pathLst>
                <a:path extrusionOk="0" h="2351" w="2385">
                  <a:moveTo>
                    <a:pt x="1" y="1"/>
                  </a:moveTo>
                  <a:lnTo>
                    <a:pt x="1" y="1"/>
                  </a:lnTo>
                  <a:cubicBezTo>
                    <a:pt x="12" y="24"/>
                    <a:pt x="35" y="47"/>
                    <a:pt x="58" y="81"/>
                  </a:cubicBezTo>
                  <a:lnTo>
                    <a:pt x="127" y="150"/>
                  </a:lnTo>
                  <a:cubicBezTo>
                    <a:pt x="104" y="127"/>
                    <a:pt x="81" y="104"/>
                    <a:pt x="58" y="70"/>
                  </a:cubicBezTo>
                  <a:cubicBezTo>
                    <a:pt x="35" y="47"/>
                    <a:pt x="24" y="24"/>
                    <a:pt x="1" y="1"/>
                  </a:cubicBezTo>
                  <a:close/>
                  <a:moveTo>
                    <a:pt x="127" y="150"/>
                  </a:moveTo>
                  <a:cubicBezTo>
                    <a:pt x="173" y="208"/>
                    <a:pt x="219" y="265"/>
                    <a:pt x="277" y="323"/>
                  </a:cubicBezTo>
                  <a:cubicBezTo>
                    <a:pt x="231" y="265"/>
                    <a:pt x="173" y="208"/>
                    <a:pt x="127" y="150"/>
                  </a:cubicBezTo>
                  <a:close/>
                  <a:moveTo>
                    <a:pt x="278" y="323"/>
                  </a:moveTo>
                  <a:cubicBezTo>
                    <a:pt x="381" y="439"/>
                    <a:pt x="485" y="554"/>
                    <a:pt x="600" y="680"/>
                  </a:cubicBezTo>
                  <a:cubicBezTo>
                    <a:pt x="715" y="807"/>
                    <a:pt x="830" y="922"/>
                    <a:pt x="934" y="1038"/>
                  </a:cubicBezTo>
                  <a:cubicBezTo>
                    <a:pt x="969" y="1061"/>
                    <a:pt x="992" y="1084"/>
                    <a:pt x="1015" y="1118"/>
                  </a:cubicBezTo>
                  <a:cubicBezTo>
                    <a:pt x="1049" y="1141"/>
                    <a:pt x="1072" y="1164"/>
                    <a:pt x="1095" y="1187"/>
                  </a:cubicBezTo>
                  <a:cubicBezTo>
                    <a:pt x="1141" y="1245"/>
                    <a:pt x="1199" y="1291"/>
                    <a:pt x="1233" y="1337"/>
                  </a:cubicBezTo>
                  <a:cubicBezTo>
                    <a:pt x="1279" y="1371"/>
                    <a:pt x="1325" y="1417"/>
                    <a:pt x="1360" y="1452"/>
                  </a:cubicBezTo>
                  <a:lnTo>
                    <a:pt x="1407" y="1498"/>
                  </a:lnTo>
                  <a:cubicBezTo>
                    <a:pt x="1430" y="1510"/>
                    <a:pt x="1441" y="1533"/>
                    <a:pt x="1453" y="1545"/>
                  </a:cubicBezTo>
                  <a:cubicBezTo>
                    <a:pt x="1510" y="1591"/>
                    <a:pt x="1533" y="1614"/>
                    <a:pt x="1533" y="1614"/>
                  </a:cubicBezTo>
                  <a:cubicBezTo>
                    <a:pt x="1533" y="1614"/>
                    <a:pt x="1602" y="1671"/>
                    <a:pt x="1694" y="1763"/>
                  </a:cubicBezTo>
                  <a:cubicBezTo>
                    <a:pt x="1775" y="1844"/>
                    <a:pt x="1902" y="1947"/>
                    <a:pt x="2029" y="2063"/>
                  </a:cubicBezTo>
                  <a:cubicBezTo>
                    <a:pt x="2155" y="2166"/>
                    <a:pt x="2281" y="2269"/>
                    <a:pt x="2385" y="2350"/>
                  </a:cubicBezTo>
                  <a:lnTo>
                    <a:pt x="2385" y="2350"/>
                  </a:lnTo>
                  <a:cubicBezTo>
                    <a:pt x="2282" y="2269"/>
                    <a:pt x="2155" y="2166"/>
                    <a:pt x="2040" y="2052"/>
                  </a:cubicBezTo>
                  <a:cubicBezTo>
                    <a:pt x="1914" y="1936"/>
                    <a:pt x="1786" y="1832"/>
                    <a:pt x="1706" y="1752"/>
                  </a:cubicBezTo>
                  <a:cubicBezTo>
                    <a:pt x="1614" y="1660"/>
                    <a:pt x="1545" y="1602"/>
                    <a:pt x="1545" y="1602"/>
                  </a:cubicBezTo>
                  <a:cubicBezTo>
                    <a:pt x="1545" y="1602"/>
                    <a:pt x="1522" y="1579"/>
                    <a:pt x="1464" y="1533"/>
                  </a:cubicBezTo>
                  <a:cubicBezTo>
                    <a:pt x="1453" y="1510"/>
                    <a:pt x="1441" y="1498"/>
                    <a:pt x="1418" y="1486"/>
                  </a:cubicBezTo>
                  <a:cubicBezTo>
                    <a:pt x="1407" y="1475"/>
                    <a:pt x="1395" y="1452"/>
                    <a:pt x="1372" y="1440"/>
                  </a:cubicBezTo>
                  <a:cubicBezTo>
                    <a:pt x="1337" y="1406"/>
                    <a:pt x="1291" y="1360"/>
                    <a:pt x="1245" y="1325"/>
                  </a:cubicBezTo>
                  <a:lnTo>
                    <a:pt x="1107" y="1187"/>
                  </a:lnTo>
                  <a:cubicBezTo>
                    <a:pt x="1084" y="1153"/>
                    <a:pt x="1049" y="1130"/>
                    <a:pt x="1026" y="1107"/>
                  </a:cubicBezTo>
                  <a:cubicBezTo>
                    <a:pt x="1003" y="1084"/>
                    <a:pt x="980" y="1049"/>
                    <a:pt x="946" y="1026"/>
                  </a:cubicBezTo>
                  <a:cubicBezTo>
                    <a:pt x="842" y="910"/>
                    <a:pt x="715" y="795"/>
                    <a:pt x="611" y="669"/>
                  </a:cubicBezTo>
                  <a:cubicBezTo>
                    <a:pt x="496" y="554"/>
                    <a:pt x="381" y="439"/>
                    <a:pt x="278" y="323"/>
                  </a:cubicBezTo>
                  <a:close/>
                </a:path>
              </a:pathLst>
            </a:custGeom>
            <a:solidFill>
              <a:srgbClr val="0041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2687479" y="5064784"/>
              <a:ext cx="66168" cy="15531"/>
            </a:xfrm>
            <a:custGeom>
              <a:rect b="b" l="l" r="r" t="t"/>
              <a:pathLst>
                <a:path extrusionOk="0" h="219" w="933">
                  <a:moveTo>
                    <a:pt x="933" y="1"/>
                  </a:moveTo>
                  <a:cubicBezTo>
                    <a:pt x="864" y="1"/>
                    <a:pt x="772" y="12"/>
                    <a:pt x="691" y="35"/>
                  </a:cubicBezTo>
                  <a:cubicBezTo>
                    <a:pt x="772" y="24"/>
                    <a:pt x="864" y="12"/>
                    <a:pt x="933" y="1"/>
                  </a:cubicBezTo>
                  <a:close/>
                  <a:moveTo>
                    <a:pt x="691" y="35"/>
                  </a:moveTo>
                  <a:cubicBezTo>
                    <a:pt x="645" y="35"/>
                    <a:pt x="599" y="47"/>
                    <a:pt x="564" y="58"/>
                  </a:cubicBezTo>
                  <a:cubicBezTo>
                    <a:pt x="518" y="58"/>
                    <a:pt x="484" y="70"/>
                    <a:pt x="449" y="81"/>
                  </a:cubicBezTo>
                  <a:cubicBezTo>
                    <a:pt x="380" y="93"/>
                    <a:pt x="346" y="104"/>
                    <a:pt x="346" y="104"/>
                  </a:cubicBezTo>
                  <a:cubicBezTo>
                    <a:pt x="346" y="104"/>
                    <a:pt x="323" y="116"/>
                    <a:pt x="288" y="116"/>
                  </a:cubicBezTo>
                  <a:cubicBezTo>
                    <a:pt x="254" y="127"/>
                    <a:pt x="219" y="150"/>
                    <a:pt x="172" y="162"/>
                  </a:cubicBezTo>
                  <a:cubicBezTo>
                    <a:pt x="126" y="173"/>
                    <a:pt x="92" y="185"/>
                    <a:pt x="57" y="196"/>
                  </a:cubicBezTo>
                  <a:cubicBezTo>
                    <a:pt x="23" y="208"/>
                    <a:pt x="0" y="219"/>
                    <a:pt x="0" y="219"/>
                  </a:cubicBezTo>
                  <a:cubicBezTo>
                    <a:pt x="0" y="219"/>
                    <a:pt x="23" y="219"/>
                    <a:pt x="57" y="208"/>
                  </a:cubicBezTo>
                  <a:cubicBezTo>
                    <a:pt x="92" y="196"/>
                    <a:pt x="126" y="185"/>
                    <a:pt x="172" y="173"/>
                  </a:cubicBezTo>
                  <a:cubicBezTo>
                    <a:pt x="219" y="162"/>
                    <a:pt x="265" y="139"/>
                    <a:pt x="288" y="139"/>
                  </a:cubicBezTo>
                  <a:cubicBezTo>
                    <a:pt x="323" y="127"/>
                    <a:pt x="346" y="127"/>
                    <a:pt x="346" y="127"/>
                  </a:cubicBezTo>
                  <a:cubicBezTo>
                    <a:pt x="346" y="127"/>
                    <a:pt x="392" y="116"/>
                    <a:pt x="449" y="93"/>
                  </a:cubicBezTo>
                  <a:cubicBezTo>
                    <a:pt x="484" y="81"/>
                    <a:pt x="518" y="81"/>
                    <a:pt x="564" y="70"/>
                  </a:cubicBezTo>
                  <a:cubicBezTo>
                    <a:pt x="599" y="58"/>
                    <a:pt x="645" y="47"/>
                    <a:pt x="691" y="35"/>
                  </a:cubicBezTo>
                  <a:close/>
                </a:path>
              </a:pathLst>
            </a:custGeom>
            <a:solidFill>
              <a:srgbClr val="0041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1741190" y="4424942"/>
              <a:ext cx="14822" cy="49077"/>
            </a:xfrm>
            <a:custGeom>
              <a:rect b="b" l="l" r="r" t="t"/>
              <a:pathLst>
                <a:path extrusionOk="0" h="692" w="209">
                  <a:moveTo>
                    <a:pt x="208" y="0"/>
                  </a:moveTo>
                  <a:cubicBezTo>
                    <a:pt x="208" y="12"/>
                    <a:pt x="208" y="12"/>
                    <a:pt x="196" y="23"/>
                  </a:cubicBezTo>
                  <a:lnTo>
                    <a:pt x="196" y="69"/>
                  </a:lnTo>
                  <a:cubicBezTo>
                    <a:pt x="196" y="104"/>
                    <a:pt x="185" y="139"/>
                    <a:pt x="185" y="174"/>
                  </a:cubicBezTo>
                  <a:cubicBezTo>
                    <a:pt x="185" y="208"/>
                    <a:pt x="173" y="243"/>
                    <a:pt x="162" y="277"/>
                  </a:cubicBezTo>
                  <a:cubicBezTo>
                    <a:pt x="162" y="289"/>
                    <a:pt x="162" y="300"/>
                    <a:pt x="150" y="323"/>
                  </a:cubicBezTo>
                  <a:cubicBezTo>
                    <a:pt x="150" y="335"/>
                    <a:pt x="139" y="346"/>
                    <a:pt x="139" y="358"/>
                  </a:cubicBezTo>
                  <a:cubicBezTo>
                    <a:pt x="127" y="381"/>
                    <a:pt x="127" y="404"/>
                    <a:pt x="116" y="415"/>
                  </a:cubicBezTo>
                  <a:cubicBezTo>
                    <a:pt x="116" y="438"/>
                    <a:pt x="104" y="438"/>
                    <a:pt x="104" y="438"/>
                  </a:cubicBezTo>
                  <a:cubicBezTo>
                    <a:pt x="104" y="438"/>
                    <a:pt x="104" y="461"/>
                    <a:pt x="93" y="484"/>
                  </a:cubicBezTo>
                  <a:cubicBezTo>
                    <a:pt x="93" y="507"/>
                    <a:pt x="70" y="542"/>
                    <a:pt x="58" y="576"/>
                  </a:cubicBezTo>
                  <a:cubicBezTo>
                    <a:pt x="47" y="599"/>
                    <a:pt x="24" y="634"/>
                    <a:pt x="12" y="658"/>
                  </a:cubicBezTo>
                  <a:cubicBezTo>
                    <a:pt x="1" y="681"/>
                    <a:pt x="1" y="692"/>
                    <a:pt x="1" y="692"/>
                  </a:cubicBezTo>
                  <a:cubicBezTo>
                    <a:pt x="1" y="692"/>
                    <a:pt x="1" y="681"/>
                    <a:pt x="24" y="658"/>
                  </a:cubicBezTo>
                  <a:cubicBezTo>
                    <a:pt x="35" y="634"/>
                    <a:pt x="58" y="611"/>
                    <a:pt x="70" y="576"/>
                  </a:cubicBezTo>
                  <a:cubicBezTo>
                    <a:pt x="81" y="542"/>
                    <a:pt x="104" y="507"/>
                    <a:pt x="116" y="484"/>
                  </a:cubicBezTo>
                  <a:cubicBezTo>
                    <a:pt x="116" y="461"/>
                    <a:pt x="127" y="450"/>
                    <a:pt x="127" y="450"/>
                  </a:cubicBezTo>
                  <a:cubicBezTo>
                    <a:pt x="127" y="450"/>
                    <a:pt x="127" y="438"/>
                    <a:pt x="139" y="427"/>
                  </a:cubicBezTo>
                  <a:cubicBezTo>
                    <a:pt x="139" y="415"/>
                    <a:pt x="150" y="392"/>
                    <a:pt x="150" y="358"/>
                  </a:cubicBezTo>
                  <a:cubicBezTo>
                    <a:pt x="162" y="346"/>
                    <a:pt x="162" y="335"/>
                    <a:pt x="162" y="323"/>
                  </a:cubicBezTo>
                  <a:cubicBezTo>
                    <a:pt x="173" y="312"/>
                    <a:pt x="173" y="289"/>
                    <a:pt x="173" y="277"/>
                  </a:cubicBezTo>
                  <a:cubicBezTo>
                    <a:pt x="185" y="243"/>
                    <a:pt x="185" y="208"/>
                    <a:pt x="196" y="174"/>
                  </a:cubicBezTo>
                  <a:cubicBezTo>
                    <a:pt x="196" y="139"/>
                    <a:pt x="208" y="104"/>
                    <a:pt x="208" y="69"/>
                  </a:cubicBezTo>
                  <a:lnTo>
                    <a:pt x="208" y="23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0041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2202881" y="3730349"/>
              <a:ext cx="261553" cy="107160"/>
            </a:xfrm>
            <a:custGeom>
              <a:rect b="b" l="l" r="r" t="t"/>
              <a:pathLst>
                <a:path extrusionOk="0" h="1511" w="3688">
                  <a:moveTo>
                    <a:pt x="0" y="1"/>
                  </a:moveTo>
                  <a:cubicBezTo>
                    <a:pt x="12" y="1"/>
                    <a:pt x="23" y="13"/>
                    <a:pt x="46" y="13"/>
                  </a:cubicBezTo>
                  <a:cubicBezTo>
                    <a:pt x="35" y="13"/>
                    <a:pt x="12" y="1"/>
                    <a:pt x="0" y="1"/>
                  </a:cubicBezTo>
                  <a:close/>
                  <a:moveTo>
                    <a:pt x="530" y="289"/>
                  </a:moveTo>
                  <a:cubicBezTo>
                    <a:pt x="680" y="392"/>
                    <a:pt x="830" y="508"/>
                    <a:pt x="945" y="589"/>
                  </a:cubicBezTo>
                  <a:cubicBezTo>
                    <a:pt x="1060" y="669"/>
                    <a:pt x="1129" y="727"/>
                    <a:pt x="1129" y="727"/>
                  </a:cubicBezTo>
                  <a:cubicBezTo>
                    <a:pt x="1129" y="727"/>
                    <a:pt x="1141" y="727"/>
                    <a:pt x="1164" y="738"/>
                  </a:cubicBezTo>
                  <a:cubicBezTo>
                    <a:pt x="1175" y="750"/>
                    <a:pt x="1210" y="773"/>
                    <a:pt x="1244" y="796"/>
                  </a:cubicBezTo>
                  <a:cubicBezTo>
                    <a:pt x="1244" y="796"/>
                    <a:pt x="1256" y="807"/>
                    <a:pt x="1268" y="807"/>
                  </a:cubicBezTo>
                  <a:cubicBezTo>
                    <a:pt x="1280" y="819"/>
                    <a:pt x="1291" y="819"/>
                    <a:pt x="1303" y="830"/>
                  </a:cubicBezTo>
                  <a:lnTo>
                    <a:pt x="1372" y="865"/>
                  </a:lnTo>
                  <a:cubicBezTo>
                    <a:pt x="1418" y="899"/>
                    <a:pt x="1475" y="922"/>
                    <a:pt x="1533" y="957"/>
                  </a:cubicBezTo>
                  <a:cubicBezTo>
                    <a:pt x="1556" y="968"/>
                    <a:pt x="1567" y="980"/>
                    <a:pt x="1579" y="980"/>
                  </a:cubicBezTo>
                  <a:cubicBezTo>
                    <a:pt x="1602" y="991"/>
                    <a:pt x="1613" y="1003"/>
                    <a:pt x="1636" y="1003"/>
                  </a:cubicBezTo>
                  <a:cubicBezTo>
                    <a:pt x="1671" y="1026"/>
                    <a:pt x="1705" y="1038"/>
                    <a:pt x="1740" y="1061"/>
                  </a:cubicBezTo>
                  <a:cubicBezTo>
                    <a:pt x="1810" y="1084"/>
                    <a:pt x="1890" y="1119"/>
                    <a:pt x="1971" y="1153"/>
                  </a:cubicBezTo>
                  <a:cubicBezTo>
                    <a:pt x="2051" y="1188"/>
                    <a:pt x="2143" y="1211"/>
                    <a:pt x="2224" y="1234"/>
                  </a:cubicBezTo>
                  <a:cubicBezTo>
                    <a:pt x="2143" y="1199"/>
                    <a:pt x="2051" y="1176"/>
                    <a:pt x="1971" y="1142"/>
                  </a:cubicBezTo>
                  <a:cubicBezTo>
                    <a:pt x="1890" y="1107"/>
                    <a:pt x="1821" y="1073"/>
                    <a:pt x="1740" y="1050"/>
                  </a:cubicBezTo>
                  <a:cubicBezTo>
                    <a:pt x="1705" y="1026"/>
                    <a:pt x="1671" y="1014"/>
                    <a:pt x="1636" y="991"/>
                  </a:cubicBezTo>
                  <a:cubicBezTo>
                    <a:pt x="1625" y="980"/>
                    <a:pt x="1602" y="980"/>
                    <a:pt x="1590" y="968"/>
                  </a:cubicBezTo>
                  <a:cubicBezTo>
                    <a:pt x="1567" y="957"/>
                    <a:pt x="1556" y="957"/>
                    <a:pt x="1544" y="945"/>
                  </a:cubicBezTo>
                  <a:cubicBezTo>
                    <a:pt x="1475" y="911"/>
                    <a:pt x="1429" y="888"/>
                    <a:pt x="1372" y="853"/>
                  </a:cubicBezTo>
                  <a:lnTo>
                    <a:pt x="1303" y="819"/>
                  </a:lnTo>
                  <a:cubicBezTo>
                    <a:pt x="1303" y="807"/>
                    <a:pt x="1291" y="796"/>
                    <a:pt x="1280" y="796"/>
                  </a:cubicBezTo>
                  <a:cubicBezTo>
                    <a:pt x="1268" y="784"/>
                    <a:pt x="1256" y="784"/>
                    <a:pt x="1256" y="773"/>
                  </a:cubicBezTo>
                  <a:cubicBezTo>
                    <a:pt x="1221" y="761"/>
                    <a:pt x="1187" y="738"/>
                    <a:pt x="1175" y="727"/>
                  </a:cubicBezTo>
                  <a:cubicBezTo>
                    <a:pt x="1152" y="715"/>
                    <a:pt x="1141" y="704"/>
                    <a:pt x="1141" y="704"/>
                  </a:cubicBezTo>
                  <a:cubicBezTo>
                    <a:pt x="1141" y="704"/>
                    <a:pt x="1072" y="658"/>
                    <a:pt x="957" y="577"/>
                  </a:cubicBezTo>
                  <a:cubicBezTo>
                    <a:pt x="842" y="496"/>
                    <a:pt x="691" y="381"/>
                    <a:pt x="530" y="289"/>
                  </a:cubicBezTo>
                  <a:close/>
                  <a:moveTo>
                    <a:pt x="2224" y="1234"/>
                  </a:moveTo>
                  <a:lnTo>
                    <a:pt x="2224" y="1234"/>
                  </a:lnTo>
                  <a:cubicBezTo>
                    <a:pt x="2316" y="1268"/>
                    <a:pt x="2397" y="1291"/>
                    <a:pt x="2489" y="1314"/>
                  </a:cubicBezTo>
                  <a:cubicBezTo>
                    <a:pt x="2673" y="1360"/>
                    <a:pt x="2858" y="1395"/>
                    <a:pt x="3031" y="1429"/>
                  </a:cubicBezTo>
                  <a:cubicBezTo>
                    <a:pt x="3054" y="1429"/>
                    <a:pt x="3065" y="1429"/>
                    <a:pt x="3088" y="1441"/>
                  </a:cubicBezTo>
                  <a:lnTo>
                    <a:pt x="3157" y="1441"/>
                  </a:lnTo>
                  <a:cubicBezTo>
                    <a:pt x="3134" y="1441"/>
                    <a:pt x="3111" y="1429"/>
                    <a:pt x="3088" y="1429"/>
                  </a:cubicBezTo>
                  <a:cubicBezTo>
                    <a:pt x="3065" y="1429"/>
                    <a:pt x="3054" y="1418"/>
                    <a:pt x="3031" y="1418"/>
                  </a:cubicBezTo>
                  <a:cubicBezTo>
                    <a:pt x="2858" y="1395"/>
                    <a:pt x="2673" y="1349"/>
                    <a:pt x="2489" y="1303"/>
                  </a:cubicBezTo>
                  <a:cubicBezTo>
                    <a:pt x="2409" y="1280"/>
                    <a:pt x="2316" y="1257"/>
                    <a:pt x="2224" y="1234"/>
                  </a:cubicBezTo>
                  <a:close/>
                  <a:moveTo>
                    <a:pt x="3157" y="1441"/>
                  </a:moveTo>
                  <a:cubicBezTo>
                    <a:pt x="3192" y="1452"/>
                    <a:pt x="3238" y="1452"/>
                    <a:pt x="3272" y="1464"/>
                  </a:cubicBezTo>
                  <a:cubicBezTo>
                    <a:pt x="3238" y="1452"/>
                    <a:pt x="3192" y="1441"/>
                    <a:pt x="3157" y="1441"/>
                  </a:cubicBezTo>
                  <a:close/>
                  <a:moveTo>
                    <a:pt x="3272" y="1464"/>
                  </a:moveTo>
                  <a:cubicBezTo>
                    <a:pt x="3353" y="1475"/>
                    <a:pt x="3434" y="1487"/>
                    <a:pt x="3503" y="1487"/>
                  </a:cubicBezTo>
                  <a:cubicBezTo>
                    <a:pt x="3434" y="1475"/>
                    <a:pt x="3353" y="1464"/>
                    <a:pt x="3272" y="1464"/>
                  </a:cubicBezTo>
                  <a:close/>
                  <a:moveTo>
                    <a:pt x="3503" y="1487"/>
                  </a:moveTo>
                  <a:cubicBezTo>
                    <a:pt x="3538" y="1498"/>
                    <a:pt x="3561" y="1498"/>
                    <a:pt x="3595" y="1498"/>
                  </a:cubicBezTo>
                  <a:cubicBezTo>
                    <a:pt x="3561" y="1498"/>
                    <a:pt x="3538" y="1487"/>
                    <a:pt x="3503" y="1487"/>
                  </a:cubicBezTo>
                  <a:close/>
                  <a:moveTo>
                    <a:pt x="3595" y="1498"/>
                  </a:moveTo>
                  <a:cubicBezTo>
                    <a:pt x="3630" y="1498"/>
                    <a:pt x="3664" y="1510"/>
                    <a:pt x="3687" y="1510"/>
                  </a:cubicBezTo>
                  <a:cubicBezTo>
                    <a:pt x="3664" y="1498"/>
                    <a:pt x="3630" y="1498"/>
                    <a:pt x="3595" y="1498"/>
                  </a:cubicBezTo>
                  <a:close/>
                </a:path>
              </a:pathLst>
            </a:custGeom>
            <a:solidFill>
              <a:srgbClr val="0041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7" name="Google Shape;327;p22"/>
          <p:cNvGrpSpPr/>
          <p:nvPr/>
        </p:nvGrpSpPr>
        <p:grpSpPr>
          <a:xfrm>
            <a:off x="203945" y="226007"/>
            <a:ext cx="825916" cy="1010737"/>
            <a:chOff x="2275825" y="2914475"/>
            <a:chExt cx="2048403" cy="2506788"/>
          </a:xfrm>
        </p:grpSpPr>
        <p:sp>
          <p:nvSpPr>
            <p:cNvPr id="328" name="Google Shape;328;p22"/>
            <p:cNvSpPr/>
            <p:nvPr/>
          </p:nvSpPr>
          <p:spPr>
            <a:xfrm>
              <a:off x="2275825" y="4256023"/>
              <a:ext cx="2008545" cy="830607"/>
            </a:xfrm>
            <a:custGeom>
              <a:rect b="b" l="l" r="r" t="t"/>
              <a:pathLst>
                <a:path extrusionOk="0" h="9611" w="23241">
                  <a:moveTo>
                    <a:pt x="17652" y="1"/>
                  </a:moveTo>
                  <a:lnTo>
                    <a:pt x="6212" y="393"/>
                  </a:lnTo>
                  <a:lnTo>
                    <a:pt x="6212" y="5278"/>
                  </a:lnTo>
                  <a:cubicBezTo>
                    <a:pt x="5151" y="5301"/>
                    <a:pt x="4345" y="6684"/>
                    <a:pt x="4056" y="6879"/>
                  </a:cubicBezTo>
                  <a:cubicBezTo>
                    <a:pt x="3769" y="7075"/>
                    <a:pt x="3538" y="7271"/>
                    <a:pt x="2870" y="7271"/>
                  </a:cubicBezTo>
                  <a:cubicBezTo>
                    <a:pt x="2190" y="7271"/>
                    <a:pt x="1649" y="7813"/>
                    <a:pt x="1349" y="7928"/>
                  </a:cubicBezTo>
                  <a:cubicBezTo>
                    <a:pt x="1050" y="8054"/>
                    <a:pt x="1" y="8228"/>
                    <a:pt x="1" y="8228"/>
                  </a:cubicBezTo>
                  <a:cubicBezTo>
                    <a:pt x="190" y="8545"/>
                    <a:pt x="646" y="8599"/>
                    <a:pt x="938" y="8599"/>
                  </a:cubicBezTo>
                  <a:cubicBezTo>
                    <a:pt x="1091" y="8599"/>
                    <a:pt x="1199" y="8584"/>
                    <a:pt x="1199" y="8584"/>
                  </a:cubicBezTo>
                  <a:lnTo>
                    <a:pt x="1936" y="8861"/>
                  </a:lnTo>
                  <a:lnTo>
                    <a:pt x="21766" y="9610"/>
                  </a:lnTo>
                  <a:cubicBezTo>
                    <a:pt x="21766" y="9610"/>
                    <a:pt x="21766" y="9160"/>
                    <a:pt x="22504" y="8838"/>
                  </a:cubicBezTo>
                  <a:cubicBezTo>
                    <a:pt x="23241" y="8515"/>
                    <a:pt x="23011" y="8274"/>
                    <a:pt x="23011" y="8274"/>
                  </a:cubicBezTo>
                  <a:lnTo>
                    <a:pt x="23011" y="8274"/>
                  </a:lnTo>
                  <a:cubicBezTo>
                    <a:pt x="22883" y="8375"/>
                    <a:pt x="22660" y="8409"/>
                    <a:pt x="22416" y="8409"/>
                  </a:cubicBezTo>
                  <a:cubicBezTo>
                    <a:pt x="21910" y="8409"/>
                    <a:pt x="21316" y="8262"/>
                    <a:pt x="21316" y="8262"/>
                  </a:cubicBezTo>
                  <a:cubicBezTo>
                    <a:pt x="20256" y="7721"/>
                    <a:pt x="19900" y="6914"/>
                    <a:pt x="19370" y="6072"/>
                  </a:cubicBezTo>
                  <a:cubicBezTo>
                    <a:pt x="18840" y="5243"/>
                    <a:pt x="18010" y="5012"/>
                    <a:pt x="18010" y="5012"/>
                  </a:cubicBezTo>
                  <a:lnTo>
                    <a:pt x="17652" y="1"/>
                  </a:lnTo>
                  <a:close/>
                </a:path>
              </a:pathLst>
            </a:custGeom>
            <a:solidFill>
              <a:srgbClr val="F2A9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3621176" y="4460155"/>
              <a:ext cx="200155" cy="162388"/>
            </a:xfrm>
            <a:custGeom>
              <a:rect b="b" l="l" r="r" t="t"/>
              <a:pathLst>
                <a:path extrusionOk="0" h="1879" w="2316">
                  <a:moveTo>
                    <a:pt x="2247" y="0"/>
                  </a:moveTo>
                  <a:cubicBezTo>
                    <a:pt x="1982" y="70"/>
                    <a:pt x="1625" y="116"/>
                    <a:pt x="1187" y="116"/>
                  </a:cubicBezTo>
                  <a:cubicBezTo>
                    <a:pt x="968" y="116"/>
                    <a:pt x="726" y="105"/>
                    <a:pt x="461" y="82"/>
                  </a:cubicBezTo>
                  <a:cubicBezTo>
                    <a:pt x="380" y="312"/>
                    <a:pt x="23" y="600"/>
                    <a:pt x="58" y="1142"/>
                  </a:cubicBezTo>
                  <a:cubicBezTo>
                    <a:pt x="70" y="1314"/>
                    <a:pt x="35" y="1590"/>
                    <a:pt x="0" y="1879"/>
                  </a:cubicBezTo>
                  <a:cubicBezTo>
                    <a:pt x="1394" y="1441"/>
                    <a:pt x="2316" y="922"/>
                    <a:pt x="2316" y="922"/>
                  </a:cubicBezTo>
                  <a:lnTo>
                    <a:pt x="2247" y="0"/>
                  </a:lnTo>
                  <a:close/>
                </a:path>
              </a:pathLst>
            </a:custGeom>
            <a:solidFill>
              <a:srgbClr val="F19E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2807587" y="4488070"/>
              <a:ext cx="5099" cy="13050"/>
            </a:xfrm>
            <a:custGeom>
              <a:rect b="b" l="l" r="r" t="t"/>
              <a:pathLst>
                <a:path extrusionOk="0" h="151" w="59">
                  <a:moveTo>
                    <a:pt x="0" y="0"/>
                  </a:moveTo>
                  <a:lnTo>
                    <a:pt x="59" y="150"/>
                  </a:lnTo>
                  <a:lnTo>
                    <a:pt x="59" y="12"/>
                  </a:lnTo>
                  <a:cubicBezTo>
                    <a:pt x="35" y="0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FDF0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2812600" y="4489021"/>
              <a:ext cx="183302" cy="158412"/>
            </a:xfrm>
            <a:custGeom>
              <a:rect b="b" l="l" r="r" t="t"/>
              <a:pathLst>
                <a:path extrusionOk="0" h="1833" w="2121">
                  <a:moveTo>
                    <a:pt x="1" y="1"/>
                  </a:moveTo>
                  <a:lnTo>
                    <a:pt x="1" y="139"/>
                  </a:lnTo>
                  <a:lnTo>
                    <a:pt x="1" y="1407"/>
                  </a:lnTo>
                  <a:cubicBezTo>
                    <a:pt x="1" y="1407"/>
                    <a:pt x="864" y="1625"/>
                    <a:pt x="2121" y="1833"/>
                  </a:cubicBezTo>
                  <a:cubicBezTo>
                    <a:pt x="2074" y="1533"/>
                    <a:pt x="1509" y="1061"/>
                    <a:pt x="1706" y="877"/>
                  </a:cubicBezTo>
                  <a:cubicBezTo>
                    <a:pt x="1890" y="680"/>
                    <a:pt x="2051" y="358"/>
                    <a:pt x="2016" y="139"/>
                  </a:cubicBezTo>
                  <a:lnTo>
                    <a:pt x="2005" y="12"/>
                  </a:lnTo>
                  <a:cubicBezTo>
                    <a:pt x="1637" y="58"/>
                    <a:pt x="1302" y="81"/>
                    <a:pt x="1002" y="81"/>
                  </a:cubicBezTo>
                  <a:cubicBezTo>
                    <a:pt x="611" y="81"/>
                    <a:pt x="277" y="47"/>
                    <a:pt x="1" y="1"/>
                  </a:cubicBezTo>
                  <a:close/>
                </a:path>
              </a:pathLst>
            </a:custGeom>
            <a:solidFill>
              <a:srgbClr val="F19E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2657297" y="4850529"/>
              <a:ext cx="1649978" cy="570734"/>
            </a:xfrm>
            <a:custGeom>
              <a:rect b="b" l="l" r="r" t="t"/>
              <a:pathLst>
                <a:path extrusionOk="0" h="6604" w="19092">
                  <a:moveTo>
                    <a:pt x="3790" y="0"/>
                  </a:moveTo>
                  <a:cubicBezTo>
                    <a:pt x="3790" y="0"/>
                    <a:pt x="1140" y="1360"/>
                    <a:pt x="0" y="1383"/>
                  </a:cubicBezTo>
                  <a:lnTo>
                    <a:pt x="899" y="5876"/>
                  </a:lnTo>
                  <a:cubicBezTo>
                    <a:pt x="899" y="5876"/>
                    <a:pt x="3727" y="6604"/>
                    <a:pt x="8366" y="6604"/>
                  </a:cubicBezTo>
                  <a:cubicBezTo>
                    <a:pt x="8716" y="6604"/>
                    <a:pt x="9077" y="6600"/>
                    <a:pt x="9448" y="6591"/>
                  </a:cubicBezTo>
                  <a:cubicBezTo>
                    <a:pt x="14713" y="6464"/>
                    <a:pt x="17836" y="5888"/>
                    <a:pt x="18377" y="5243"/>
                  </a:cubicBezTo>
                  <a:cubicBezTo>
                    <a:pt x="18930" y="4598"/>
                    <a:pt x="19092" y="3503"/>
                    <a:pt x="18159" y="2731"/>
                  </a:cubicBezTo>
                  <a:cubicBezTo>
                    <a:pt x="17225" y="1959"/>
                    <a:pt x="13077" y="968"/>
                    <a:pt x="12236" y="0"/>
                  </a:cubicBezTo>
                  <a:close/>
                </a:path>
              </a:pathLst>
            </a:custGeom>
            <a:solidFill>
              <a:srgbClr val="F2A9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2913110" y="2914475"/>
              <a:ext cx="665280" cy="1047873"/>
            </a:xfrm>
            <a:custGeom>
              <a:rect b="b" l="l" r="r" t="t"/>
              <a:pathLst>
                <a:path extrusionOk="0" h="12125" w="7698">
                  <a:moveTo>
                    <a:pt x="4396" y="0"/>
                  </a:moveTo>
                  <a:cubicBezTo>
                    <a:pt x="3572" y="0"/>
                    <a:pt x="2835" y="614"/>
                    <a:pt x="2835" y="614"/>
                  </a:cubicBezTo>
                  <a:cubicBezTo>
                    <a:pt x="2835" y="614"/>
                    <a:pt x="2663" y="557"/>
                    <a:pt x="2400" y="557"/>
                  </a:cubicBezTo>
                  <a:cubicBezTo>
                    <a:pt x="2075" y="557"/>
                    <a:pt x="1611" y="645"/>
                    <a:pt x="1165" y="1040"/>
                  </a:cubicBezTo>
                  <a:cubicBezTo>
                    <a:pt x="1" y="2054"/>
                    <a:pt x="139" y="3933"/>
                    <a:pt x="300" y="6053"/>
                  </a:cubicBezTo>
                  <a:cubicBezTo>
                    <a:pt x="462" y="8173"/>
                    <a:pt x="1291" y="12124"/>
                    <a:pt x="1291" y="12124"/>
                  </a:cubicBezTo>
                  <a:lnTo>
                    <a:pt x="6788" y="12124"/>
                  </a:lnTo>
                  <a:cubicBezTo>
                    <a:pt x="6788" y="12124"/>
                    <a:pt x="7375" y="9774"/>
                    <a:pt x="7536" y="5465"/>
                  </a:cubicBezTo>
                  <a:cubicBezTo>
                    <a:pt x="7697" y="1225"/>
                    <a:pt x="5728" y="349"/>
                    <a:pt x="4863" y="72"/>
                  </a:cubicBezTo>
                  <a:cubicBezTo>
                    <a:pt x="4707" y="22"/>
                    <a:pt x="4550" y="0"/>
                    <a:pt x="4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3109377" y="3552019"/>
              <a:ext cx="297726" cy="318726"/>
            </a:xfrm>
            <a:custGeom>
              <a:rect b="b" l="l" r="r" t="t"/>
              <a:pathLst>
                <a:path extrusionOk="0" h="3688" w="3445">
                  <a:moveTo>
                    <a:pt x="1291" y="0"/>
                  </a:moveTo>
                  <a:lnTo>
                    <a:pt x="0" y="519"/>
                  </a:lnTo>
                  <a:cubicBezTo>
                    <a:pt x="0" y="519"/>
                    <a:pt x="426" y="1395"/>
                    <a:pt x="161" y="2271"/>
                  </a:cubicBezTo>
                  <a:lnTo>
                    <a:pt x="323" y="3111"/>
                  </a:lnTo>
                  <a:lnTo>
                    <a:pt x="1867" y="3687"/>
                  </a:lnTo>
                  <a:lnTo>
                    <a:pt x="3445" y="2040"/>
                  </a:lnTo>
                  <a:cubicBezTo>
                    <a:pt x="2869" y="1429"/>
                    <a:pt x="3042" y="12"/>
                    <a:pt x="3042" y="12"/>
                  </a:cubicBezTo>
                  <a:lnTo>
                    <a:pt x="1291" y="0"/>
                  </a:lnTo>
                  <a:close/>
                </a:path>
              </a:pathLst>
            </a:custGeom>
            <a:solidFill>
              <a:srgbClr val="E69B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3391117" y="3318072"/>
              <a:ext cx="150462" cy="175265"/>
            </a:xfrm>
            <a:custGeom>
              <a:rect b="b" l="l" r="r" t="t"/>
              <a:pathLst>
                <a:path extrusionOk="0" h="2028" w="1741">
                  <a:moveTo>
                    <a:pt x="1264" y="1"/>
                  </a:moveTo>
                  <a:cubicBezTo>
                    <a:pt x="899" y="1"/>
                    <a:pt x="358" y="380"/>
                    <a:pt x="358" y="380"/>
                  </a:cubicBezTo>
                  <a:lnTo>
                    <a:pt x="0" y="1406"/>
                  </a:lnTo>
                  <a:lnTo>
                    <a:pt x="450" y="2028"/>
                  </a:lnTo>
                  <a:cubicBezTo>
                    <a:pt x="450" y="2028"/>
                    <a:pt x="1741" y="702"/>
                    <a:pt x="1556" y="184"/>
                  </a:cubicBezTo>
                  <a:cubicBezTo>
                    <a:pt x="1504" y="50"/>
                    <a:pt x="1395" y="1"/>
                    <a:pt x="1264" y="1"/>
                  </a:cubicBezTo>
                  <a:close/>
                </a:path>
              </a:pathLst>
            </a:custGeom>
            <a:solidFill>
              <a:srgbClr val="E69B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2615468" y="4047916"/>
              <a:ext cx="1334363" cy="1175087"/>
            </a:xfrm>
            <a:custGeom>
              <a:rect b="b" l="l" r="r" t="t"/>
              <a:pathLst>
                <a:path extrusionOk="0" h="13597" w="15440">
                  <a:moveTo>
                    <a:pt x="11925" y="0"/>
                  </a:moveTo>
                  <a:lnTo>
                    <a:pt x="3664" y="542"/>
                  </a:lnTo>
                  <a:cubicBezTo>
                    <a:pt x="3399" y="2282"/>
                    <a:pt x="4044" y="3987"/>
                    <a:pt x="4044" y="3987"/>
                  </a:cubicBezTo>
                  <a:cubicBezTo>
                    <a:pt x="4044" y="3987"/>
                    <a:pt x="4274" y="5013"/>
                    <a:pt x="4297" y="5243"/>
                  </a:cubicBezTo>
                  <a:cubicBezTo>
                    <a:pt x="4332" y="5462"/>
                    <a:pt x="4171" y="5784"/>
                    <a:pt x="3987" y="5981"/>
                  </a:cubicBezTo>
                  <a:cubicBezTo>
                    <a:pt x="3790" y="6165"/>
                    <a:pt x="4367" y="6649"/>
                    <a:pt x="4402" y="6937"/>
                  </a:cubicBezTo>
                  <a:cubicBezTo>
                    <a:pt x="4436" y="7236"/>
                    <a:pt x="4597" y="8423"/>
                    <a:pt x="4597" y="8423"/>
                  </a:cubicBezTo>
                  <a:cubicBezTo>
                    <a:pt x="4597" y="8423"/>
                    <a:pt x="3952" y="8608"/>
                    <a:pt x="3849" y="8711"/>
                  </a:cubicBezTo>
                  <a:cubicBezTo>
                    <a:pt x="3756" y="8803"/>
                    <a:pt x="3849" y="9287"/>
                    <a:pt x="3849" y="9287"/>
                  </a:cubicBezTo>
                  <a:lnTo>
                    <a:pt x="3434" y="9287"/>
                  </a:lnTo>
                  <a:cubicBezTo>
                    <a:pt x="3145" y="9287"/>
                    <a:pt x="2627" y="9645"/>
                    <a:pt x="2246" y="9967"/>
                  </a:cubicBezTo>
                  <a:cubicBezTo>
                    <a:pt x="1855" y="10290"/>
                    <a:pt x="265" y="10601"/>
                    <a:pt x="265" y="10601"/>
                  </a:cubicBezTo>
                  <a:lnTo>
                    <a:pt x="0" y="10762"/>
                  </a:lnTo>
                  <a:lnTo>
                    <a:pt x="3595" y="13274"/>
                  </a:lnTo>
                  <a:cubicBezTo>
                    <a:pt x="3595" y="13274"/>
                    <a:pt x="8514" y="13596"/>
                    <a:pt x="8837" y="13596"/>
                  </a:cubicBezTo>
                  <a:cubicBezTo>
                    <a:pt x="9160" y="13596"/>
                    <a:pt x="13169" y="12249"/>
                    <a:pt x="13274" y="12249"/>
                  </a:cubicBezTo>
                  <a:cubicBezTo>
                    <a:pt x="13366" y="12249"/>
                    <a:pt x="15440" y="10647"/>
                    <a:pt x="15440" y="10647"/>
                  </a:cubicBezTo>
                  <a:lnTo>
                    <a:pt x="14357" y="10221"/>
                  </a:lnTo>
                  <a:cubicBezTo>
                    <a:pt x="13573" y="10059"/>
                    <a:pt x="13204" y="9287"/>
                    <a:pt x="13008" y="9034"/>
                  </a:cubicBezTo>
                  <a:cubicBezTo>
                    <a:pt x="12949" y="8951"/>
                    <a:pt x="12875" y="8923"/>
                    <a:pt x="12789" y="8923"/>
                  </a:cubicBezTo>
                  <a:cubicBezTo>
                    <a:pt x="12707" y="8923"/>
                    <a:pt x="12614" y="8948"/>
                    <a:pt x="12513" y="8976"/>
                  </a:cubicBezTo>
                  <a:cubicBezTo>
                    <a:pt x="12403" y="9006"/>
                    <a:pt x="12294" y="9036"/>
                    <a:pt x="12170" y="9036"/>
                  </a:cubicBezTo>
                  <a:cubicBezTo>
                    <a:pt x="12150" y="9036"/>
                    <a:pt x="12130" y="9035"/>
                    <a:pt x="12109" y="9034"/>
                  </a:cubicBezTo>
                  <a:cubicBezTo>
                    <a:pt x="11730" y="8999"/>
                    <a:pt x="12248" y="8516"/>
                    <a:pt x="12109" y="8354"/>
                  </a:cubicBezTo>
                  <a:cubicBezTo>
                    <a:pt x="11983" y="8193"/>
                    <a:pt x="12052" y="8135"/>
                    <a:pt x="11695" y="8066"/>
                  </a:cubicBezTo>
                  <a:cubicBezTo>
                    <a:pt x="11338" y="7997"/>
                    <a:pt x="11730" y="6465"/>
                    <a:pt x="11695" y="5912"/>
                  </a:cubicBezTo>
                  <a:cubicBezTo>
                    <a:pt x="11660" y="5370"/>
                    <a:pt x="12017" y="5082"/>
                    <a:pt x="12098" y="4852"/>
                  </a:cubicBezTo>
                  <a:cubicBezTo>
                    <a:pt x="12190" y="4632"/>
                    <a:pt x="11730" y="4240"/>
                    <a:pt x="11925" y="3756"/>
                  </a:cubicBezTo>
                  <a:cubicBezTo>
                    <a:pt x="12329" y="2731"/>
                    <a:pt x="11925" y="0"/>
                    <a:pt x="119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2731881" y="3728323"/>
              <a:ext cx="1150283" cy="772790"/>
            </a:xfrm>
            <a:custGeom>
              <a:rect b="b" l="l" r="r" t="t"/>
              <a:pathLst>
                <a:path extrusionOk="0" h="8942" w="13310">
                  <a:moveTo>
                    <a:pt x="7813" y="0"/>
                  </a:moveTo>
                  <a:cubicBezTo>
                    <a:pt x="7813" y="0"/>
                    <a:pt x="6845" y="1094"/>
                    <a:pt x="6073" y="1129"/>
                  </a:cubicBezTo>
                  <a:cubicBezTo>
                    <a:pt x="6064" y="1130"/>
                    <a:pt x="6054" y="1130"/>
                    <a:pt x="6045" y="1130"/>
                  </a:cubicBezTo>
                  <a:cubicBezTo>
                    <a:pt x="5282" y="1130"/>
                    <a:pt x="4529" y="231"/>
                    <a:pt x="4529" y="231"/>
                  </a:cubicBezTo>
                  <a:cubicBezTo>
                    <a:pt x="4333" y="231"/>
                    <a:pt x="1119" y="1417"/>
                    <a:pt x="807" y="2477"/>
                  </a:cubicBezTo>
                  <a:cubicBezTo>
                    <a:pt x="485" y="3537"/>
                    <a:pt x="485" y="7973"/>
                    <a:pt x="1" y="8491"/>
                  </a:cubicBezTo>
                  <a:cubicBezTo>
                    <a:pt x="1" y="8491"/>
                    <a:pt x="614" y="8883"/>
                    <a:pt x="1936" y="8883"/>
                  </a:cubicBezTo>
                  <a:cubicBezTo>
                    <a:pt x="2234" y="8883"/>
                    <a:pt x="2568" y="8863"/>
                    <a:pt x="2939" y="8814"/>
                  </a:cubicBezTo>
                  <a:lnTo>
                    <a:pt x="2950" y="8941"/>
                  </a:lnTo>
                  <a:cubicBezTo>
                    <a:pt x="2950" y="8941"/>
                    <a:pt x="7275" y="8509"/>
                    <a:pt x="9715" y="8509"/>
                  </a:cubicBezTo>
                  <a:cubicBezTo>
                    <a:pt x="10123" y="8509"/>
                    <a:pt x="10478" y="8521"/>
                    <a:pt x="10751" y="8550"/>
                  </a:cubicBezTo>
                  <a:cubicBezTo>
                    <a:pt x="11017" y="8576"/>
                    <a:pt x="11258" y="8588"/>
                    <a:pt x="11476" y="8588"/>
                  </a:cubicBezTo>
                  <a:cubicBezTo>
                    <a:pt x="12838" y="8588"/>
                    <a:pt x="13309" y="8135"/>
                    <a:pt x="13309" y="8135"/>
                  </a:cubicBezTo>
                  <a:cubicBezTo>
                    <a:pt x="12952" y="7777"/>
                    <a:pt x="12652" y="4159"/>
                    <a:pt x="12491" y="3111"/>
                  </a:cubicBezTo>
                  <a:cubicBezTo>
                    <a:pt x="12306" y="2028"/>
                    <a:pt x="10601" y="1083"/>
                    <a:pt x="9864" y="956"/>
                  </a:cubicBezTo>
                  <a:cubicBezTo>
                    <a:pt x="9126" y="830"/>
                    <a:pt x="7813" y="0"/>
                    <a:pt x="7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2935494" y="3016973"/>
              <a:ext cx="548351" cy="667614"/>
            </a:xfrm>
            <a:custGeom>
              <a:rect b="b" l="l" r="r" t="t"/>
              <a:pathLst>
                <a:path extrusionOk="0" h="7725" w="6345">
                  <a:moveTo>
                    <a:pt x="3151" y="1"/>
                  </a:moveTo>
                  <a:cubicBezTo>
                    <a:pt x="1921" y="1"/>
                    <a:pt x="0" y="1545"/>
                    <a:pt x="975" y="4601"/>
                  </a:cubicBezTo>
                  <a:cubicBezTo>
                    <a:pt x="1945" y="7692"/>
                    <a:pt x="3014" y="7724"/>
                    <a:pt x="3783" y="7724"/>
                  </a:cubicBezTo>
                  <a:cubicBezTo>
                    <a:pt x="3800" y="7724"/>
                    <a:pt x="3816" y="7724"/>
                    <a:pt x="3833" y="7724"/>
                  </a:cubicBezTo>
                  <a:cubicBezTo>
                    <a:pt x="4604" y="7724"/>
                    <a:pt x="5825" y="6272"/>
                    <a:pt x="6079" y="3864"/>
                  </a:cubicBezTo>
                  <a:cubicBezTo>
                    <a:pt x="6344" y="1456"/>
                    <a:pt x="5664" y="200"/>
                    <a:pt x="3256" y="4"/>
                  </a:cubicBezTo>
                  <a:cubicBezTo>
                    <a:pt x="3222" y="2"/>
                    <a:pt x="3187" y="1"/>
                    <a:pt x="3151" y="1"/>
                  </a:cubicBezTo>
                  <a:close/>
                </a:path>
              </a:pathLst>
            </a:custGeom>
            <a:solidFill>
              <a:srgbClr val="F2A9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2966865" y="3004355"/>
              <a:ext cx="546882" cy="330652"/>
            </a:xfrm>
            <a:custGeom>
              <a:rect b="b" l="l" r="r" t="t"/>
              <a:pathLst>
                <a:path extrusionOk="0" h="3826" w="6328">
                  <a:moveTo>
                    <a:pt x="2075" y="0"/>
                  </a:moveTo>
                  <a:lnTo>
                    <a:pt x="1119" y="634"/>
                  </a:lnTo>
                  <a:lnTo>
                    <a:pt x="347" y="1694"/>
                  </a:lnTo>
                  <a:lnTo>
                    <a:pt x="1" y="3180"/>
                  </a:lnTo>
                  <a:lnTo>
                    <a:pt x="393" y="3825"/>
                  </a:lnTo>
                  <a:cubicBezTo>
                    <a:pt x="1856" y="3146"/>
                    <a:pt x="2605" y="1314"/>
                    <a:pt x="2605" y="1314"/>
                  </a:cubicBezTo>
                  <a:cubicBezTo>
                    <a:pt x="2605" y="1314"/>
                    <a:pt x="3354" y="3146"/>
                    <a:pt x="5751" y="3745"/>
                  </a:cubicBezTo>
                  <a:lnTo>
                    <a:pt x="6327" y="3434"/>
                  </a:lnTo>
                  <a:lnTo>
                    <a:pt x="6074" y="2017"/>
                  </a:lnTo>
                  <a:lnTo>
                    <a:pt x="5267" y="796"/>
                  </a:lnTo>
                  <a:lnTo>
                    <a:pt x="36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2325605" y="4811725"/>
              <a:ext cx="267996" cy="250971"/>
            </a:xfrm>
            <a:custGeom>
              <a:rect b="b" l="l" r="r" t="t"/>
              <a:pathLst>
                <a:path extrusionOk="0" h="2904" w="3101">
                  <a:moveTo>
                    <a:pt x="2620" y="447"/>
                  </a:moveTo>
                  <a:cubicBezTo>
                    <a:pt x="2590" y="447"/>
                    <a:pt x="2571" y="449"/>
                    <a:pt x="2571" y="449"/>
                  </a:cubicBezTo>
                  <a:lnTo>
                    <a:pt x="2458" y="1691"/>
                  </a:lnTo>
                  <a:lnTo>
                    <a:pt x="2458" y="1691"/>
                  </a:lnTo>
                  <a:cubicBezTo>
                    <a:pt x="2598" y="1663"/>
                    <a:pt x="2734" y="1655"/>
                    <a:pt x="2845" y="1655"/>
                  </a:cubicBezTo>
                  <a:cubicBezTo>
                    <a:pt x="2997" y="1655"/>
                    <a:pt x="3101" y="1670"/>
                    <a:pt x="3101" y="1670"/>
                  </a:cubicBezTo>
                  <a:cubicBezTo>
                    <a:pt x="3101" y="1670"/>
                    <a:pt x="3043" y="1048"/>
                    <a:pt x="2997" y="726"/>
                  </a:cubicBezTo>
                  <a:cubicBezTo>
                    <a:pt x="2970" y="475"/>
                    <a:pt x="2727" y="447"/>
                    <a:pt x="2620" y="447"/>
                  </a:cubicBezTo>
                  <a:close/>
                  <a:moveTo>
                    <a:pt x="1948" y="0"/>
                  </a:moveTo>
                  <a:lnTo>
                    <a:pt x="1465" y="1728"/>
                  </a:lnTo>
                  <a:cubicBezTo>
                    <a:pt x="1465" y="1728"/>
                    <a:pt x="1372" y="1406"/>
                    <a:pt x="1372" y="922"/>
                  </a:cubicBezTo>
                  <a:cubicBezTo>
                    <a:pt x="1372" y="438"/>
                    <a:pt x="969" y="311"/>
                    <a:pt x="969" y="311"/>
                  </a:cubicBezTo>
                  <a:lnTo>
                    <a:pt x="946" y="784"/>
                  </a:lnTo>
                  <a:lnTo>
                    <a:pt x="888" y="2108"/>
                  </a:lnTo>
                  <a:lnTo>
                    <a:pt x="692" y="1867"/>
                  </a:lnTo>
                  <a:cubicBezTo>
                    <a:pt x="692" y="1867"/>
                    <a:pt x="612" y="1452"/>
                    <a:pt x="600" y="1083"/>
                  </a:cubicBezTo>
                  <a:cubicBezTo>
                    <a:pt x="577" y="726"/>
                    <a:pt x="1" y="449"/>
                    <a:pt x="1" y="449"/>
                  </a:cubicBezTo>
                  <a:lnTo>
                    <a:pt x="1" y="449"/>
                  </a:lnTo>
                  <a:lnTo>
                    <a:pt x="162" y="1970"/>
                  </a:lnTo>
                  <a:lnTo>
                    <a:pt x="1061" y="2904"/>
                  </a:lnTo>
                  <a:cubicBezTo>
                    <a:pt x="1061" y="2904"/>
                    <a:pt x="1545" y="2212"/>
                    <a:pt x="1983" y="1890"/>
                  </a:cubicBezTo>
                  <a:cubicBezTo>
                    <a:pt x="2120" y="1788"/>
                    <a:pt x="2281" y="1729"/>
                    <a:pt x="2438" y="1695"/>
                  </a:cubicBezTo>
                  <a:lnTo>
                    <a:pt x="2438" y="1695"/>
                  </a:lnTo>
                  <a:lnTo>
                    <a:pt x="2455" y="1716"/>
                  </a:lnTo>
                  <a:lnTo>
                    <a:pt x="2458" y="1691"/>
                  </a:lnTo>
                  <a:lnTo>
                    <a:pt x="2458" y="1691"/>
                  </a:lnTo>
                  <a:cubicBezTo>
                    <a:pt x="2451" y="1693"/>
                    <a:pt x="2445" y="1694"/>
                    <a:pt x="2438" y="1695"/>
                  </a:cubicBezTo>
                  <a:lnTo>
                    <a:pt x="2438" y="1695"/>
                  </a:lnTo>
                  <a:lnTo>
                    <a:pt x="2236" y="1452"/>
                  </a:lnTo>
                  <a:cubicBezTo>
                    <a:pt x="2236" y="1452"/>
                    <a:pt x="2351" y="738"/>
                    <a:pt x="2363" y="449"/>
                  </a:cubicBezTo>
                  <a:cubicBezTo>
                    <a:pt x="2374" y="161"/>
                    <a:pt x="1948" y="0"/>
                    <a:pt x="1948" y="0"/>
                  </a:cubicBezTo>
                  <a:close/>
                </a:path>
              </a:pathLst>
            </a:custGeom>
            <a:solidFill>
              <a:srgbClr val="F2A9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4156914" y="4926754"/>
              <a:ext cx="167314" cy="174746"/>
            </a:xfrm>
            <a:custGeom>
              <a:rect b="b" l="l" r="r" t="t"/>
              <a:pathLst>
                <a:path extrusionOk="0" h="2022" w="1936">
                  <a:moveTo>
                    <a:pt x="875" y="0"/>
                  </a:moveTo>
                  <a:cubicBezTo>
                    <a:pt x="872" y="0"/>
                    <a:pt x="868" y="2"/>
                    <a:pt x="864" y="6"/>
                  </a:cubicBezTo>
                  <a:cubicBezTo>
                    <a:pt x="795" y="40"/>
                    <a:pt x="530" y="213"/>
                    <a:pt x="495" y="524"/>
                  </a:cubicBezTo>
                  <a:cubicBezTo>
                    <a:pt x="490" y="530"/>
                    <a:pt x="484" y="533"/>
                    <a:pt x="478" y="533"/>
                  </a:cubicBezTo>
                  <a:cubicBezTo>
                    <a:pt x="472" y="533"/>
                    <a:pt x="467" y="530"/>
                    <a:pt x="461" y="524"/>
                  </a:cubicBezTo>
                  <a:cubicBezTo>
                    <a:pt x="428" y="394"/>
                    <a:pt x="345" y="164"/>
                    <a:pt x="278" y="164"/>
                  </a:cubicBezTo>
                  <a:cubicBezTo>
                    <a:pt x="274" y="164"/>
                    <a:pt x="269" y="165"/>
                    <a:pt x="265" y="167"/>
                  </a:cubicBezTo>
                  <a:cubicBezTo>
                    <a:pt x="265" y="167"/>
                    <a:pt x="0" y="270"/>
                    <a:pt x="0" y="823"/>
                  </a:cubicBezTo>
                  <a:cubicBezTo>
                    <a:pt x="0" y="1363"/>
                    <a:pt x="27" y="1429"/>
                    <a:pt x="39" y="1429"/>
                  </a:cubicBezTo>
                  <a:cubicBezTo>
                    <a:pt x="44" y="1429"/>
                    <a:pt x="46" y="1422"/>
                    <a:pt x="46" y="1422"/>
                  </a:cubicBezTo>
                  <a:lnTo>
                    <a:pt x="518" y="1665"/>
                  </a:lnTo>
                  <a:lnTo>
                    <a:pt x="807" y="1849"/>
                  </a:lnTo>
                  <a:lnTo>
                    <a:pt x="979" y="2022"/>
                  </a:lnTo>
                  <a:lnTo>
                    <a:pt x="1002" y="2022"/>
                  </a:lnTo>
                  <a:lnTo>
                    <a:pt x="1844" y="1515"/>
                  </a:lnTo>
                  <a:cubicBezTo>
                    <a:pt x="1855" y="1515"/>
                    <a:pt x="1855" y="1504"/>
                    <a:pt x="1855" y="1504"/>
                  </a:cubicBezTo>
                  <a:lnTo>
                    <a:pt x="1936" y="29"/>
                  </a:lnTo>
                  <a:cubicBezTo>
                    <a:pt x="1936" y="6"/>
                    <a:pt x="1924" y="6"/>
                    <a:pt x="1913" y="6"/>
                  </a:cubicBezTo>
                  <a:cubicBezTo>
                    <a:pt x="1821" y="86"/>
                    <a:pt x="1486" y="397"/>
                    <a:pt x="1475" y="766"/>
                  </a:cubicBezTo>
                  <a:lnTo>
                    <a:pt x="1463" y="98"/>
                  </a:lnTo>
                  <a:cubicBezTo>
                    <a:pt x="1463" y="86"/>
                    <a:pt x="1452" y="75"/>
                    <a:pt x="1440" y="75"/>
                  </a:cubicBezTo>
                  <a:cubicBezTo>
                    <a:pt x="1360" y="109"/>
                    <a:pt x="1048" y="224"/>
                    <a:pt x="1002" y="444"/>
                  </a:cubicBezTo>
                  <a:cubicBezTo>
                    <a:pt x="997" y="449"/>
                    <a:pt x="988" y="452"/>
                    <a:pt x="981" y="452"/>
                  </a:cubicBezTo>
                  <a:cubicBezTo>
                    <a:pt x="974" y="452"/>
                    <a:pt x="968" y="449"/>
                    <a:pt x="968" y="444"/>
                  </a:cubicBezTo>
                  <a:lnTo>
                    <a:pt x="887" y="6"/>
                  </a:lnTo>
                  <a:cubicBezTo>
                    <a:pt x="887" y="6"/>
                    <a:pt x="882" y="0"/>
                    <a:pt x="875" y="0"/>
                  </a:cubicBezTo>
                  <a:close/>
                </a:path>
              </a:pathLst>
            </a:custGeom>
            <a:solidFill>
              <a:srgbClr val="F2A9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2339605" y="4850529"/>
              <a:ext cx="253996" cy="212167"/>
            </a:xfrm>
            <a:custGeom>
              <a:rect b="b" l="l" r="r" t="t"/>
              <a:pathLst>
                <a:path extrusionOk="0" h="2455" w="2939">
                  <a:moveTo>
                    <a:pt x="2409" y="0"/>
                  </a:moveTo>
                  <a:lnTo>
                    <a:pt x="2293" y="1244"/>
                  </a:lnTo>
                  <a:cubicBezTo>
                    <a:pt x="2432" y="1221"/>
                    <a:pt x="2570" y="1210"/>
                    <a:pt x="2673" y="1210"/>
                  </a:cubicBezTo>
                  <a:cubicBezTo>
                    <a:pt x="2835" y="1210"/>
                    <a:pt x="2939" y="1221"/>
                    <a:pt x="2939" y="1221"/>
                  </a:cubicBezTo>
                  <a:cubicBezTo>
                    <a:pt x="2939" y="1221"/>
                    <a:pt x="2881" y="599"/>
                    <a:pt x="2835" y="277"/>
                  </a:cubicBezTo>
                  <a:cubicBezTo>
                    <a:pt x="2811" y="23"/>
                    <a:pt x="2570" y="0"/>
                    <a:pt x="2455" y="0"/>
                  </a:cubicBezTo>
                  <a:close/>
                  <a:moveTo>
                    <a:pt x="2028" y="1187"/>
                  </a:moveTo>
                  <a:cubicBezTo>
                    <a:pt x="1959" y="1187"/>
                    <a:pt x="1879" y="1198"/>
                    <a:pt x="1774" y="1233"/>
                  </a:cubicBezTo>
                  <a:cubicBezTo>
                    <a:pt x="1372" y="1337"/>
                    <a:pt x="1326" y="1590"/>
                    <a:pt x="922" y="1763"/>
                  </a:cubicBezTo>
                  <a:cubicBezTo>
                    <a:pt x="853" y="1786"/>
                    <a:pt x="784" y="1809"/>
                    <a:pt x="703" y="1809"/>
                  </a:cubicBezTo>
                  <a:cubicBezTo>
                    <a:pt x="358" y="1809"/>
                    <a:pt x="0" y="1521"/>
                    <a:pt x="0" y="1521"/>
                  </a:cubicBezTo>
                  <a:lnTo>
                    <a:pt x="0" y="1521"/>
                  </a:lnTo>
                  <a:lnTo>
                    <a:pt x="899" y="2455"/>
                  </a:lnTo>
                  <a:cubicBezTo>
                    <a:pt x="899" y="2455"/>
                    <a:pt x="1383" y="1763"/>
                    <a:pt x="1821" y="1441"/>
                  </a:cubicBezTo>
                  <a:cubicBezTo>
                    <a:pt x="1959" y="1349"/>
                    <a:pt x="2109" y="1290"/>
                    <a:pt x="2270" y="1256"/>
                  </a:cubicBezTo>
                  <a:cubicBezTo>
                    <a:pt x="2235" y="1221"/>
                    <a:pt x="2166" y="1187"/>
                    <a:pt x="2028" y="1187"/>
                  </a:cubicBezTo>
                  <a:close/>
                </a:path>
              </a:pathLst>
            </a:custGeom>
            <a:solidFill>
              <a:srgbClr val="F1A0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2535786" y="4959077"/>
              <a:ext cx="2074" cy="1037"/>
            </a:xfrm>
            <a:custGeom>
              <a:rect b="b" l="l" r="r" t="t"/>
              <a:pathLst>
                <a:path extrusionOk="0" h="12" w="24">
                  <a:moveTo>
                    <a:pt x="0" y="0"/>
                  </a:moveTo>
                  <a:lnTo>
                    <a:pt x="0" y="0"/>
                  </a:lnTo>
                  <a:cubicBezTo>
                    <a:pt x="11" y="11"/>
                    <a:pt x="23" y="11"/>
                    <a:pt x="23" y="1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1A0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2535786" y="4958040"/>
              <a:ext cx="2074" cy="2074"/>
            </a:xfrm>
            <a:custGeom>
              <a:rect b="b" l="l" r="r" t="t"/>
              <a:pathLst>
                <a:path extrusionOk="0" h="24" w="24">
                  <a:moveTo>
                    <a:pt x="23" y="0"/>
                  </a:moveTo>
                  <a:cubicBezTo>
                    <a:pt x="11" y="0"/>
                    <a:pt x="11" y="0"/>
                    <a:pt x="0" y="12"/>
                  </a:cubicBezTo>
                  <a:lnTo>
                    <a:pt x="23" y="23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1A0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4157865" y="5039710"/>
              <a:ext cx="2074" cy="10025"/>
            </a:xfrm>
            <a:custGeom>
              <a:rect b="b" l="l" r="r" t="t"/>
              <a:pathLst>
                <a:path extrusionOk="0" h="116" w="24">
                  <a:moveTo>
                    <a:pt x="0" y="0"/>
                  </a:moveTo>
                  <a:cubicBezTo>
                    <a:pt x="12" y="58"/>
                    <a:pt x="12" y="92"/>
                    <a:pt x="23" y="115"/>
                  </a:cubicBezTo>
                  <a:lnTo>
                    <a:pt x="23" y="115"/>
                  </a:lnTo>
                  <a:cubicBezTo>
                    <a:pt x="12" y="92"/>
                    <a:pt x="12" y="58"/>
                    <a:pt x="0" y="0"/>
                  </a:cubicBezTo>
                  <a:close/>
                </a:path>
              </a:pathLst>
            </a:custGeom>
            <a:solidFill>
              <a:srgbClr val="F1A0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4159852" y="5049648"/>
              <a:ext cx="1123" cy="1123"/>
            </a:xfrm>
            <a:custGeom>
              <a:rect b="b" l="l" r="r" t="t"/>
              <a:pathLst>
                <a:path extrusionOk="0" h="13" w="13">
                  <a:moveTo>
                    <a:pt x="12" y="12"/>
                  </a:moveTo>
                  <a:lnTo>
                    <a:pt x="12" y="12"/>
                  </a:lnTo>
                  <a:lnTo>
                    <a:pt x="12" y="12"/>
                  </a:lnTo>
                  <a:close/>
                  <a:moveTo>
                    <a:pt x="0" y="12"/>
                  </a:moveTo>
                  <a:lnTo>
                    <a:pt x="0" y="12"/>
                  </a:lnTo>
                  <a:lnTo>
                    <a:pt x="0" y="12"/>
                  </a:lnTo>
                  <a:close/>
                  <a:moveTo>
                    <a:pt x="0" y="12"/>
                  </a:moveTo>
                  <a:lnTo>
                    <a:pt x="0" y="12"/>
                  </a:lnTo>
                  <a:lnTo>
                    <a:pt x="0" y="12"/>
                  </a:lnTo>
                  <a:close/>
                  <a:moveTo>
                    <a:pt x="0" y="0"/>
                  </a:move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A0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4157865" y="4929174"/>
              <a:ext cx="166363" cy="172326"/>
            </a:xfrm>
            <a:custGeom>
              <a:rect b="b" l="l" r="r" t="t"/>
              <a:pathLst>
                <a:path extrusionOk="0" h="1994" w="1925">
                  <a:moveTo>
                    <a:pt x="1925" y="1"/>
                  </a:moveTo>
                  <a:lnTo>
                    <a:pt x="1925" y="1"/>
                  </a:lnTo>
                  <a:cubicBezTo>
                    <a:pt x="1925" y="1"/>
                    <a:pt x="1682" y="1464"/>
                    <a:pt x="1464" y="1545"/>
                  </a:cubicBezTo>
                  <a:cubicBezTo>
                    <a:pt x="1441" y="1556"/>
                    <a:pt x="1406" y="1556"/>
                    <a:pt x="1360" y="1556"/>
                  </a:cubicBezTo>
                  <a:cubicBezTo>
                    <a:pt x="1003" y="1556"/>
                    <a:pt x="12" y="1279"/>
                    <a:pt x="0" y="1279"/>
                  </a:cubicBezTo>
                  <a:lnTo>
                    <a:pt x="0" y="1279"/>
                  </a:lnTo>
                  <a:cubicBezTo>
                    <a:pt x="12" y="1337"/>
                    <a:pt x="12" y="1371"/>
                    <a:pt x="23" y="1394"/>
                  </a:cubicBezTo>
                  <a:lnTo>
                    <a:pt x="23" y="1406"/>
                  </a:lnTo>
                  <a:lnTo>
                    <a:pt x="35" y="1406"/>
                  </a:lnTo>
                  <a:lnTo>
                    <a:pt x="35" y="1394"/>
                  </a:lnTo>
                  <a:lnTo>
                    <a:pt x="507" y="1637"/>
                  </a:lnTo>
                  <a:lnTo>
                    <a:pt x="796" y="1821"/>
                  </a:lnTo>
                  <a:lnTo>
                    <a:pt x="968" y="1994"/>
                  </a:lnTo>
                  <a:lnTo>
                    <a:pt x="991" y="1994"/>
                  </a:lnTo>
                  <a:lnTo>
                    <a:pt x="1833" y="1487"/>
                  </a:lnTo>
                  <a:cubicBezTo>
                    <a:pt x="1844" y="1487"/>
                    <a:pt x="1844" y="1476"/>
                    <a:pt x="1844" y="1476"/>
                  </a:cubicBezTo>
                  <a:lnTo>
                    <a:pt x="1925" y="1"/>
                  </a:lnTo>
                  <a:close/>
                </a:path>
              </a:pathLst>
            </a:custGeom>
            <a:solidFill>
              <a:srgbClr val="F1A0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3076450" y="4464131"/>
              <a:ext cx="485089" cy="100682"/>
            </a:xfrm>
            <a:custGeom>
              <a:rect b="b" l="l" r="r" t="t"/>
              <a:pathLst>
                <a:path extrusionOk="0" h="1165" w="5613">
                  <a:moveTo>
                    <a:pt x="5382" y="0"/>
                  </a:moveTo>
                  <a:cubicBezTo>
                    <a:pt x="4368" y="438"/>
                    <a:pt x="3065" y="554"/>
                    <a:pt x="2005" y="554"/>
                  </a:cubicBezTo>
                  <a:cubicBezTo>
                    <a:pt x="865" y="554"/>
                    <a:pt x="1" y="427"/>
                    <a:pt x="0" y="427"/>
                  </a:cubicBezTo>
                  <a:lnTo>
                    <a:pt x="0" y="427"/>
                  </a:lnTo>
                  <a:cubicBezTo>
                    <a:pt x="0" y="427"/>
                    <a:pt x="715" y="1037"/>
                    <a:pt x="2662" y="1153"/>
                  </a:cubicBezTo>
                  <a:cubicBezTo>
                    <a:pt x="2743" y="1165"/>
                    <a:pt x="2812" y="1165"/>
                    <a:pt x="2881" y="1165"/>
                  </a:cubicBezTo>
                  <a:cubicBezTo>
                    <a:pt x="4264" y="1165"/>
                    <a:pt x="5231" y="369"/>
                    <a:pt x="56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3541494" y="4447278"/>
              <a:ext cx="34915" cy="16939"/>
            </a:xfrm>
            <a:custGeom>
              <a:rect b="b" l="l" r="r" t="t"/>
              <a:pathLst>
                <a:path extrusionOk="0" h="196" w="404">
                  <a:moveTo>
                    <a:pt x="403" y="0"/>
                  </a:moveTo>
                  <a:cubicBezTo>
                    <a:pt x="277" y="69"/>
                    <a:pt x="139" y="138"/>
                    <a:pt x="1" y="195"/>
                  </a:cubicBezTo>
                  <a:lnTo>
                    <a:pt x="231" y="195"/>
                  </a:lnTo>
                  <a:cubicBezTo>
                    <a:pt x="346" y="80"/>
                    <a:pt x="403" y="0"/>
                    <a:pt x="403" y="0"/>
                  </a:cubicBezTo>
                  <a:close/>
                </a:path>
              </a:pathLst>
            </a:custGeom>
            <a:solidFill>
              <a:srgbClr val="DF5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3004719" y="4833590"/>
              <a:ext cx="571685" cy="94633"/>
            </a:xfrm>
            <a:custGeom>
              <a:rect b="b" l="l" r="r" t="t"/>
              <a:pathLst>
                <a:path extrusionOk="0" h="1095" w="6615">
                  <a:moveTo>
                    <a:pt x="4610" y="1"/>
                  </a:moveTo>
                  <a:cubicBezTo>
                    <a:pt x="4057" y="1"/>
                    <a:pt x="2420" y="565"/>
                    <a:pt x="1764" y="600"/>
                  </a:cubicBezTo>
                  <a:lnTo>
                    <a:pt x="1626" y="600"/>
                  </a:lnTo>
                  <a:cubicBezTo>
                    <a:pt x="958" y="600"/>
                    <a:pt x="1" y="369"/>
                    <a:pt x="1" y="369"/>
                  </a:cubicBezTo>
                  <a:lnTo>
                    <a:pt x="1" y="369"/>
                  </a:lnTo>
                  <a:cubicBezTo>
                    <a:pt x="1" y="369"/>
                    <a:pt x="1199" y="933"/>
                    <a:pt x="1764" y="1072"/>
                  </a:cubicBezTo>
                  <a:cubicBezTo>
                    <a:pt x="1810" y="1084"/>
                    <a:pt x="1856" y="1095"/>
                    <a:pt x="1913" y="1095"/>
                  </a:cubicBezTo>
                  <a:cubicBezTo>
                    <a:pt x="2594" y="1095"/>
                    <a:pt x="4172" y="334"/>
                    <a:pt x="4656" y="300"/>
                  </a:cubicBezTo>
                  <a:cubicBezTo>
                    <a:pt x="4829" y="288"/>
                    <a:pt x="5106" y="288"/>
                    <a:pt x="5393" y="288"/>
                  </a:cubicBezTo>
                  <a:cubicBezTo>
                    <a:pt x="5969" y="288"/>
                    <a:pt x="6614" y="300"/>
                    <a:pt x="6614" y="300"/>
                  </a:cubicBezTo>
                  <a:cubicBezTo>
                    <a:pt x="6614" y="300"/>
                    <a:pt x="5152" y="35"/>
                    <a:pt x="46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3056486" y="4811725"/>
              <a:ext cx="201278" cy="33878"/>
            </a:xfrm>
            <a:custGeom>
              <a:rect b="b" l="l" r="r" t="t"/>
              <a:pathLst>
                <a:path extrusionOk="0" h="392" w="2329">
                  <a:moveTo>
                    <a:pt x="1" y="0"/>
                  </a:moveTo>
                  <a:cubicBezTo>
                    <a:pt x="1" y="0"/>
                    <a:pt x="554" y="392"/>
                    <a:pt x="1419" y="392"/>
                  </a:cubicBezTo>
                  <a:cubicBezTo>
                    <a:pt x="1695" y="392"/>
                    <a:pt x="2006" y="357"/>
                    <a:pt x="2328" y="25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2615468" y="5271756"/>
              <a:ext cx="111571" cy="52804"/>
            </a:xfrm>
            <a:custGeom>
              <a:rect b="b" l="l" r="r" t="t"/>
              <a:pathLst>
                <a:path extrusionOk="0" h="611" w="1291">
                  <a:moveTo>
                    <a:pt x="0" y="0"/>
                  </a:moveTo>
                  <a:lnTo>
                    <a:pt x="991" y="611"/>
                  </a:lnTo>
                  <a:cubicBezTo>
                    <a:pt x="1083" y="599"/>
                    <a:pt x="1186" y="587"/>
                    <a:pt x="1291" y="576"/>
                  </a:cubicBezTo>
                  <a:lnTo>
                    <a:pt x="1175" y="0"/>
                  </a:lnTo>
                  <a:close/>
                </a:path>
              </a:pathLst>
            </a:custGeom>
            <a:solidFill>
              <a:srgbClr val="FCEB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2701114" y="5321536"/>
              <a:ext cx="29902" cy="20914"/>
            </a:xfrm>
            <a:custGeom>
              <a:rect b="b" l="l" r="r" t="t"/>
              <a:pathLst>
                <a:path extrusionOk="0" h="242" w="346">
                  <a:moveTo>
                    <a:pt x="300" y="0"/>
                  </a:moveTo>
                  <a:cubicBezTo>
                    <a:pt x="195" y="11"/>
                    <a:pt x="92" y="23"/>
                    <a:pt x="0" y="35"/>
                  </a:cubicBezTo>
                  <a:lnTo>
                    <a:pt x="346" y="242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EBD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2717016" y="5040747"/>
              <a:ext cx="1299535" cy="347505"/>
            </a:xfrm>
            <a:custGeom>
              <a:rect b="b" l="l" r="r" t="t"/>
              <a:pathLst>
                <a:path extrusionOk="0" h="4021" w="15037">
                  <a:moveTo>
                    <a:pt x="14575" y="0"/>
                  </a:moveTo>
                  <a:lnTo>
                    <a:pt x="12801" y="703"/>
                  </a:lnTo>
                  <a:lnTo>
                    <a:pt x="10624" y="1775"/>
                  </a:lnTo>
                  <a:cubicBezTo>
                    <a:pt x="10624" y="1775"/>
                    <a:pt x="7570" y="2650"/>
                    <a:pt x="7328" y="2650"/>
                  </a:cubicBezTo>
                  <a:lnTo>
                    <a:pt x="2016" y="2650"/>
                  </a:lnTo>
                  <a:cubicBezTo>
                    <a:pt x="1936" y="2650"/>
                    <a:pt x="887" y="2661"/>
                    <a:pt x="0" y="2673"/>
                  </a:cubicBezTo>
                  <a:lnTo>
                    <a:pt x="116" y="3249"/>
                  </a:lnTo>
                  <a:lnTo>
                    <a:pt x="162" y="3491"/>
                  </a:lnTo>
                  <a:lnTo>
                    <a:pt x="634" y="3779"/>
                  </a:lnTo>
                  <a:cubicBezTo>
                    <a:pt x="634" y="3779"/>
                    <a:pt x="1913" y="4021"/>
                    <a:pt x="3606" y="4021"/>
                  </a:cubicBezTo>
                  <a:cubicBezTo>
                    <a:pt x="4817" y="4021"/>
                    <a:pt x="6233" y="3895"/>
                    <a:pt x="7547" y="3468"/>
                  </a:cubicBezTo>
                  <a:cubicBezTo>
                    <a:pt x="9943" y="2684"/>
                    <a:pt x="13251" y="1394"/>
                    <a:pt x="14703" y="818"/>
                  </a:cubicBezTo>
                  <a:cubicBezTo>
                    <a:pt x="15002" y="703"/>
                    <a:pt x="15036" y="288"/>
                    <a:pt x="14760" y="115"/>
                  </a:cubicBezTo>
                  <a:lnTo>
                    <a:pt x="14575" y="0"/>
                  </a:lnTo>
                  <a:close/>
                </a:path>
              </a:pathLst>
            </a:custGeom>
            <a:solidFill>
              <a:srgbClr val="F09B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2391373" y="4941446"/>
              <a:ext cx="1618175" cy="433927"/>
            </a:xfrm>
            <a:custGeom>
              <a:rect b="b" l="l" r="r" t="t"/>
              <a:pathLst>
                <a:path extrusionOk="0" h="5021" w="18724">
                  <a:moveTo>
                    <a:pt x="18226" y="0"/>
                  </a:moveTo>
                  <a:cubicBezTo>
                    <a:pt x="17956" y="0"/>
                    <a:pt x="17588" y="65"/>
                    <a:pt x="17214" y="169"/>
                  </a:cubicBezTo>
                  <a:cubicBezTo>
                    <a:pt x="16512" y="366"/>
                    <a:pt x="16315" y="1357"/>
                    <a:pt x="15924" y="1644"/>
                  </a:cubicBezTo>
                  <a:cubicBezTo>
                    <a:pt x="15544" y="1933"/>
                    <a:pt x="14323" y="1782"/>
                    <a:pt x="13873" y="2002"/>
                  </a:cubicBezTo>
                  <a:cubicBezTo>
                    <a:pt x="13429" y="2229"/>
                    <a:pt x="13356" y="2670"/>
                    <a:pt x="12788" y="2670"/>
                  </a:cubicBezTo>
                  <a:cubicBezTo>
                    <a:pt x="12781" y="2670"/>
                    <a:pt x="12774" y="2670"/>
                    <a:pt x="12767" y="2670"/>
                  </a:cubicBezTo>
                  <a:cubicBezTo>
                    <a:pt x="6027" y="2635"/>
                    <a:pt x="4206" y="354"/>
                    <a:pt x="2397" y="181"/>
                  </a:cubicBezTo>
                  <a:cubicBezTo>
                    <a:pt x="2314" y="174"/>
                    <a:pt x="2235" y="170"/>
                    <a:pt x="2157" y="170"/>
                  </a:cubicBezTo>
                  <a:cubicBezTo>
                    <a:pt x="525" y="170"/>
                    <a:pt x="1" y="1856"/>
                    <a:pt x="12" y="2670"/>
                  </a:cubicBezTo>
                  <a:cubicBezTo>
                    <a:pt x="58" y="5021"/>
                    <a:pt x="1821" y="4571"/>
                    <a:pt x="3976" y="4824"/>
                  </a:cubicBezTo>
                  <a:cubicBezTo>
                    <a:pt x="4267" y="4860"/>
                    <a:pt x="4592" y="4876"/>
                    <a:pt x="4938" y="4876"/>
                  </a:cubicBezTo>
                  <a:cubicBezTo>
                    <a:pt x="7149" y="4876"/>
                    <a:pt x="10200" y="4236"/>
                    <a:pt x="10589" y="4156"/>
                  </a:cubicBezTo>
                  <a:cubicBezTo>
                    <a:pt x="11038" y="4064"/>
                    <a:pt x="17537" y="1518"/>
                    <a:pt x="17987" y="1483"/>
                  </a:cubicBezTo>
                  <a:cubicBezTo>
                    <a:pt x="18036" y="1480"/>
                    <a:pt x="18083" y="1479"/>
                    <a:pt x="18128" y="1479"/>
                  </a:cubicBezTo>
                  <a:cubicBezTo>
                    <a:pt x="18482" y="1479"/>
                    <a:pt x="18655" y="1552"/>
                    <a:pt x="18655" y="1552"/>
                  </a:cubicBezTo>
                  <a:cubicBezTo>
                    <a:pt x="18655" y="1552"/>
                    <a:pt x="18724" y="423"/>
                    <a:pt x="18655" y="169"/>
                  </a:cubicBezTo>
                  <a:cubicBezTo>
                    <a:pt x="18628" y="51"/>
                    <a:pt x="18464" y="0"/>
                    <a:pt x="18226" y="0"/>
                  </a:cubicBezTo>
                  <a:close/>
                </a:path>
              </a:pathLst>
            </a:custGeom>
            <a:solidFill>
              <a:srgbClr val="F2A9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56" name="Google Shape;3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036575"/>
            <a:ext cx="2073875" cy="397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3"/>
          <p:cNvSpPr/>
          <p:nvPr/>
        </p:nvSpPr>
        <p:spPr>
          <a:xfrm rot="6300003">
            <a:off x="7882975" y="37572"/>
            <a:ext cx="1216812" cy="1143400"/>
          </a:xfrm>
          <a:custGeom>
            <a:rect b="b" l="l" r="r" t="t"/>
            <a:pathLst>
              <a:path extrusionOk="0" h="5390" w="5736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3"/>
          <p:cNvSpPr/>
          <p:nvPr/>
        </p:nvSpPr>
        <p:spPr>
          <a:xfrm>
            <a:off x="53956" y="129550"/>
            <a:ext cx="1216806" cy="1143394"/>
          </a:xfrm>
          <a:custGeom>
            <a:rect b="b" l="l" r="r" t="t"/>
            <a:pathLst>
              <a:path extrusionOk="0" h="5390" w="5736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3"/>
          <p:cNvSpPr txBox="1"/>
          <p:nvPr>
            <p:ph type="title"/>
          </p:nvPr>
        </p:nvSpPr>
        <p:spPr>
          <a:xfrm>
            <a:off x="720000" y="328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INTENTS</a:t>
            </a:r>
            <a:endParaRPr sz="3200"/>
          </a:p>
        </p:txBody>
      </p:sp>
      <p:grpSp>
        <p:nvGrpSpPr>
          <p:cNvPr id="364" name="Google Shape;364;p23"/>
          <p:cNvGrpSpPr/>
          <p:nvPr/>
        </p:nvGrpSpPr>
        <p:grpSpPr>
          <a:xfrm>
            <a:off x="8100701" y="-90711"/>
            <a:ext cx="837977" cy="1327453"/>
            <a:chOff x="1375100" y="2547400"/>
            <a:chExt cx="1792081" cy="2838864"/>
          </a:xfrm>
        </p:grpSpPr>
        <p:sp>
          <p:nvSpPr>
            <p:cNvPr id="365" name="Google Shape;365;p23"/>
            <p:cNvSpPr/>
            <p:nvPr/>
          </p:nvSpPr>
          <p:spPr>
            <a:xfrm>
              <a:off x="1375100" y="4248634"/>
              <a:ext cx="352260" cy="403818"/>
            </a:xfrm>
            <a:custGeom>
              <a:rect b="b" l="l" r="r" t="t"/>
              <a:pathLst>
                <a:path extrusionOk="0" h="5694" w="4967">
                  <a:moveTo>
                    <a:pt x="3331" y="0"/>
                  </a:moveTo>
                  <a:cubicBezTo>
                    <a:pt x="3271" y="0"/>
                    <a:pt x="3207" y="25"/>
                    <a:pt x="3135" y="79"/>
                  </a:cubicBezTo>
                  <a:cubicBezTo>
                    <a:pt x="2812" y="332"/>
                    <a:pt x="1924" y="1761"/>
                    <a:pt x="1499" y="2048"/>
                  </a:cubicBezTo>
                  <a:cubicBezTo>
                    <a:pt x="1061" y="2325"/>
                    <a:pt x="1" y="3904"/>
                    <a:pt x="104" y="4722"/>
                  </a:cubicBezTo>
                  <a:cubicBezTo>
                    <a:pt x="180" y="5322"/>
                    <a:pt x="300" y="5693"/>
                    <a:pt x="499" y="5693"/>
                  </a:cubicBezTo>
                  <a:cubicBezTo>
                    <a:pt x="572" y="5693"/>
                    <a:pt x="654" y="5644"/>
                    <a:pt x="749" y="5540"/>
                  </a:cubicBezTo>
                  <a:cubicBezTo>
                    <a:pt x="1107" y="5148"/>
                    <a:pt x="2316" y="3351"/>
                    <a:pt x="2927" y="3190"/>
                  </a:cubicBezTo>
                  <a:cubicBezTo>
                    <a:pt x="3127" y="3136"/>
                    <a:pt x="3387" y="3118"/>
                    <a:pt x="3645" y="3118"/>
                  </a:cubicBezTo>
                  <a:cubicBezTo>
                    <a:pt x="4160" y="3118"/>
                    <a:pt x="4667" y="3190"/>
                    <a:pt x="4667" y="3190"/>
                  </a:cubicBezTo>
                  <a:lnTo>
                    <a:pt x="4966" y="2048"/>
                  </a:lnTo>
                  <a:cubicBezTo>
                    <a:pt x="4966" y="2048"/>
                    <a:pt x="4068" y="1116"/>
                    <a:pt x="3849" y="655"/>
                  </a:cubicBezTo>
                  <a:cubicBezTo>
                    <a:pt x="3688" y="296"/>
                    <a:pt x="3541" y="0"/>
                    <a:pt x="3331" y="0"/>
                  </a:cubicBezTo>
                  <a:close/>
                </a:path>
              </a:pathLst>
            </a:custGeom>
            <a:solidFill>
              <a:srgbClr val="F2A9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3"/>
            <p:cNvSpPr/>
            <p:nvPr/>
          </p:nvSpPr>
          <p:spPr>
            <a:xfrm>
              <a:off x="1375100" y="4248634"/>
              <a:ext cx="295878" cy="403818"/>
            </a:xfrm>
            <a:custGeom>
              <a:rect b="b" l="l" r="r" t="t"/>
              <a:pathLst>
                <a:path extrusionOk="0" h="5694" w="4172">
                  <a:moveTo>
                    <a:pt x="3331" y="0"/>
                  </a:moveTo>
                  <a:cubicBezTo>
                    <a:pt x="3271" y="0"/>
                    <a:pt x="3207" y="25"/>
                    <a:pt x="3135" y="79"/>
                  </a:cubicBezTo>
                  <a:cubicBezTo>
                    <a:pt x="2812" y="332"/>
                    <a:pt x="1924" y="1761"/>
                    <a:pt x="1499" y="2048"/>
                  </a:cubicBezTo>
                  <a:cubicBezTo>
                    <a:pt x="1061" y="2325"/>
                    <a:pt x="1" y="3904"/>
                    <a:pt x="104" y="4722"/>
                  </a:cubicBezTo>
                  <a:cubicBezTo>
                    <a:pt x="180" y="5322"/>
                    <a:pt x="300" y="5693"/>
                    <a:pt x="499" y="5693"/>
                  </a:cubicBezTo>
                  <a:cubicBezTo>
                    <a:pt x="572" y="5693"/>
                    <a:pt x="654" y="5644"/>
                    <a:pt x="749" y="5540"/>
                  </a:cubicBezTo>
                  <a:cubicBezTo>
                    <a:pt x="1107" y="5148"/>
                    <a:pt x="2316" y="3351"/>
                    <a:pt x="2927" y="3190"/>
                  </a:cubicBezTo>
                  <a:cubicBezTo>
                    <a:pt x="2950" y="3178"/>
                    <a:pt x="2984" y="3167"/>
                    <a:pt x="3020" y="3167"/>
                  </a:cubicBezTo>
                  <a:cubicBezTo>
                    <a:pt x="3020" y="3167"/>
                    <a:pt x="3077" y="2417"/>
                    <a:pt x="3307" y="2025"/>
                  </a:cubicBezTo>
                  <a:cubicBezTo>
                    <a:pt x="3538" y="1623"/>
                    <a:pt x="4172" y="1139"/>
                    <a:pt x="4172" y="1139"/>
                  </a:cubicBezTo>
                  <a:cubicBezTo>
                    <a:pt x="4033" y="954"/>
                    <a:pt x="3918" y="781"/>
                    <a:pt x="3849" y="655"/>
                  </a:cubicBezTo>
                  <a:cubicBezTo>
                    <a:pt x="3688" y="296"/>
                    <a:pt x="3541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3"/>
            <p:cNvSpPr/>
            <p:nvPr/>
          </p:nvSpPr>
          <p:spPr>
            <a:xfrm>
              <a:off x="2673507" y="5102372"/>
              <a:ext cx="493674" cy="283893"/>
            </a:xfrm>
            <a:custGeom>
              <a:rect b="b" l="l" r="r" t="t"/>
              <a:pathLst>
                <a:path extrusionOk="0" h="4003" w="6961">
                  <a:moveTo>
                    <a:pt x="1568" y="1"/>
                  </a:moveTo>
                  <a:lnTo>
                    <a:pt x="1" y="288"/>
                  </a:lnTo>
                  <a:cubicBezTo>
                    <a:pt x="1" y="288"/>
                    <a:pt x="220" y="3250"/>
                    <a:pt x="358" y="3711"/>
                  </a:cubicBezTo>
                  <a:cubicBezTo>
                    <a:pt x="416" y="3908"/>
                    <a:pt x="532" y="4002"/>
                    <a:pt x="771" y="4002"/>
                  </a:cubicBezTo>
                  <a:cubicBezTo>
                    <a:pt x="1105" y="4002"/>
                    <a:pt x="1680" y="3817"/>
                    <a:pt x="2674" y="3468"/>
                  </a:cubicBezTo>
                  <a:cubicBezTo>
                    <a:pt x="4391" y="2869"/>
                    <a:pt x="6960" y="1855"/>
                    <a:pt x="6568" y="1256"/>
                  </a:cubicBezTo>
                  <a:cubicBezTo>
                    <a:pt x="6468" y="1100"/>
                    <a:pt x="6157" y="1042"/>
                    <a:pt x="5750" y="1042"/>
                  </a:cubicBezTo>
                  <a:cubicBezTo>
                    <a:pt x="4567" y="1042"/>
                    <a:pt x="2571" y="1532"/>
                    <a:pt x="2571" y="1532"/>
                  </a:cubicBezTo>
                  <a:lnTo>
                    <a:pt x="1568" y="1"/>
                  </a:lnTo>
                  <a:close/>
                </a:path>
              </a:pathLst>
            </a:custGeom>
            <a:solidFill>
              <a:srgbClr val="F2A9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3"/>
            <p:cNvSpPr/>
            <p:nvPr/>
          </p:nvSpPr>
          <p:spPr>
            <a:xfrm>
              <a:off x="2685847" y="5176199"/>
              <a:ext cx="481334" cy="210065"/>
            </a:xfrm>
            <a:custGeom>
              <a:rect b="b" l="l" r="r" t="t"/>
              <a:pathLst>
                <a:path extrusionOk="0" h="2962" w="6787">
                  <a:moveTo>
                    <a:pt x="5576" y="1"/>
                  </a:moveTo>
                  <a:cubicBezTo>
                    <a:pt x="4393" y="1"/>
                    <a:pt x="2397" y="491"/>
                    <a:pt x="2397" y="491"/>
                  </a:cubicBezTo>
                  <a:cubicBezTo>
                    <a:pt x="2397" y="491"/>
                    <a:pt x="2523" y="768"/>
                    <a:pt x="2281" y="964"/>
                  </a:cubicBezTo>
                  <a:cubicBezTo>
                    <a:pt x="2039" y="1160"/>
                    <a:pt x="0" y="1321"/>
                    <a:pt x="0" y="1321"/>
                  </a:cubicBezTo>
                  <a:cubicBezTo>
                    <a:pt x="57" y="1932"/>
                    <a:pt x="126" y="2496"/>
                    <a:pt x="184" y="2670"/>
                  </a:cubicBezTo>
                  <a:cubicBezTo>
                    <a:pt x="242" y="2867"/>
                    <a:pt x="358" y="2961"/>
                    <a:pt x="597" y="2961"/>
                  </a:cubicBezTo>
                  <a:cubicBezTo>
                    <a:pt x="931" y="2961"/>
                    <a:pt x="1506" y="2776"/>
                    <a:pt x="2500" y="2427"/>
                  </a:cubicBezTo>
                  <a:cubicBezTo>
                    <a:pt x="4217" y="1828"/>
                    <a:pt x="6786" y="814"/>
                    <a:pt x="6394" y="215"/>
                  </a:cubicBezTo>
                  <a:cubicBezTo>
                    <a:pt x="6294" y="59"/>
                    <a:pt x="5983" y="1"/>
                    <a:pt x="5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3"/>
            <p:cNvSpPr/>
            <p:nvPr/>
          </p:nvSpPr>
          <p:spPr>
            <a:xfrm>
              <a:off x="1727290" y="2547400"/>
              <a:ext cx="876855" cy="473391"/>
            </a:xfrm>
            <a:custGeom>
              <a:rect b="b" l="l" r="r" t="t"/>
              <a:pathLst>
                <a:path extrusionOk="0" h="6675" w="12364">
                  <a:moveTo>
                    <a:pt x="10382" y="1"/>
                  </a:moveTo>
                  <a:cubicBezTo>
                    <a:pt x="10186" y="1"/>
                    <a:pt x="9975" y="24"/>
                    <a:pt x="9748" y="78"/>
                  </a:cubicBezTo>
                  <a:cubicBezTo>
                    <a:pt x="7928" y="507"/>
                    <a:pt x="7073" y="2246"/>
                    <a:pt x="5115" y="2246"/>
                  </a:cubicBezTo>
                  <a:cubicBezTo>
                    <a:pt x="5077" y="2246"/>
                    <a:pt x="5039" y="2245"/>
                    <a:pt x="5001" y="2244"/>
                  </a:cubicBezTo>
                  <a:cubicBezTo>
                    <a:pt x="2950" y="2175"/>
                    <a:pt x="2317" y="1852"/>
                    <a:pt x="2317" y="1852"/>
                  </a:cubicBezTo>
                  <a:lnTo>
                    <a:pt x="2317" y="1852"/>
                  </a:lnTo>
                  <a:cubicBezTo>
                    <a:pt x="2317" y="1852"/>
                    <a:pt x="3054" y="2705"/>
                    <a:pt x="3953" y="2785"/>
                  </a:cubicBezTo>
                  <a:cubicBezTo>
                    <a:pt x="3953" y="2785"/>
                    <a:pt x="3584" y="3338"/>
                    <a:pt x="2317" y="3488"/>
                  </a:cubicBezTo>
                  <a:cubicBezTo>
                    <a:pt x="1049" y="3638"/>
                    <a:pt x="681" y="3338"/>
                    <a:pt x="0" y="4214"/>
                  </a:cubicBezTo>
                  <a:cubicBezTo>
                    <a:pt x="0" y="4214"/>
                    <a:pt x="298" y="4065"/>
                    <a:pt x="796" y="4065"/>
                  </a:cubicBezTo>
                  <a:cubicBezTo>
                    <a:pt x="868" y="4065"/>
                    <a:pt x="945" y="4068"/>
                    <a:pt x="1026" y="4075"/>
                  </a:cubicBezTo>
                  <a:cubicBezTo>
                    <a:pt x="1627" y="4119"/>
                    <a:pt x="2187" y="4982"/>
                    <a:pt x="3658" y="4982"/>
                  </a:cubicBezTo>
                  <a:cubicBezTo>
                    <a:pt x="3738" y="4982"/>
                    <a:pt x="3821" y="4980"/>
                    <a:pt x="3907" y="4974"/>
                  </a:cubicBezTo>
                  <a:cubicBezTo>
                    <a:pt x="5335" y="4882"/>
                    <a:pt x="5704" y="4364"/>
                    <a:pt x="5704" y="4364"/>
                  </a:cubicBezTo>
                  <a:lnTo>
                    <a:pt x="5704" y="4364"/>
                  </a:lnTo>
                  <a:cubicBezTo>
                    <a:pt x="5704" y="4364"/>
                    <a:pt x="5082" y="5389"/>
                    <a:pt x="4483" y="5504"/>
                  </a:cubicBezTo>
                  <a:cubicBezTo>
                    <a:pt x="4028" y="5595"/>
                    <a:pt x="3634" y="5629"/>
                    <a:pt x="3300" y="5629"/>
                  </a:cubicBezTo>
                  <a:cubicBezTo>
                    <a:pt x="2365" y="5629"/>
                    <a:pt x="1902" y="5366"/>
                    <a:pt x="1902" y="5366"/>
                  </a:cubicBezTo>
                  <a:lnTo>
                    <a:pt x="1902" y="5366"/>
                  </a:lnTo>
                  <a:cubicBezTo>
                    <a:pt x="1902" y="5366"/>
                    <a:pt x="3008" y="6675"/>
                    <a:pt x="4361" y="6675"/>
                  </a:cubicBezTo>
                  <a:cubicBezTo>
                    <a:pt x="4716" y="6675"/>
                    <a:pt x="5088" y="6584"/>
                    <a:pt x="5462" y="6357"/>
                  </a:cubicBezTo>
                  <a:cubicBezTo>
                    <a:pt x="7259" y="5263"/>
                    <a:pt x="8746" y="5182"/>
                    <a:pt x="8746" y="5182"/>
                  </a:cubicBezTo>
                  <a:lnTo>
                    <a:pt x="9679" y="5608"/>
                  </a:lnTo>
                  <a:lnTo>
                    <a:pt x="9553" y="3661"/>
                  </a:lnTo>
                  <a:lnTo>
                    <a:pt x="9553" y="3661"/>
                  </a:lnTo>
                  <a:cubicBezTo>
                    <a:pt x="9553" y="3661"/>
                    <a:pt x="10835" y="4105"/>
                    <a:pt x="10932" y="4105"/>
                  </a:cubicBezTo>
                  <a:cubicBezTo>
                    <a:pt x="10939" y="4105"/>
                    <a:pt x="10940" y="4103"/>
                    <a:pt x="10935" y="4098"/>
                  </a:cubicBezTo>
                  <a:cubicBezTo>
                    <a:pt x="10843" y="4018"/>
                    <a:pt x="12364" y="1875"/>
                    <a:pt x="12364" y="1875"/>
                  </a:cubicBezTo>
                  <a:lnTo>
                    <a:pt x="12364" y="1207"/>
                  </a:lnTo>
                  <a:cubicBezTo>
                    <a:pt x="12364" y="1207"/>
                    <a:pt x="11778" y="1"/>
                    <a:pt x="10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3"/>
            <p:cNvSpPr/>
            <p:nvPr/>
          </p:nvSpPr>
          <p:spPr>
            <a:xfrm>
              <a:off x="2180825" y="3607019"/>
              <a:ext cx="366160" cy="211696"/>
            </a:xfrm>
            <a:custGeom>
              <a:rect b="b" l="l" r="r" t="t"/>
              <a:pathLst>
                <a:path extrusionOk="0" h="2985" w="5163">
                  <a:moveTo>
                    <a:pt x="542" y="0"/>
                  </a:moveTo>
                  <a:lnTo>
                    <a:pt x="0" y="1060"/>
                  </a:lnTo>
                  <a:cubicBezTo>
                    <a:pt x="0" y="1060"/>
                    <a:pt x="1084" y="2097"/>
                    <a:pt x="2074" y="2604"/>
                  </a:cubicBezTo>
                  <a:cubicBezTo>
                    <a:pt x="2685" y="2923"/>
                    <a:pt x="3479" y="2985"/>
                    <a:pt x="3999" y="2985"/>
                  </a:cubicBezTo>
                  <a:cubicBezTo>
                    <a:pt x="4323" y="2985"/>
                    <a:pt x="4540" y="2961"/>
                    <a:pt x="4540" y="2961"/>
                  </a:cubicBezTo>
                  <a:cubicBezTo>
                    <a:pt x="4574" y="2500"/>
                    <a:pt x="5162" y="1222"/>
                    <a:pt x="5162" y="1222"/>
                  </a:cubicBezTo>
                  <a:cubicBezTo>
                    <a:pt x="5162" y="1222"/>
                    <a:pt x="3480" y="300"/>
                    <a:pt x="3388" y="231"/>
                  </a:cubicBezTo>
                  <a:cubicBezTo>
                    <a:pt x="3296" y="161"/>
                    <a:pt x="542" y="0"/>
                    <a:pt x="542" y="0"/>
                  </a:cubicBezTo>
                  <a:close/>
                </a:path>
              </a:pathLst>
            </a:custGeom>
            <a:solidFill>
              <a:srgbClr val="F2A9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3"/>
            <p:cNvSpPr/>
            <p:nvPr/>
          </p:nvSpPr>
          <p:spPr>
            <a:xfrm>
              <a:off x="2582020" y="3064408"/>
              <a:ext cx="415166" cy="542538"/>
            </a:xfrm>
            <a:custGeom>
              <a:rect b="b" l="l" r="r" t="t"/>
              <a:pathLst>
                <a:path extrusionOk="0" h="7650" w="5854">
                  <a:moveTo>
                    <a:pt x="0" y="1"/>
                  </a:moveTo>
                  <a:lnTo>
                    <a:pt x="473" y="1429"/>
                  </a:lnTo>
                  <a:lnTo>
                    <a:pt x="254" y="3422"/>
                  </a:lnTo>
                  <a:lnTo>
                    <a:pt x="1280" y="5047"/>
                  </a:lnTo>
                  <a:cubicBezTo>
                    <a:pt x="1280" y="5047"/>
                    <a:pt x="3895" y="7536"/>
                    <a:pt x="4322" y="7639"/>
                  </a:cubicBezTo>
                  <a:cubicBezTo>
                    <a:pt x="4351" y="7646"/>
                    <a:pt x="4381" y="7650"/>
                    <a:pt x="4410" y="7650"/>
                  </a:cubicBezTo>
                  <a:cubicBezTo>
                    <a:pt x="4814" y="7650"/>
                    <a:pt x="5185" y="7010"/>
                    <a:pt x="5497" y="6430"/>
                  </a:cubicBezTo>
                  <a:cubicBezTo>
                    <a:pt x="5497" y="6430"/>
                    <a:pt x="5773" y="6187"/>
                    <a:pt x="5819" y="5750"/>
                  </a:cubicBezTo>
                  <a:cubicBezTo>
                    <a:pt x="5854" y="5485"/>
                    <a:pt x="5784" y="4966"/>
                    <a:pt x="5784" y="4966"/>
                  </a:cubicBezTo>
                  <a:cubicBezTo>
                    <a:pt x="5784" y="4966"/>
                    <a:pt x="5773" y="4586"/>
                    <a:pt x="5681" y="4321"/>
                  </a:cubicBezTo>
                  <a:cubicBezTo>
                    <a:pt x="5623" y="4113"/>
                    <a:pt x="5289" y="3998"/>
                    <a:pt x="5289" y="3998"/>
                  </a:cubicBezTo>
                  <a:cubicBezTo>
                    <a:pt x="5289" y="3998"/>
                    <a:pt x="5220" y="3780"/>
                    <a:pt x="5116" y="3606"/>
                  </a:cubicBezTo>
                  <a:cubicBezTo>
                    <a:pt x="5001" y="3422"/>
                    <a:pt x="4759" y="3353"/>
                    <a:pt x="4759" y="3353"/>
                  </a:cubicBezTo>
                  <a:cubicBezTo>
                    <a:pt x="4759" y="3353"/>
                    <a:pt x="4471" y="2961"/>
                    <a:pt x="4217" y="2961"/>
                  </a:cubicBezTo>
                  <a:cubicBezTo>
                    <a:pt x="3964" y="2961"/>
                    <a:pt x="3538" y="3929"/>
                    <a:pt x="3538" y="3929"/>
                  </a:cubicBezTo>
                  <a:lnTo>
                    <a:pt x="3757" y="4033"/>
                  </a:lnTo>
                  <a:lnTo>
                    <a:pt x="3780" y="4966"/>
                  </a:lnTo>
                  <a:cubicBezTo>
                    <a:pt x="3780" y="4966"/>
                    <a:pt x="3296" y="4494"/>
                    <a:pt x="2685" y="3826"/>
                  </a:cubicBezTo>
                  <a:cubicBezTo>
                    <a:pt x="2074" y="3146"/>
                    <a:pt x="1291" y="1463"/>
                    <a:pt x="1003" y="887"/>
                  </a:cubicBezTo>
                  <a:cubicBezTo>
                    <a:pt x="715" y="32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2A9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3"/>
            <p:cNvSpPr/>
            <p:nvPr/>
          </p:nvSpPr>
          <p:spPr>
            <a:xfrm>
              <a:off x="2885984" y="3463193"/>
              <a:ext cx="77728" cy="44183"/>
            </a:xfrm>
            <a:custGeom>
              <a:rect b="b" l="l" r="r" t="t"/>
              <a:pathLst>
                <a:path extrusionOk="0" h="623" w="1096">
                  <a:moveTo>
                    <a:pt x="1" y="0"/>
                  </a:moveTo>
                  <a:cubicBezTo>
                    <a:pt x="1" y="11"/>
                    <a:pt x="13" y="23"/>
                    <a:pt x="13" y="34"/>
                  </a:cubicBezTo>
                  <a:cubicBezTo>
                    <a:pt x="24" y="34"/>
                    <a:pt x="36" y="46"/>
                    <a:pt x="36" y="57"/>
                  </a:cubicBezTo>
                  <a:cubicBezTo>
                    <a:pt x="47" y="69"/>
                    <a:pt x="59" y="92"/>
                    <a:pt x="59" y="104"/>
                  </a:cubicBezTo>
                  <a:lnTo>
                    <a:pt x="93" y="139"/>
                  </a:lnTo>
                  <a:cubicBezTo>
                    <a:pt x="93" y="127"/>
                    <a:pt x="82" y="104"/>
                    <a:pt x="70" y="92"/>
                  </a:cubicBezTo>
                  <a:cubicBezTo>
                    <a:pt x="59" y="80"/>
                    <a:pt x="47" y="69"/>
                    <a:pt x="47" y="57"/>
                  </a:cubicBezTo>
                  <a:cubicBezTo>
                    <a:pt x="36" y="46"/>
                    <a:pt x="24" y="34"/>
                    <a:pt x="24" y="23"/>
                  </a:cubicBezTo>
                  <a:cubicBezTo>
                    <a:pt x="13" y="23"/>
                    <a:pt x="13" y="11"/>
                    <a:pt x="1" y="0"/>
                  </a:cubicBezTo>
                  <a:close/>
                  <a:moveTo>
                    <a:pt x="93" y="139"/>
                  </a:moveTo>
                  <a:lnTo>
                    <a:pt x="94" y="140"/>
                  </a:lnTo>
                  <a:lnTo>
                    <a:pt x="94" y="140"/>
                  </a:lnTo>
                  <a:cubicBezTo>
                    <a:pt x="94" y="140"/>
                    <a:pt x="93" y="139"/>
                    <a:pt x="93" y="139"/>
                  </a:cubicBezTo>
                  <a:close/>
                  <a:moveTo>
                    <a:pt x="94" y="140"/>
                  </a:moveTo>
                  <a:cubicBezTo>
                    <a:pt x="106" y="152"/>
                    <a:pt x="116" y="173"/>
                    <a:pt x="128" y="185"/>
                  </a:cubicBezTo>
                  <a:cubicBezTo>
                    <a:pt x="139" y="196"/>
                    <a:pt x="151" y="219"/>
                    <a:pt x="162" y="231"/>
                  </a:cubicBezTo>
                  <a:cubicBezTo>
                    <a:pt x="174" y="242"/>
                    <a:pt x="185" y="265"/>
                    <a:pt x="197" y="277"/>
                  </a:cubicBezTo>
                  <a:lnTo>
                    <a:pt x="220" y="300"/>
                  </a:lnTo>
                  <a:lnTo>
                    <a:pt x="243" y="323"/>
                  </a:lnTo>
                  <a:lnTo>
                    <a:pt x="289" y="369"/>
                  </a:lnTo>
                  <a:cubicBezTo>
                    <a:pt x="300" y="380"/>
                    <a:pt x="323" y="392"/>
                    <a:pt x="335" y="415"/>
                  </a:cubicBezTo>
                  <a:cubicBezTo>
                    <a:pt x="358" y="426"/>
                    <a:pt x="381" y="438"/>
                    <a:pt x="392" y="449"/>
                  </a:cubicBezTo>
                  <a:lnTo>
                    <a:pt x="427" y="472"/>
                  </a:lnTo>
                  <a:cubicBezTo>
                    <a:pt x="427" y="484"/>
                    <a:pt x="438" y="484"/>
                    <a:pt x="450" y="495"/>
                  </a:cubicBezTo>
                  <a:cubicBezTo>
                    <a:pt x="496" y="518"/>
                    <a:pt x="531" y="541"/>
                    <a:pt x="577" y="553"/>
                  </a:cubicBezTo>
                  <a:cubicBezTo>
                    <a:pt x="612" y="576"/>
                    <a:pt x="658" y="587"/>
                    <a:pt x="704" y="599"/>
                  </a:cubicBezTo>
                  <a:cubicBezTo>
                    <a:pt x="715" y="611"/>
                    <a:pt x="738" y="611"/>
                    <a:pt x="761" y="611"/>
                  </a:cubicBezTo>
                  <a:cubicBezTo>
                    <a:pt x="784" y="622"/>
                    <a:pt x="807" y="622"/>
                    <a:pt x="819" y="622"/>
                  </a:cubicBezTo>
                  <a:lnTo>
                    <a:pt x="922" y="622"/>
                  </a:lnTo>
                  <a:cubicBezTo>
                    <a:pt x="899" y="622"/>
                    <a:pt x="865" y="622"/>
                    <a:pt x="819" y="611"/>
                  </a:cubicBezTo>
                  <a:cubicBezTo>
                    <a:pt x="807" y="611"/>
                    <a:pt x="784" y="611"/>
                    <a:pt x="761" y="599"/>
                  </a:cubicBezTo>
                  <a:cubicBezTo>
                    <a:pt x="738" y="599"/>
                    <a:pt x="727" y="599"/>
                    <a:pt x="704" y="587"/>
                  </a:cubicBezTo>
                  <a:cubicBezTo>
                    <a:pt x="658" y="576"/>
                    <a:pt x="623" y="564"/>
                    <a:pt x="577" y="541"/>
                  </a:cubicBezTo>
                  <a:cubicBezTo>
                    <a:pt x="543" y="518"/>
                    <a:pt x="496" y="507"/>
                    <a:pt x="461" y="484"/>
                  </a:cubicBezTo>
                  <a:cubicBezTo>
                    <a:pt x="450" y="472"/>
                    <a:pt x="438" y="472"/>
                    <a:pt x="427" y="461"/>
                  </a:cubicBezTo>
                  <a:lnTo>
                    <a:pt x="404" y="438"/>
                  </a:lnTo>
                  <a:cubicBezTo>
                    <a:pt x="381" y="426"/>
                    <a:pt x="369" y="415"/>
                    <a:pt x="346" y="403"/>
                  </a:cubicBezTo>
                  <a:lnTo>
                    <a:pt x="300" y="357"/>
                  </a:lnTo>
                  <a:cubicBezTo>
                    <a:pt x="277" y="346"/>
                    <a:pt x="266" y="323"/>
                    <a:pt x="254" y="311"/>
                  </a:cubicBezTo>
                  <a:cubicBezTo>
                    <a:pt x="243" y="300"/>
                    <a:pt x="231" y="300"/>
                    <a:pt x="231" y="288"/>
                  </a:cubicBezTo>
                  <a:lnTo>
                    <a:pt x="208" y="265"/>
                  </a:lnTo>
                  <a:cubicBezTo>
                    <a:pt x="197" y="254"/>
                    <a:pt x="174" y="242"/>
                    <a:pt x="162" y="219"/>
                  </a:cubicBezTo>
                  <a:cubicBezTo>
                    <a:pt x="151" y="208"/>
                    <a:pt x="139" y="196"/>
                    <a:pt x="128" y="173"/>
                  </a:cubicBezTo>
                  <a:lnTo>
                    <a:pt x="94" y="140"/>
                  </a:lnTo>
                  <a:close/>
                  <a:moveTo>
                    <a:pt x="1096" y="599"/>
                  </a:moveTo>
                  <a:cubicBezTo>
                    <a:pt x="1073" y="599"/>
                    <a:pt x="1049" y="611"/>
                    <a:pt x="1026" y="611"/>
                  </a:cubicBezTo>
                  <a:cubicBezTo>
                    <a:pt x="1003" y="611"/>
                    <a:pt x="968" y="622"/>
                    <a:pt x="934" y="622"/>
                  </a:cubicBezTo>
                  <a:lnTo>
                    <a:pt x="1026" y="622"/>
                  </a:lnTo>
                  <a:cubicBezTo>
                    <a:pt x="1049" y="611"/>
                    <a:pt x="1084" y="611"/>
                    <a:pt x="1096" y="599"/>
                  </a:cubicBezTo>
                  <a:close/>
                </a:path>
              </a:pathLst>
            </a:custGeom>
            <a:solidFill>
              <a:srgbClr val="EF97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3"/>
            <p:cNvSpPr/>
            <p:nvPr/>
          </p:nvSpPr>
          <p:spPr>
            <a:xfrm>
              <a:off x="2913785" y="3390429"/>
              <a:ext cx="49077" cy="56452"/>
            </a:xfrm>
            <a:custGeom>
              <a:rect b="b" l="l" r="r" t="t"/>
              <a:pathLst>
                <a:path extrusionOk="0" h="796" w="692">
                  <a:moveTo>
                    <a:pt x="692" y="450"/>
                  </a:moveTo>
                  <a:cubicBezTo>
                    <a:pt x="692" y="450"/>
                    <a:pt x="669" y="461"/>
                    <a:pt x="634" y="496"/>
                  </a:cubicBezTo>
                  <a:cubicBezTo>
                    <a:pt x="669" y="473"/>
                    <a:pt x="692" y="450"/>
                    <a:pt x="692" y="450"/>
                  </a:cubicBezTo>
                  <a:close/>
                  <a:moveTo>
                    <a:pt x="565" y="0"/>
                  </a:moveTo>
                  <a:cubicBezTo>
                    <a:pt x="530" y="35"/>
                    <a:pt x="484" y="82"/>
                    <a:pt x="415" y="139"/>
                  </a:cubicBezTo>
                  <a:cubicBezTo>
                    <a:pt x="358" y="208"/>
                    <a:pt x="289" y="277"/>
                    <a:pt x="220" y="358"/>
                  </a:cubicBezTo>
                  <a:cubicBezTo>
                    <a:pt x="185" y="404"/>
                    <a:pt x="151" y="438"/>
                    <a:pt x="115" y="484"/>
                  </a:cubicBezTo>
                  <a:cubicBezTo>
                    <a:pt x="81" y="530"/>
                    <a:pt x="58" y="576"/>
                    <a:pt x="23" y="635"/>
                  </a:cubicBezTo>
                  <a:cubicBezTo>
                    <a:pt x="12" y="658"/>
                    <a:pt x="0" y="681"/>
                    <a:pt x="0" y="715"/>
                  </a:cubicBezTo>
                  <a:cubicBezTo>
                    <a:pt x="0" y="727"/>
                    <a:pt x="0" y="750"/>
                    <a:pt x="12" y="761"/>
                  </a:cubicBezTo>
                  <a:cubicBezTo>
                    <a:pt x="23" y="773"/>
                    <a:pt x="35" y="784"/>
                    <a:pt x="46" y="784"/>
                  </a:cubicBezTo>
                  <a:cubicBezTo>
                    <a:pt x="58" y="796"/>
                    <a:pt x="69" y="796"/>
                    <a:pt x="81" y="796"/>
                  </a:cubicBezTo>
                  <a:cubicBezTo>
                    <a:pt x="104" y="796"/>
                    <a:pt x="115" y="796"/>
                    <a:pt x="127" y="784"/>
                  </a:cubicBezTo>
                  <a:cubicBezTo>
                    <a:pt x="162" y="784"/>
                    <a:pt x="185" y="773"/>
                    <a:pt x="208" y="761"/>
                  </a:cubicBezTo>
                  <a:lnTo>
                    <a:pt x="346" y="692"/>
                  </a:lnTo>
                  <a:cubicBezTo>
                    <a:pt x="392" y="669"/>
                    <a:pt x="427" y="646"/>
                    <a:pt x="461" y="623"/>
                  </a:cubicBezTo>
                  <a:cubicBezTo>
                    <a:pt x="530" y="565"/>
                    <a:pt x="588" y="530"/>
                    <a:pt x="634" y="496"/>
                  </a:cubicBezTo>
                  <a:lnTo>
                    <a:pt x="634" y="496"/>
                  </a:lnTo>
                  <a:cubicBezTo>
                    <a:pt x="588" y="519"/>
                    <a:pt x="530" y="565"/>
                    <a:pt x="461" y="612"/>
                  </a:cubicBezTo>
                  <a:cubicBezTo>
                    <a:pt x="427" y="635"/>
                    <a:pt x="381" y="658"/>
                    <a:pt x="346" y="681"/>
                  </a:cubicBezTo>
                  <a:lnTo>
                    <a:pt x="208" y="750"/>
                  </a:lnTo>
                  <a:cubicBezTo>
                    <a:pt x="185" y="761"/>
                    <a:pt x="151" y="773"/>
                    <a:pt x="127" y="773"/>
                  </a:cubicBezTo>
                  <a:cubicBezTo>
                    <a:pt x="115" y="773"/>
                    <a:pt x="104" y="784"/>
                    <a:pt x="81" y="784"/>
                  </a:cubicBezTo>
                  <a:cubicBezTo>
                    <a:pt x="69" y="784"/>
                    <a:pt x="58" y="773"/>
                    <a:pt x="46" y="773"/>
                  </a:cubicBezTo>
                  <a:cubicBezTo>
                    <a:pt x="35" y="773"/>
                    <a:pt x="23" y="761"/>
                    <a:pt x="23" y="750"/>
                  </a:cubicBezTo>
                  <a:cubicBezTo>
                    <a:pt x="12" y="738"/>
                    <a:pt x="12" y="727"/>
                    <a:pt x="12" y="715"/>
                  </a:cubicBezTo>
                  <a:cubicBezTo>
                    <a:pt x="23" y="692"/>
                    <a:pt x="35" y="658"/>
                    <a:pt x="46" y="635"/>
                  </a:cubicBezTo>
                  <a:cubicBezTo>
                    <a:pt x="69" y="588"/>
                    <a:pt x="104" y="542"/>
                    <a:pt x="127" y="496"/>
                  </a:cubicBezTo>
                  <a:cubicBezTo>
                    <a:pt x="162" y="450"/>
                    <a:pt x="197" y="404"/>
                    <a:pt x="231" y="369"/>
                  </a:cubicBezTo>
                  <a:cubicBezTo>
                    <a:pt x="300" y="289"/>
                    <a:pt x="369" y="208"/>
                    <a:pt x="427" y="151"/>
                  </a:cubicBezTo>
                  <a:cubicBezTo>
                    <a:pt x="484" y="93"/>
                    <a:pt x="530" y="35"/>
                    <a:pt x="565" y="0"/>
                  </a:cubicBezTo>
                  <a:close/>
                </a:path>
              </a:pathLst>
            </a:custGeom>
            <a:solidFill>
              <a:srgbClr val="EF97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3"/>
            <p:cNvSpPr/>
            <p:nvPr/>
          </p:nvSpPr>
          <p:spPr>
            <a:xfrm>
              <a:off x="2869673" y="3358585"/>
              <a:ext cx="56381" cy="66239"/>
            </a:xfrm>
            <a:custGeom>
              <a:rect b="b" l="l" r="r" t="t"/>
              <a:pathLst>
                <a:path extrusionOk="0" h="934" w="795">
                  <a:moveTo>
                    <a:pt x="795" y="1"/>
                  </a:moveTo>
                  <a:lnTo>
                    <a:pt x="795" y="1"/>
                  </a:lnTo>
                  <a:cubicBezTo>
                    <a:pt x="760" y="24"/>
                    <a:pt x="714" y="70"/>
                    <a:pt x="645" y="116"/>
                  </a:cubicBezTo>
                  <a:cubicBezTo>
                    <a:pt x="588" y="162"/>
                    <a:pt x="519" y="219"/>
                    <a:pt x="450" y="288"/>
                  </a:cubicBezTo>
                  <a:cubicBezTo>
                    <a:pt x="381" y="357"/>
                    <a:pt x="312" y="426"/>
                    <a:pt x="231" y="495"/>
                  </a:cubicBezTo>
                  <a:cubicBezTo>
                    <a:pt x="196" y="542"/>
                    <a:pt x="161" y="577"/>
                    <a:pt x="127" y="611"/>
                  </a:cubicBezTo>
                  <a:cubicBezTo>
                    <a:pt x="92" y="657"/>
                    <a:pt x="69" y="692"/>
                    <a:pt x="46" y="738"/>
                  </a:cubicBezTo>
                  <a:cubicBezTo>
                    <a:pt x="81" y="703"/>
                    <a:pt x="104" y="657"/>
                    <a:pt x="138" y="623"/>
                  </a:cubicBezTo>
                  <a:cubicBezTo>
                    <a:pt x="173" y="588"/>
                    <a:pt x="207" y="542"/>
                    <a:pt x="243" y="507"/>
                  </a:cubicBezTo>
                  <a:cubicBezTo>
                    <a:pt x="312" y="438"/>
                    <a:pt x="392" y="369"/>
                    <a:pt x="461" y="300"/>
                  </a:cubicBezTo>
                  <a:cubicBezTo>
                    <a:pt x="530" y="231"/>
                    <a:pt x="599" y="173"/>
                    <a:pt x="657" y="127"/>
                  </a:cubicBezTo>
                  <a:cubicBezTo>
                    <a:pt x="714" y="70"/>
                    <a:pt x="760" y="24"/>
                    <a:pt x="795" y="1"/>
                  </a:cubicBezTo>
                  <a:close/>
                  <a:moveTo>
                    <a:pt x="46" y="738"/>
                  </a:moveTo>
                  <a:cubicBezTo>
                    <a:pt x="35" y="738"/>
                    <a:pt x="23" y="749"/>
                    <a:pt x="23" y="761"/>
                  </a:cubicBezTo>
                  <a:cubicBezTo>
                    <a:pt x="23" y="772"/>
                    <a:pt x="23" y="772"/>
                    <a:pt x="12" y="784"/>
                  </a:cubicBezTo>
                  <a:lnTo>
                    <a:pt x="12" y="795"/>
                  </a:lnTo>
                  <a:cubicBezTo>
                    <a:pt x="0" y="818"/>
                    <a:pt x="0" y="853"/>
                    <a:pt x="12" y="864"/>
                  </a:cubicBezTo>
                  <a:cubicBezTo>
                    <a:pt x="23" y="887"/>
                    <a:pt x="35" y="910"/>
                    <a:pt x="58" y="922"/>
                  </a:cubicBezTo>
                  <a:cubicBezTo>
                    <a:pt x="81" y="922"/>
                    <a:pt x="104" y="933"/>
                    <a:pt x="115" y="933"/>
                  </a:cubicBezTo>
                  <a:lnTo>
                    <a:pt x="173" y="933"/>
                  </a:lnTo>
                  <a:cubicBezTo>
                    <a:pt x="150" y="933"/>
                    <a:pt x="138" y="922"/>
                    <a:pt x="115" y="922"/>
                  </a:cubicBezTo>
                  <a:cubicBezTo>
                    <a:pt x="104" y="922"/>
                    <a:pt x="81" y="922"/>
                    <a:pt x="69" y="910"/>
                  </a:cubicBezTo>
                  <a:cubicBezTo>
                    <a:pt x="46" y="899"/>
                    <a:pt x="35" y="887"/>
                    <a:pt x="23" y="864"/>
                  </a:cubicBezTo>
                  <a:cubicBezTo>
                    <a:pt x="12" y="841"/>
                    <a:pt x="12" y="818"/>
                    <a:pt x="23" y="807"/>
                  </a:cubicBezTo>
                  <a:lnTo>
                    <a:pt x="23" y="784"/>
                  </a:lnTo>
                  <a:cubicBezTo>
                    <a:pt x="35" y="784"/>
                    <a:pt x="35" y="772"/>
                    <a:pt x="35" y="772"/>
                  </a:cubicBezTo>
                  <a:cubicBezTo>
                    <a:pt x="35" y="761"/>
                    <a:pt x="46" y="749"/>
                    <a:pt x="46" y="738"/>
                  </a:cubicBezTo>
                  <a:close/>
                  <a:moveTo>
                    <a:pt x="369" y="899"/>
                  </a:moveTo>
                  <a:cubicBezTo>
                    <a:pt x="368" y="899"/>
                    <a:pt x="345" y="910"/>
                    <a:pt x="300" y="910"/>
                  </a:cubicBezTo>
                  <a:cubicBezTo>
                    <a:pt x="277" y="922"/>
                    <a:pt x="254" y="922"/>
                    <a:pt x="219" y="922"/>
                  </a:cubicBezTo>
                  <a:cubicBezTo>
                    <a:pt x="207" y="922"/>
                    <a:pt x="184" y="933"/>
                    <a:pt x="173" y="933"/>
                  </a:cubicBezTo>
                  <a:lnTo>
                    <a:pt x="231" y="933"/>
                  </a:lnTo>
                  <a:cubicBezTo>
                    <a:pt x="254" y="922"/>
                    <a:pt x="289" y="922"/>
                    <a:pt x="300" y="922"/>
                  </a:cubicBezTo>
                  <a:cubicBezTo>
                    <a:pt x="345" y="910"/>
                    <a:pt x="368" y="899"/>
                    <a:pt x="369" y="899"/>
                  </a:cubicBezTo>
                  <a:close/>
                </a:path>
              </a:pathLst>
            </a:custGeom>
            <a:solidFill>
              <a:srgbClr val="EF97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3"/>
            <p:cNvSpPr/>
            <p:nvPr/>
          </p:nvSpPr>
          <p:spPr>
            <a:xfrm>
              <a:off x="2852510" y="3316884"/>
              <a:ext cx="41701" cy="69573"/>
            </a:xfrm>
            <a:custGeom>
              <a:rect b="b" l="l" r="r" t="t"/>
              <a:pathLst>
                <a:path extrusionOk="0" h="981" w="588">
                  <a:moveTo>
                    <a:pt x="588" y="0"/>
                  </a:moveTo>
                  <a:cubicBezTo>
                    <a:pt x="588" y="0"/>
                    <a:pt x="531" y="47"/>
                    <a:pt x="438" y="139"/>
                  </a:cubicBezTo>
                  <a:cubicBezTo>
                    <a:pt x="392" y="174"/>
                    <a:pt x="346" y="231"/>
                    <a:pt x="288" y="277"/>
                  </a:cubicBezTo>
                  <a:cubicBezTo>
                    <a:pt x="277" y="300"/>
                    <a:pt x="265" y="312"/>
                    <a:pt x="254" y="323"/>
                  </a:cubicBezTo>
                  <a:cubicBezTo>
                    <a:pt x="242" y="335"/>
                    <a:pt x="231" y="358"/>
                    <a:pt x="208" y="369"/>
                  </a:cubicBezTo>
                  <a:cubicBezTo>
                    <a:pt x="185" y="404"/>
                    <a:pt x="162" y="427"/>
                    <a:pt x="127" y="461"/>
                  </a:cubicBezTo>
                  <a:lnTo>
                    <a:pt x="58" y="565"/>
                  </a:lnTo>
                  <a:cubicBezTo>
                    <a:pt x="47" y="565"/>
                    <a:pt x="47" y="577"/>
                    <a:pt x="47" y="588"/>
                  </a:cubicBezTo>
                  <a:lnTo>
                    <a:pt x="24" y="612"/>
                  </a:lnTo>
                  <a:cubicBezTo>
                    <a:pt x="12" y="635"/>
                    <a:pt x="12" y="646"/>
                    <a:pt x="12" y="669"/>
                  </a:cubicBezTo>
                  <a:cubicBezTo>
                    <a:pt x="1" y="715"/>
                    <a:pt x="12" y="750"/>
                    <a:pt x="35" y="784"/>
                  </a:cubicBezTo>
                  <a:cubicBezTo>
                    <a:pt x="47" y="807"/>
                    <a:pt x="70" y="842"/>
                    <a:pt x="93" y="865"/>
                  </a:cubicBezTo>
                  <a:cubicBezTo>
                    <a:pt x="139" y="911"/>
                    <a:pt x="173" y="934"/>
                    <a:pt x="208" y="957"/>
                  </a:cubicBezTo>
                  <a:cubicBezTo>
                    <a:pt x="173" y="934"/>
                    <a:pt x="139" y="899"/>
                    <a:pt x="93" y="853"/>
                  </a:cubicBezTo>
                  <a:cubicBezTo>
                    <a:pt x="81" y="830"/>
                    <a:pt x="58" y="807"/>
                    <a:pt x="47" y="773"/>
                  </a:cubicBezTo>
                  <a:cubicBezTo>
                    <a:pt x="24" y="750"/>
                    <a:pt x="12" y="704"/>
                    <a:pt x="24" y="669"/>
                  </a:cubicBezTo>
                  <a:cubicBezTo>
                    <a:pt x="24" y="658"/>
                    <a:pt x="35" y="635"/>
                    <a:pt x="35" y="623"/>
                  </a:cubicBezTo>
                  <a:cubicBezTo>
                    <a:pt x="47" y="612"/>
                    <a:pt x="47" y="600"/>
                    <a:pt x="58" y="588"/>
                  </a:cubicBezTo>
                  <a:cubicBezTo>
                    <a:pt x="58" y="588"/>
                    <a:pt x="70" y="577"/>
                    <a:pt x="70" y="565"/>
                  </a:cubicBezTo>
                  <a:cubicBezTo>
                    <a:pt x="93" y="530"/>
                    <a:pt x="116" y="507"/>
                    <a:pt x="139" y="473"/>
                  </a:cubicBezTo>
                  <a:cubicBezTo>
                    <a:pt x="173" y="438"/>
                    <a:pt x="196" y="404"/>
                    <a:pt x="219" y="381"/>
                  </a:cubicBezTo>
                  <a:cubicBezTo>
                    <a:pt x="231" y="358"/>
                    <a:pt x="254" y="346"/>
                    <a:pt x="265" y="335"/>
                  </a:cubicBezTo>
                  <a:cubicBezTo>
                    <a:pt x="277" y="323"/>
                    <a:pt x="288" y="300"/>
                    <a:pt x="300" y="289"/>
                  </a:cubicBezTo>
                  <a:lnTo>
                    <a:pt x="380" y="208"/>
                  </a:lnTo>
                  <a:lnTo>
                    <a:pt x="449" y="139"/>
                  </a:lnTo>
                  <a:lnTo>
                    <a:pt x="554" y="35"/>
                  </a:lnTo>
                  <a:lnTo>
                    <a:pt x="588" y="0"/>
                  </a:lnTo>
                  <a:close/>
                  <a:moveTo>
                    <a:pt x="208" y="957"/>
                  </a:moveTo>
                  <a:lnTo>
                    <a:pt x="254" y="980"/>
                  </a:lnTo>
                  <a:cubicBezTo>
                    <a:pt x="254" y="980"/>
                    <a:pt x="242" y="968"/>
                    <a:pt x="208" y="957"/>
                  </a:cubicBezTo>
                  <a:close/>
                </a:path>
              </a:pathLst>
            </a:custGeom>
            <a:solidFill>
              <a:srgbClr val="EF97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3"/>
            <p:cNvSpPr/>
            <p:nvPr/>
          </p:nvSpPr>
          <p:spPr>
            <a:xfrm>
              <a:off x="2788753" y="3384755"/>
              <a:ext cx="94891" cy="129925"/>
            </a:xfrm>
            <a:custGeom>
              <a:rect b="b" l="l" r="r" t="t"/>
              <a:pathLst>
                <a:path extrusionOk="0" h="1832" w="1338">
                  <a:moveTo>
                    <a:pt x="1" y="0"/>
                  </a:moveTo>
                  <a:lnTo>
                    <a:pt x="1" y="0"/>
                  </a:lnTo>
                  <a:cubicBezTo>
                    <a:pt x="12" y="11"/>
                    <a:pt x="24" y="23"/>
                    <a:pt x="47" y="34"/>
                  </a:cubicBezTo>
                  <a:cubicBezTo>
                    <a:pt x="58" y="34"/>
                    <a:pt x="81" y="46"/>
                    <a:pt x="104" y="69"/>
                  </a:cubicBezTo>
                  <a:cubicBezTo>
                    <a:pt x="127" y="80"/>
                    <a:pt x="139" y="92"/>
                    <a:pt x="162" y="103"/>
                  </a:cubicBezTo>
                  <a:cubicBezTo>
                    <a:pt x="185" y="115"/>
                    <a:pt x="208" y="138"/>
                    <a:pt x="231" y="150"/>
                  </a:cubicBezTo>
                  <a:cubicBezTo>
                    <a:pt x="254" y="161"/>
                    <a:pt x="277" y="185"/>
                    <a:pt x="300" y="196"/>
                  </a:cubicBezTo>
                  <a:cubicBezTo>
                    <a:pt x="335" y="219"/>
                    <a:pt x="358" y="242"/>
                    <a:pt x="381" y="265"/>
                  </a:cubicBezTo>
                  <a:cubicBezTo>
                    <a:pt x="393" y="277"/>
                    <a:pt x="404" y="277"/>
                    <a:pt x="416" y="288"/>
                  </a:cubicBezTo>
                  <a:cubicBezTo>
                    <a:pt x="427" y="300"/>
                    <a:pt x="450" y="311"/>
                    <a:pt x="462" y="323"/>
                  </a:cubicBezTo>
                  <a:cubicBezTo>
                    <a:pt x="485" y="346"/>
                    <a:pt x="508" y="369"/>
                    <a:pt x="542" y="392"/>
                  </a:cubicBezTo>
                  <a:cubicBezTo>
                    <a:pt x="519" y="357"/>
                    <a:pt x="496" y="334"/>
                    <a:pt x="462" y="311"/>
                  </a:cubicBezTo>
                  <a:cubicBezTo>
                    <a:pt x="450" y="300"/>
                    <a:pt x="439" y="288"/>
                    <a:pt x="427" y="288"/>
                  </a:cubicBezTo>
                  <a:lnTo>
                    <a:pt x="393" y="254"/>
                  </a:lnTo>
                  <a:cubicBezTo>
                    <a:pt x="358" y="231"/>
                    <a:pt x="335" y="208"/>
                    <a:pt x="311" y="196"/>
                  </a:cubicBezTo>
                  <a:cubicBezTo>
                    <a:pt x="288" y="173"/>
                    <a:pt x="265" y="161"/>
                    <a:pt x="242" y="138"/>
                  </a:cubicBezTo>
                  <a:cubicBezTo>
                    <a:pt x="208" y="126"/>
                    <a:pt x="196" y="115"/>
                    <a:pt x="173" y="92"/>
                  </a:cubicBezTo>
                  <a:lnTo>
                    <a:pt x="104" y="57"/>
                  </a:lnTo>
                  <a:cubicBezTo>
                    <a:pt x="81" y="46"/>
                    <a:pt x="70" y="34"/>
                    <a:pt x="47" y="23"/>
                  </a:cubicBezTo>
                  <a:cubicBezTo>
                    <a:pt x="35" y="11"/>
                    <a:pt x="12" y="11"/>
                    <a:pt x="1" y="0"/>
                  </a:cubicBezTo>
                  <a:close/>
                  <a:moveTo>
                    <a:pt x="542" y="392"/>
                  </a:moveTo>
                  <a:cubicBezTo>
                    <a:pt x="588" y="449"/>
                    <a:pt x="646" y="495"/>
                    <a:pt x="692" y="553"/>
                  </a:cubicBezTo>
                  <a:cubicBezTo>
                    <a:pt x="738" y="610"/>
                    <a:pt x="784" y="668"/>
                    <a:pt x="842" y="726"/>
                  </a:cubicBezTo>
                  <a:cubicBezTo>
                    <a:pt x="877" y="795"/>
                    <a:pt x="934" y="853"/>
                    <a:pt x="969" y="922"/>
                  </a:cubicBezTo>
                  <a:cubicBezTo>
                    <a:pt x="1015" y="979"/>
                    <a:pt x="1049" y="1048"/>
                    <a:pt x="1084" y="1106"/>
                  </a:cubicBezTo>
                  <a:cubicBezTo>
                    <a:pt x="1095" y="1140"/>
                    <a:pt x="1107" y="1175"/>
                    <a:pt x="1130" y="1198"/>
                  </a:cubicBezTo>
                  <a:cubicBezTo>
                    <a:pt x="1130" y="1222"/>
                    <a:pt x="1141" y="1233"/>
                    <a:pt x="1153" y="1245"/>
                  </a:cubicBezTo>
                  <a:cubicBezTo>
                    <a:pt x="1153" y="1268"/>
                    <a:pt x="1164" y="1279"/>
                    <a:pt x="1164" y="1291"/>
                  </a:cubicBezTo>
                  <a:cubicBezTo>
                    <a:pt x="1176" y="1325"/>
                    <a:pt x="1199" y="1348"/>
                    <a:pt x="1210" y="1383"/>
                  </a:cubicBezTo>
                  <a:cubicBezTo>
                    <a:pt x="1199" y="1348"/>
                    <a:pt x="1187" y="1325"/>
                    <a:pt x="1176" y="1291"/>
                  </a:cubicBezTo>
                  <a:cubicBezTo>
                    <a:pt x="1176" y="1279"/>
                    <a:pt x="1164" y="1256"/>
                    <a:pt x="1164" y="1245"/>
                  </a:cubicBezTo>
                  <a:cubicBezTo>
                    <a:pt x="1153" y="1233"/>
                    <a:pt x="1141" y="1210"/>
                    <a:pt x="1141" y="1198"/>
                  </a:cubicBezTo>
                  <a:cubicBezTo>
                    <a:pt x="1118" y="1163"/>
                    <a:pt x="1107" y="1129"/>
                    <a:pt x="1095" y="1106"/>
                  </a:cubicBezTo>
                  <a:cubicBezTo>
                    <a:pt x="1061" y="1037"/>
                    <a:pt x="1026" y="968"/>
                    <a:pt x="980" y="910"/>
                  </a:cubicBezTo>
                  <a:cubicBezTo>
                    <a:pt x="946" y="841"/>
                    <a:pt x="900" y="784"/>
                    <a:pt x="853" y="715"/>
                  </a:cubicBezTo>
                  <a:cubicBezTo>
                    <a:pt x="795" y="656"/>
                    <a:pt x="749" y="599"/>
                    <a:pt x="703" y="541"/>
                  </a:cubicBezTo>
                  <a:cubicBezTo>
                    <a:pt x="657" y="484"/>
                    <a:pt x="600" y="438"/>
                    <a:pt x="542" y="392"/>
                  </a:cubicBezTo>
                  <a:close/>
                  <a:moveTo>
                    <a:pt x="1210" y="1383"/>
                  </a:moveTo>
                  <a:lnTo>
                    <a:pt x="1210" y="1383"/>
                  </a:lnTo>
                  <a:cubicBezTo>
                    <a:pt x="1222" y="1406"/>
                    <a:pt x="1222" y="1440"/>
                    <a:pt x="1233" y="1463"/>
                  </a:cubicBezTo>
                  <a:cubicBezTo>
                    <a:pt x="1245" y="1498"/>
                    <a:pt x="1256" y="1521"/>
                    <a:pt x="1268" y="1544"/>
                  </a:cubicBezTo>
                  <a:cubicBezTo>
                    <a:pt x="1268" y="1521"/>
                    <a:pt x="1256" y="1486"/>
                    <a:pt x="1245" y="1463"/>
                  </a:cubicBezTo>
                  <a:cubicBezTo>
                    <a:pt x="1233" y="1440"/>
                    <a:pt x="1222" y="1406"/>
                    <a:pt x="1210" y="1383"/>
                  </a:cubicBezTo>
                  <a:close/>
                  <a:moveTo>
                    <a:pt x="1268" y="1544"/>
                  </a:moveTo>
                  <a:cubicBezTo>
                    <a:pt x="1268" y="1567"/>
                    <a:pt x="1279" y="1590"/>
                    <a:pt x="1279" y="1613"/>
                  </a:cubicBezTo>
                  <a:cubicBezTo>
                    <a:pt x="1291" y="1636"/>
                    <a:pt x="1302" y="1659"/>
                    <a:pt x="1302" y="1682"/>
                  </a:cubicBezTo>
                  <a:cubicBezTo>
                    <a:pt x="1314" y="1693"/>
                    <a:pt x="1314" y="1715"/>
                    <a:pt x="1314" y="1728"/>
                  </a:cubicBezTo>
                  <a:lnTo>
                    <a:pt x="1314" y="1728"/>
                  </a:lnTo>
                  <a:cubicBezTo>
                    <a:pt x="1314" y="1715"/>
                    <a:pt x="1314" y="1693"/>
                    <a:pt x="1302" y="1670"/>
                  </a:cubicBezTo>
                  <a:cubicBezTo>
                    <a:pt x="1302" y="1659"/>
                    <a:pt x="1291" y="1636"/>
                    <a:pt x="1291" y="1613"/>
                  </a:cubicBezTo>
                  <a:cubicBezTo>
                    <a:pt x="1279" y="1590"/>
                    <a:pt x="1279" y="1567"/>
                    <a:pt x="1268" y="1544"/>
                  </a:cubicBezTo>
                  <a:close/>
                  <a:moveTo>
                    <a:pt x="1314" y="1728"/>
                  </a:moveTo>
                  <a:lnTo>
                    <a:pt x="1314" y="1728"/>
                  </a:lnTo>
                  <a:cubicBezTo>
                    <a:pt x="1325" y="1798"/>
                    <a:pt x="1337" y="1832"/>
                    <a:pt x="1337" y="1832"/>
                  </a:cubicBezTo>
                  <a:cubicBezTo>
                    <a:pt x="1337" y="1832"/>
                    <a:pt x="1337" y="1798"/>
                    <a:pt x="1314" y="1728"/>
                  </a:cubicBezTo>
                  <a:close/>
                </a:path>
              </a:pathLst>
            </a:custGeom>
            <a:solidFill>
              <a:srgbClr val="F09C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3"/>
            <p:cNvSpPr/>
            <p:nvPr/>
          </p:nvSpPr>
          <p:spPr>
            <a:xfrm>
              <a:off x="2180825" y="2984056"/>
              <a:ext cx="552467" cy="780687"/>
            </a:xfrm>
            <a:custGeom>
              <a:rect b="b" l="l" r="r" t="t"/>
              <a:pathLst>
                <a:path extrusionOk="0" h="11008" w="7790">
                  <a:moveTo>
                    <a:pt x="2014" y="0"/>
                  </a:moveTo>
                  <a:cubicBezTo>
                    <a:pt x="1978" y="0"/>
                    <a:pt x="1936" y="4"/>
                    <a:pt x="1890" y="15"/>
                  </a:cubicBezTo>
                  <a:cubicBezTo>
                    <a:pt x="1752" y="50"/>
                    <a:pt x="1683" y="1006"/>
                    <a:pt x="1683" y="1006"/>
                  </a:cubicBezTo>
                  <a:lnTo>
                    <a:pt x="1107" y="3495"/>
                  </a:lnTo>
                  <a:lnTo>
                    <a:pt x="738" y="4314"/>
                  </a:lnTo>
                  <a:cubicBezTo>
                    <a:pt x="346" y="5097"/>
                    <a:pt x="876" y="7920"/>
                    <a:pt x="876" y="8231"/>
                  </a:cubicBezTo>
                  <a:cubicBezTo>
                    <a:pt x="876" y="8542"/>
                    <a:pt x="0" y="9107"/>
                    <a:pt x="0" y="9107"/>
                  </a:cubicBezTo>
                  <a:cubicBezTo>
                    <a:pt x="0" y="9107"/>
                    <a:pt x="2339" y="9706"/>
                    <a:pt x="3595" y="10052"/>
                  </a:cubicBezTo>
                  <a:cubicBezTo>
                    <a:pt x="4436" y="10270"/>
                    <a:pt x="5208" y="10708"/>
                    <a:pt x="5634" y="10973"/>
                  </a:cubicBezTo>
                  <a:cubicBezTo>
                    <a:pt x="5673" y="10997"/>
                    <a:pt x="5714" y="11008"/>
                    <a:pt x="5755" y="11008"/>
                  </a:cubicBezTo>
                  <a:cubicBezTo>
                    <a:pt x="5873" y="11008"/>
                    <a:pt x="5983" y="10917"/>
                    <a:pt x="5992" y="10789"/>
                  </a:cubicBezTo>
                  <a:cubicBezTo>
                    <a:pt x="6015" y="10224"/>
                    <a:pt x="6084" y="9210"/>
                    <a:pt x="6256" y="8680"/>
                  </a:cubicBezTo>
                  <a:cubicBezTo>
                    <a:pt x="6487" y="7978"/>
                    <a:pt x="6533" y="6756"/>
                    <a:pt x="7155" y="5604"/>
                  </a:cubicBezTo>
                  <a:cubicBezTo>
                    <a:pt x="7789" y="4452"/>
                    <a:pt x="6556" y="3472"/>
                    <a:pt x="6441" y="2988"/>
                  </a:cubicBezTo>
                  <a:cubicBezTo>
                    <a:pt x="6326" y="2493"/>
                    <a:pt x="5496" y="788"/>
                    <a:pt x="5347" y="650"/>
                  </a:cubicBezTo>
                  <a:cubicBezTo>
                    <a:pt x="5293" y="600"/>
                    <a:pt x="5231" y="583"/>
                    <a:pt x="5173" y="583"/>
                  </a:cubicBezTo>
                  <a:cubicBezTo>
                    <a:pt x="5057" y="583"/>
                    <a:pt x="4955" y="650"/>
                    <a:pt x="4955" y="650"/>
                  </a:cubicBezTo>
                  <a:cubicBezTo>
                    <a:pt x="4955" y="650"/>
                    <a:pt x="3296" y="627"/>
                    <a:pt x="3215" y="522"/>
                  </a:cubicBezTo>
                  <a:cubicBezTo>
                    <a:pt x="3122" y="407"/>
                    <a:pt x="2132" y="15"/>
                    <a:pt x="2132" y="15"/>
                  </a:cubicBezTo>
                  <a:cubicBezTo>
                    <a:pt x="2132" y="15"/>
                    <a:pt x="2086" y="0"/>
                    <a:pt x="20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3"/>
            <p:cNvSpPr/>
            <p:nvPr/>
          </p:nvSpPr>
          <p:spPr>
            <a:xfrm>
              <a:off x="1661121" y="3829283"/>
              <a:ext cx="859692" cy="850473"/>
            </a:xfrm>
            <a:custGeom>
              <a:rect b="b" l="l" r="r" t="t"/>
              <a:pathLst>
                <a:path extrusionOk="0" h="11992" w="12122">
                  <a:moveTo>
                    <a:pt x="11879" y="0"/>
                  </a:moveTo>
                  <a:lnTo>
                    <a:pt x="6775" y="3284"/>
                  </a:lnTo>
                  <a:cubicBezTo>
                    <a:pt x="6775" y="3284"/>
                    <a:pt x="6602" y="6994"/>
                    <a:pt x="6602" y="7316"/>
                  </a:cubicBezTo>
                  <a:cubicBezTo>
                    <a:pt x="6602" y="7639"/>
                    <a:pt x="6095" y="7708"/>
                    <a:pt x="5946" y="7927"/>
                  </a:cubicBezTo>
                  <a:cubicBezTo>
                    <a:pt x="5785" y="8135"/>
                    <a:pt x="5946" y="8883"/>
                    <a:pt x="5946" y="8883"/>
                  </a:cubicBezTo>
                  <a:cubicBezTo>
                    <a:pt x="5946" y="8883"/>
                    <a:pt x="5904" y="8903"/>
                    <a:pt x="5809" y="8903"/>
                  </a:cubicBezTo>
                  <a:cubicBezTo>
                    <a:pt x="5676" y="8903"/>
                    <a:pt x="5440" y="8864"/>
                    <a:pt x="5070" y="8676"/>
                  </a:cubicBezTo>
                  <a:cubicBezTo>
                    <a:pt x="4056" y="8169"/>
                    <a:pt x="2812" y="7570"/>
                    <a:pt x="2028" y="7454"/>
                  </a:cubicBezTo>
                  <a:cubicBezTo>
                    <a:pt x="1970" y="7447"/>
                    <a:pt x="1918" y="7443"/>
                    <a:pt x="1871" y="7443"/>
                  </a:cubicBezTo>
                  <a:cubicBezTo>
                    <a:pt x="1281" y="7443"/>
                    <a:pt x="1498" y="7996"/>
                    <a:pt x="1498" y="7996"/>
                  </a:cubicBezTo>
                  <a:lnTo>
                    <a:pt x="933" y="7639"/>
                  </a:lnTo>
                  <a:lnTo>
                    <a:pt x="0" y="9183"/>
                  </a:lnTo>
                  <a:cubicBezTo>
                    <a:pt x="0" y="9183"/>
                    <a:pt x="749" y="9459"/>
                    <a:pt x="933" y="9563"/>
                  </a:cubicBezTo>
                  <a:cubicBezTo>
                    <a:pt x="1130" y="9667"/>
                    <a:pt x="715" y="10140"/>
                    <a:pt x="1383" y="10773"/>
                  </a:cubicBezTo>
                  <a:cubicBezTo>
                    <a:pt x="2062" y="11418"/>
                    <a:pt x="3883" y="11349"/>
                    <a:pt x="5565" y="11776"/>
                  </a:cubicBezTo>
                  <a:cubicBezTo>
                    <a:pt x="6153" y="11925"/>
                    <a:pt x="6619" y="11992"/>
                    <a:pt x="6998" y="11992"/>
                  </a:cubicBezTo>
                  <a:cubicBezTo>
                    <a:pt x="7705" y="11992"/>
                    <a:pt x="8113" y="11759"/>
                    <a:pt x="8458" y="11384"/>
                  </a:cubicBezTo>
                  <a:cubicBezTo>
                    <a:pt x="12122" y="7478"/>
                    <a:pt x="11879" y="0"/>
                    <a:pt x="118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3"/>
            <p:cNvSpPr/>
            <p:nvPr/>
          </p:nvSpPr>
          <p:spPr>
            <a:xfrm>
              <a:off x="2055792" y="3674819"/>
              <a:ext cx="871110" cy="1488894"/>
            </a:xfrm>
            <a:custGeom>
              <a:rect b="b" l="l" r="r" t="t"/>
              <a:pathLst>
                <a:path extrusionOk="0" h="20994" w="12283">
                  <a:moveTo>
                    <a:pt x="1567" y="0"/>
                  </a:moveTo>
                  <a:cubicBezTo>
                    <a:pt x="1567" y="0"/>
                    <a:pt x="0" y="1821"/>
                    <a:pt x="104" y="3676"/>
                  </a:cubicBezTo>
                  <a:cubicBezTo>
                    <a:pt x="220" y="5531"/>
                    <a:pt x="1141" y="7133"/>
                    <a:pt x="2432" y="8354"/>
                  </a:cubicBezTo>
                  <a:cubicBezTo>
                    <a:pt x="3710" y="9563"/>
                    <a:pt x="4932" y="10566"/>
                    <a:pt x="5208" y="10923"/>
                  </a:cubicBezTo>
                  <a:cubicBezTo>
                    <a:pt x="5497" y="11281"/>
                    <a:pt x="5969" y="11845"/>
                    <a:pt x="6326" y="11960"/>
                  </a:cubicBezTo>
                  <a:cubicBezTo>
                    <a:pt x="6672" y="12064"/>
                    <a:pt x="6038" y="13204"/>
                    <a:pt x="6326" y="13527"/>
                  </a:cubicBezTo>
                  <a:cubicBezTo>
                    <a:pt x="6603" y="13850"/>
                    <a:pt x="6959" y="14103"/>
                    <a:pt x="6959" y="14852"/>
                  </a:cubicBezTo>
                  <a:cubicBezTo>
                    <a:pt x="6959" y="15601"/>
                    <a:pt x="7501" y="17456"/>
                    <a:pt x="7351" y="18458"/>
                  </a:cubicBezTo>
                  <a:cubicBezTo>
                    <a:pt x="7213" y="19449"/>
                    <a:pt x="7962" y="20130"/>
                    <a:pt x="8216" y="20199"/>
                  </a:cubicBezTo>
                  <a:cubicBezTo>
                    <a:pt x="8457" y="20279"/>
                    <a:pt x="8573" y="20993"/>
                    <a:pt x="8573" y="20993"/>
                  </a:cubicBezTo>
                  <a:lnTo>
                    <a:pt x="10923" y="20452"/>
                  </a:lnTo>
                  <a:lnTo>
                    <a:pt x="10566" y="19530"/>
                  </a:lnTo>
                  <a:cubicBezTo>
                    <a:pt x="10566" y="19530"/>
                    <a:pt x="12283" y="17951"/>
                    <a:pt x="11603" y="16949"/>
                  </a:cubicBezTo>
                  <a:cubicBezTo>
                    <a:pt x="10923" y="15959"/>
                    <a:pt x="10209" y="16062"/>
                    <a:pt x="10070" y="15244"/>
                  </a:cubicBezTo>
                  <a:cubicBezTo>
                    <a:pt x="9921" y="14415"/>
                    <a:pt x="10244" y="14103"/>
                    <a:pt x="9886" y="13711"/>
                  </a:cubicBezTo>
                  <a:cubicBezTo>
                    <a:pt x="9529" y="13308"/>
                    <a:pt x="10393" y="10531"/>
                    <a:pt x="9714" y="9990"/>
                  </a:cubicBezTo>
                  <a:cubicBezTo>
                    <a:pt x="9033" y="9460"/>
                    <a:pt x="4851" y="3745"/>
                    <a:pt x="4851" y="3745"/>
                  </a:cubicBezTo>
                  <a:lnTo>
                    <a:pt x="6303" y="2420"/>
                  </a:lnTo>
                  <a:lnTo>
                    <a:pt x="6303" y="2005"/>
                  </a:lnTo>
                  <a:cubicBezTo>
                    <a:pt x="6303" y="2005"/>
                    <a:pt x="5254" y="1821"/>
                    <a:pt x="4275" y="1452"/>
                  </a:cubicBezTo>
                  <a:cubicBezTo>
                    <a:pt x="3307" y="1072"/>
                    <a:pt x="1567" y="0"/>
                    <a:pt x="15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3"/>
            <p:cNvSpPr/>
            <p:nvPr/>
          </p:nvSpPr>
          <p:spPr>
            <a:xfrm>
              <a:off x="1719134" y="2997885"/>
              <a:ext cx="625160" cy="848487"/>
            </a:xfrm>
            <a:custGeom>
              <a:rect b="b" l="l" r="r" t="t"/>
              <a:pathLst>
                <a:path extrusionOk="0" h="11964" w="8815">
                  <a:moveTo>
                    <a:pt x="8229" y="1"/>
                  </a:moveTo>
                  <a:cubicBezTo>
                    <a:pt x="7790" y="1"/>
                    <a:pt x="6812" y="40"/>
                    <a:pt x="6142" y="362"/>
                  </a:cubicBezTo>
                  <a:cubicBezTo>
                    <a:pt x="5243" y="800"/>
                    <a:pt x="4609" y="1618"/>
                    <a:pt x="3423" y="1941"/>
                  </a:cubicBezTo>
                  <a:cubicBezTo>
                    <a:pt x="2247" y="2263"/>
                    <a:pt x="289" y="2943"/>
                    <a:pt x="138" y="3404"/>
                  </a:cubicBezTo>
                  <a:cubicBezTo>
                    <a:pt x="0" y="3865"/>
                    <a:pt x="496" y="7402"/>
                    <a:pt x="1751" y="9903"/>
                  </a:cubicBezTo>
                  <a:cubicBezTo>
                    <a:pt x="1751" y="9903"/>
                    <a:pt x="1821" y="11216"/>
                    <a:pt x="2143" y="11573"/>
                  </a:cubicBezTo>
                  <a:cubicBezTo>
                    <a:pt x="2363" y="11816"/>
                    <a:pt x="3160" y="11963"/>
                    <a:pt x="3678" y="11963"/>
                  </a:cubicBezTo>
                  <a:cubicBezTo>
                    <a:pt x="3922" y="11963"/>
                    <a:pt x="4104" y="11931"/>
                    <a:pt x="4137" y="11861"/>
                  </a:cubicBezTo>
                  <a:cubicBezTo>
                    <a:pt x="4252" y="11654"/>
                    <a:pt x="4068" y="11250"/>
                    <a:pt x="4068" y="11250"/>
                  </a:cubicBezTo>
                  <a:cubicBezTo>
                    <a:pt x="4068" y="11250"/>
                    <a:pt x="4609" y="10940"/>
                    <a:pt x="4529" y="10467"/>
                  </a:cubicBezTo>
                  <a:cubicBezTo>
                    <a:pt x="4460" y="10006"/>
                    <a:pt x="3930" y="9752"/>
                    <a:pt x="3710" y="9614"/>
                  </a:cubicBezTo>
                  <a:cubicBezTo>
                    <a:pt x="3503" y="9476"/>
                    <a:pt x="3146" y="9683"/>
                    <a:pt x="2962" y="9038"/>
                  </a:cubicBezTo>
                  <a:cubicBezTo>
                    <a:pt x="2788" y="8405"/>
                    <a:pt x="2466" y="7967"/>
                    <a:pt x="2466" y="7183"/>
                  </a:cubicBezTo>
                  <a:cubicBezTo>
                    <a:pt x="2466" y="6400"/>
                    <a:pt x="2535" y="5005"/>
                    <a:pt x="2466" y="4718"/>
                  </a:cubicBezTo>
                  <a:cubicBezTo>
                    <a:pt x="2466" y="4718"/>
                    <a:pt x="5392" y="3796"/>
                    <a:pt x="6314" y="2943"/>
                  </a:cubicBezTo>
                  <a:lnTo>
                    <a:pt x="7248" y="4119"/>
                  </a:lnTo>
                  <a:cubicBezTo>
                    <a:pt x="7248" y="4119"/>
                    <a:pt x="8469" y="3254"/>
                    <a:pt x="8642" y="2263"/>
                  </a:cubicBezTo>
                  <a:cubicBezTo>
                    <a:pt x="8815" y="1261"/>
                    <a:pt x="8457" y="5"/>
                    <a:pt x="8457" y="5"/>
                  </a:cubicBezTo>
                  <a:cubicBezTo>
                    <a:pt x="8457" y="5"/>
                    <a:pt x="8372" y="1"/>
                    <a:pt x="8229" y="1"/>
                  </a:cubicBezTo>
                  <a:close/>
                </a:path>
              </a:pathLst>
            </a:custGeom>
            <a:solidFill>
              <a:srgbClr val="F2A9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3"/>
            <p:cNvSpPr/>
            <p:nvPr/>
          </p:nvSpPr>
          <p:spPr>
            <a:xfrm>
              <a:off x="2331955" y="2632930"/>
              <a:ext cx="348997" cy="563105"/>
            </a:xfrm>
            <a:custGeom>
              <a:rect b="b" l="l" r="r" t="t"/>
              <a:pathLst>
                <a:path extrusionOk="0" h="7940" w="4921">
                  <a:moveTo>
                    <a:pt x="3838" y="1"/>
                  </a:moveTo>
                  <a:lnTo>
                    <a:pt x="3700" y="324"/>
                  </a:lnTo>
                  <a:cubicBezTo>
                    <a:pt x="3561" y="634"/>
                    <a:pt x="3077" y="934"/>
                    <a:pt x="2640" y="1279"/>
                  </a:cubicBezTo>
                  <a:cubicBezTo>
                    <a:pt x="2213" y="1637"/>
                    <a:pt x="1775" y="2386"/>
                    <a:pt x="1775" y="2386"/>
                  </a:cubicBezTo>
                  <a:cubicBezTo>
                    <a:pt x="1775" y="2386"/>
                    <a:pt x="1413" y="2009"/>
                    <a:pt x="1073" y="2009"/>
                  </a:cubicBezTo>
                  <a:cubicBezTo>
                    <a:pt x="980" y="2009"/>
                    <a:pt x="889" y="2037"/>
                    <a:pt x="807" y="2109"/>
                  </a:cubicBezTo>
                  <a:cubicBezTo>
                    <a:pt x="438" y="2444"/>
                    <a:pt x="1050" y="3469"/>
                    <a:pt x="1050" y="3469"/>
                  </a:cubicBezTo>
                  <a:cubicBezTo>
                    <a:pt x="1050" y="3469"/>
                    <a:pt x="796" y="3768"/>
                    <a:pt x="681" y="3837"/>
                  </a:cubicBezTo>
                  <a:cubicBezTo>
                    <a:pt x="577" y="3895"/>
                    <a:pt x="220" y="3976"/>
                    <a:pt x="220" y="3976"/>
                  </a:cubicBezTo>
                  <a:lnTo>
                    <a:pt x="1" y="4966"/>
                  </a:lnTo>
                  <a:cubicBezTo>
                    <a:pt x="1" y="4966"/>
                    <a:pt x="197" y="5105"/>
                    <a:pt x="531" y="5358"/>
                  </a:cubicBezTo>
                  <a:cubicBezTo>
                    <a:pt x="865" y="5612"/>
                    <a:pt x="1856" y="7939"/>
                    <a:pt x="2973" y="7939"/>
                  </a:cubicBezTo>
                  <a:cubicBezTo>
                    <a:pt x="4102" y="7939"/>
                    <a:pt x="2824" y="5601"/>
                    <a:pt x="2824" y="5601"/>
                  </a:cubicBezTo>
                  <a:lnTo>
                    <a:pt x="2409" y="5416"/>
                  </a:lnTo>
                  <a:lnTo>
                    <a:pt x="2409" y="5059"/>
                  </a:lnTo>
                  <a:cubicBezTo>
                    <a:pt x="2409" y="5059"/>
                    <a:pt x="3112" y="5393"/>
                    <a:pt x="3492" y="5416"/>
                  </a:cubicBezTo>
                  <a:cubicBezTo>
                    <a:pt x="3500" y="5417"/>
                    <a:pt x="3508" y="5417"/>
                    <a:pt x="3515" y="5417"/>
                  </a:cubicBezTo>
                  <a:cubicBezTo>
                    <a:pt x="3870" y="5417"/>
                    <a:pt x="4080" y="4906"/>
                    <a:pt x="4114" y="4771"/>
                  </a:cubicBezTo>
                  <a:cubicBezTo>
                    <a:pt x="4160" y="4633"/>
                    <a:pt x="4414" y="4471"/>
                    <a:pt x="4345" y="4333"/>
                  </a:cubicBezTo>
                  <a:cubicBezTo>
                    <a:pt x="4276" y="4195"/>
                    <a:pt x="4137" y="4195"/>
                    <a:pt x="4137" y="4114"/>
                  </a:cubicBezTo>
                  <a:cubicBezTo>
                    <a:pt x="4137" y="4097"/>
                    <a:pt x="4163" y="4092"/>
                    <a:pt x="4201" y="4092"/>
                  </a:cubicBezTo>
                  <a:cubicBezTo>
                    <a:pt x="4255" y="4092"/>
                    <a:pt x="4333" y="4102"/>
                    <a:pt x="4397" y="4102"/>
                  </a:cubicBezTo>
                  <a:cubicBezTo>
                    <a:pt x="4470" y="4102"/>
                    <a:pt x="4525" y="4089"/>
                    <a:pt x="4506" y="4034"/>
                  </a:cubicBezTo>
                  <a:cubicBezTo>
                    <a:pt x="4425" y="3837"/>
                    <a:pt x="4448" y="3388"/>
                    <a:pt x="4448" y="3388"/>
                  </a:cubicBezTo>
                  <a:cubicBezTo>
                    <a:pt x="4448" y="3388"/>
                    <a:pt x="4644" y="3250"/>
                    <a:pt x="4783" y="3135"/>
                  </a:cubicBezTo>
                  <a:cubicBezTo>
                    <a:pt x="4921" y="3020"/>
                    <a:pt x="4276" y="2213"/>
                    <a:pt x="4276" y="1556"/>
                  </a:cubicBezTo>
                  <a:cubicBezTo>
                    <a:pt x="4276" y="911"/>
                    <a:pt x="3838" y="1"/>
                    <a:pt x="3838" y="1"/>
                  </a:cubicBezTo>
                  <a:close/>
                </a:path>
              </a:pathLst>
            </a:custGeom>
            <a:solidFill>
              <a:srgbClr val="F2A9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3"/>
            <p:cNvSpPr/>
            <p:nvPr/>
          </p:nvSpPr>
          <p:spPr>
            <a:xfrm>
              <a:off x="2309899" y="3868502"/>
              <a:ext cx="157797" cy="185527"/>
            </a:xfrm>
            <a:custGeom>
              <a:rect b="b" l="l" r="r" t="t"/>
              <a:pathLst>
                <a:path extrusionOk="0" h="2616" w="2225">
                  <a:moveTo>
                    <a:pt x="12" y="0"/>
                  </a:moveTo>
                  <a:cubicBezTo>
                    <a:pt x="139" y="11"/>
                    <a:pt x="277" y="46"/>
                    <a:pt x="393" y="127"/>
                  </a:cubicBezTo>
                  <a:cubicBezTo>
                    <a:pt x="277" y="46"/>
                    <a:pt x="139" y="0"/>
                    <a:pt x="12" y="0"/>
                  </a:cubicBezTo>
                  <a:close/>
                  <a:moveTo>
                    <a:pt x="393" y="127"/>
                  </a:moveTo>
                  <a:lnTo>
                    <a:pt x="393" y="127"/>
                  </a:lnTo>
                  <a:cubicBezTo>
                    <a:pt x="288" y="208"/>
                    <a:pt x="150" y="242"/>
                    <a:pt x="24" y="242"/>
                  </a:cubicBezTo>
                  <a:lnTo>
                    <a:pt x="1" y="242"/>
                  </a:lnTo>
                  <a:lnTo>
                    <a:pt x="1" y="254"/>
                  </a:lnTo>
                  <a:lnTo>
                    <a:pt x="24" y="254"/>
                  </a:lnTo>
                  <a:cubicBezTo>
                    <a:pt x="150" y="254"/>
                    <a:pt x="288" y="208"/>
                    <a:pt x="393" y="127"/>
                  </a:cubicBezTo>
                  <a:close/>
                  <a:moveTo>
                    <a:pt x="1" y="254"/>
                  </a:moveTo>
                  <a:cubicBezTo>
                    <a:pt x="1" y="265"/>
                    <a:pt x="12" y="288"/>
                    <a:pt x="35" y="300"/>
                  </a:cubicBezTo>
                  <a:cubicBezTo>
                    <a:pt x="24" y="288"/>
                    <a:pt x="12" y="265"/>
                    <a:pt x="1" y="254"/>
                  </a:cubicBezTo>
                  <a:close/>
                  <a:moveTo>
                    <a:pt x="35" y="300"/>
                  </a:moveTo>
                  <a:cubicBezTo>
                    <a:pt x="58" y="323"/>
                    <a:pt x="81" y="334"/>
                    <a:pt x="93" y="334"/>
                  </a:cubicBezTo>
                  <a:cubicBezTo>
                    <a:pt x="139" y="346"/>
                    <a:pt x="185" y="357"/>
                    <a:pt x="231" y="357"/>
                  </a:cubicBezTo>
                  <a:cubicBezTo>
                    <a:pt x="185" y="346"/>
                    <a:pt x="139" y="346"/>
                    <a:pt x="104" y="334"/>
                  </a:cubicBezTo>
                  <a:lnTo>
                    <a:pt x="35" y="300"/>
                  </a:lnTo>
                  <a:close/>
                  <a:moveTo>
                    <a:pt x="231" y="357"/>
                  </a:moveTo>
                  <a:cubicBezTo>
                    <a:pt x="277" y="369"/>
                    <a:pt x="324" y="369"/>
                    <a:pt x="370" y="380"/>
                  </a:cubicBezTo>
                  <a:cubicBezTo>
                    <a:pt x="393" y="392"/>
                    <a:pt x="416" y="392"/>
                    <a:pt x="427" y="415"/>
                  </a:cubicBezTo>
                  <a:cubicBezTo>
                    <a:pt x="450" y="426"/>
                    <a:pt x="462" y="438"/>
                    <a:pt x="462" y="461"/>
                  </a:cubicBezTo>
                  <a:lnTo>
                    <a:pt x="173" y="830"/>
                  </a:lnTo>
                  <a:lnTo>
                    <a:pt x="162" y="830"/>
                  </a:lnTo>
                  <a:lnTo>
                    <a:pt x="173" y="841"/>
                  </a:lnTo>
                  <a:cubicBezTo>
                    <a:pt x="219" y="864"/>
                    <a:pt x="265" y="887"/>
                    <a:pt x="324" y="899"/>
                  </a:cubicBezTo>
                  <a:cubicBezTo>
                    <a:pt x="370" y="899"/>
                    <a:pt x="427" y="910"/>
                    <a:pt x="473" y="910"/>
                  </a:cubicBezTo>
                  <a:cubicBezTo>
                    <a:pt x="531" y="910"/>
                    <a:pt x="577" y="922"/>
                    <a:pt x="623" y="945"/>
                  </a:cubicBezTo>
                  <a:cubicBezTo>
                    <a:pt x="634" y="945"/>
                    <a:pt x="646" y="956"/>
                    <a:pt x="657" y="956"/>
                  </a:cubicBezTo>
                  <a:cubicBezTo>
                    <a:pt x="669" y="968"/>
                    <a:pt x="680" y="979"/>
                    <a:pt x="692" y="979"/>
                  </a:cubicBezTo>
                  <a:cubicBezTo>
                    <a:pt x="703" y="991"/>
                    <a:pt x="715" y="1002"/>
                    <a:pt x="726" y="1002"/>
                  </a:cubicBezTo>
                  <a:lnTo>
                    <a:pt x="738" y="1025"/>
                  </a:lnTo>
                  <a:cubicBezTo>
                    <a:pt x="738" y="1025"/>
                    <a:pt x="749" y="1025"/>
                    <a:pt x="749" y="1037"/>
                  </a:cubicBezTo>
                  <a:cubicBezTo>
                    <a:pt x="819" y="1106"/>
                    <a:pt x="865" y="1210"/>
                    <a:pt x="911" y="1302"/>
                  </a:cubicBezTo>
                  <a:lnTo>
                    <a:pt x="946" y="1371"/>
                  </a:lnTo>
                  <a:lnTo>
                    <a:pt x="957" y="1383"/>
                  </a:lnTo>
                  <a:lnTo>
                    <a:pt x="969" y="1406"/>
                  </a:lnTo>
                  <a:lnTo>
                    <a:pt x="992" y="1440"/>
                  </a:lnTo>
                  <a:lnTo>
                    <a:pt x="1003" y="1475"/>
                  </a:lnTo>
                  <a:lnTo>
                    <a:pt x="1026" y="1509"/>
                  </a:lnTo>
                  <a:lnTo>
                    <a:pt x="1049" y="1532"/>
                  </a:lnTo>
                  <a:cubicBezTo>
                    <a:pt x="1061" y="1544"/>
                    <a:pt x="1061" y="1544"/>
                    <a:pt x="1061" y="1555"/>
                  </a:cubicBezTo>
                  <a:lnTo>
                    <a:pt x="1072" y="1567"/>
                  </a:lnTo>
                  <a:cubicBezTo>
                    <a:pt x="1072" y="1567"/>
                    <a:pt x="1095" y="1590"/>
                    <a:pt x="1118" y="1624"/>
                  </a:cubicBezTo>
                  <a:cubicBezTo>
                    <a:pt x="1153" y="1647"/>
                    <a:pt x="1187" y="1694"/>
                    <a:pt x="1245" y="1752"/>
                  </a:cubicBezTo>
                  <a:cubicBezTo>
                    <a:pt x="1349" y="1855"/>
                    <a:pt x="1499" y="1982"/>
                    <a:pt x="1637" y="2108"/>
                  </a:cubicBezTo>
                  <a:cubicBezTo>
                    <a:pt x="1937" y="2362"/>
                    <a:pt x="2224" y="2615"/>
                    <a:pt x="2224" y="2615"/>
                  </a:cubicBezTo>
                  <a:cubicBezTo>
                    <a:pt x="2224" y="2615"/>
                    <a:pt x="1937" y="2351"/>
                    <a:pt x="1648" y="2097"/>
                  </a:cubicBezTo>
                  <a:cubicBezTo>
                    <a:pt x="1499" y="1970"/>
                    <a:pt x="1361" y="1844"/>
                    <a:pt x="1256" y="1740"/>
                  </a:cubicBezTo>
                  <a:cubicBezTo>
                    <a:pt x="1199" y="1682"/>
                    <a:pt x="1164" y="1636"/>
                    <a:pt x="1130" y="1613"/>
                  </a:cubicBezTo>
                  <a:cubicBezTo>
                    <a:pt x="1107" y="1578"/>
                    <a:pt x="1095" y="1555"/>
                    <a:pt x="1095" y="1555"/>
                  </a:cubicBezTo>
                  <a:cubicBezTo>
                    <a:pt x="1026" y="1475"/>
                    <a:pt x="969" y="1383"/>
                    <a:pt x="923" y="1291"/>
                  </a:cubicBezTo>
                  <a:cubicBezTo>
                    <a:pt x="877" y="1199"/>
                    <a:pt x="831" y="1106"/>
                    <a:pt x="761" y="1025"/>
                  </a:cubicBezTo>
                  <a:cubicBezTo>
                    <a:pt x="761" y="1014"/>
                    <a:pt x="749" y="1014"/>
                    <a:pt x="749" y="1014"/>
                  </a:cubicBezTo>
                  <a:lnTo>
                    <a:pt x="738" y="991"/>
                  </a:lnTo>
                  <a:cubicBezTo>
                    <a:pt x="726" y="991"/>
                    <a:pt x="715" y="979"/>
                    <a:pt x="703" y="968"/>
                  </a:cubicBezTo>
                  <a:cubicBezTo>
                    <a:pt x="692" y="968"/>
                    <a:pt x="680" y="956"/>
                    <a:pt x="669" y="945"/>
                  </a:cubicBezTo>
                  <a:cubicBezTo>
                    <a:pt x="657" y="945"/>
                    <a:pt x="646" y="933"/>
                    <a:pt x="634" y="933"/>
                  </a:cubicBezTo>
                  <a:cubicBezTo>
                    <a:pt x="588" y="910"/>
                    <a:pt x="531" y="899"/>
                    <a:pt x="473" y="899"/>
                  </a:cubicBezTo>
                  <a:cubicBezTo>
                    <a:pt x="427" y="887"/>
                    <a:pt x="370" y="887"/>
                    <a:pt x="324" y="887"/>
                  </a:cubicBezTo>
                  <a:cubicBezTo>
                    <a:pt x="277" y="876"/>
                    <a:pt x="219" y="864"/>
                    <a:pt x="185" y="830"/>
                  </a:cubicBezTo>
                  <a:lnTo>
                    <a:pt x="473" y="472"/>
                  </a:lnTo>
                  <a:lnTo>
                    <a:pt x="473" y="461"/>
                  </a:lnTo>
                  <a:cubicBezTo>
                    <a:pt x="462" y="438"/>
                    <a:pt x="450" y="415"/>
                    <a:pt x="439" y="403"/>
                  </a:cubicBezTo>
                  <a:lnTo>
                    <a:pt x="370" y="369"/>
                  </a:lnTo>
                  <a:cubicBezTo>
                    <a:pt x="324" y="357"/>
                    <a:pt x="277" y="357"/>
                    <a:pt x="231" y="357"/>
                  </a:cubicBezTo>
                  <a:close/>
                </a:path>
              </a:pathLst>
            </a:custGeom>
            <a:solidFill>
              <a:srgbClr val="0041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3"/>
            <p:cNvSpPr/>
            <p:nvPr/>
          </p:nvSpPr>
          <p:spPr>
            <a:xfrm>
              <a:off x="2195505" y="4214947"/>
              <a:ext cx="169144" cy="166733"/>
            </a:xfrm>
            <a:custGeom>
              <a:rect b="b" l="l" r="r" t="t"/>
              <a:pathLst>
                <a:path extrusionOk="0" h="2351" w="2385">
                  <a:moveTo>
                    <a:pt x="1" y="1"/>
                  </a:moveTo>
                  <a:lnTo>
                    <a:pt x="1" y="1"/>
                  </a:lnTo>
                  <a:cubicBezTo>
                    <a:pt x="12" y="24"/>
                    <a:pt x="35" y="47"/>
                    <a:pt x="58" y="81"/>
                  </a:cubicBezTo>
                  <a:lnTo>
                    <a:pt x="127" y="150"/>
                  </a:lnTo>
                  <a:cubicBezTo>
                    <a:pt x="104" y="127"/>
                    <a:pt x="81" y="104"/>
                    <a:pt x="58" y="70"/>
                  </a:cubicBezTo>
                  <a:cubicBezTo>
                    <a:pt x="35" y="47"/>
                    <a:pt x="24" y="24"/>
                    <a:pt x="1" y="1"/>
                  </a:cubicBezTo>
                  <a:close/>
                  <a:moveTo>
                    <a:pt x="127" y="150"/>
                  </a:moveTo>
                  <a:cubicBezTo>
                    <a:pt x="173" y="208"/>
                    <a:pt x="219" y="265"/>
                    <a:pt x="277" y="323"/>
                  </a:cubicBezTo>
                  <a:cubicBezTo>
                    <a:pt x="231" y="265"/>
                    <a:pt x="173" y="208"/>
                    <a:pt x="127" y="150"/>
                  </a:cubicBezTo>
                  <a:close/>
                  <a:moveTo>
                    <a:pt x="278" y="323"/>
                  </a:moveTo>
                  <a:cubicBezTo>
                    <a:pt x="381" y="439"/>
                    <a:pt x="485" y="554"/>
                    <a:pt x="600" y="680"/>
                  </a:cubicBezTo>
                  <a:cubicBezTo>
                    <a:pt x="715" y="807"/>
                    <a:pt x="830" y="922"/>
                    <a:pt x="934" y="1038"/>
                  </a:cubicBezTo>
                  <a:cubicBezTo>
                    <a:pt x="969" y="1061"/>
                    <a:pt x="992" y="1084"/>
                    <a:pt x="1015" y="1118"/>
                  </a:cubicBezTo>
                  <a:cubicBezTo>
                    <a:pt x="1049" y="1141"/>
                    <a:pt x="1072" y="1164"/>
                    <a:pt x="1095" y="1187"/>
                  </a:cubicBezTo>
                  <a:cubicBezTo>
                    <a:pt x="1141" y="1245"/>
                    <a:pt x="1199" y="1291"/>
                    <a:pt x="1233" y="1337"/>
                  </a:cubicBezTo>
                  <a:cubicBezTo>
                    <a:pt x="1279" y="1371"/>
                    <a:pt x="1325" y="1417"/>
                    <a:pt x="1360" y="1452"/>
                  </a:cubicBezTo>
                  <a:lnTo>
                    <a:pt x="1407" y="1498"/>
                  </a:lnTo>
                  <a:cubicBezTo>
                    <a:pt x="1430" y="1510"/>
                    <a:pt x="1441" y="1533"/>
                    <a:pt x="1453" y="1545"/>
                  </a:cubicBezTo>
                  <a:cubicBezTo>
                    <a:pt x="1510" y="1591"/>
                    <a:pt x="1533" y="1614"/>
                    <a:pt x="1533" y="1614"/>
                  </a:cubicBezTo>
                  <a:cubicBezTo>
                    <a:pt x="1533" y="1614"/>
                    <a:pt x="1602" y="1671"/>
                    <a:pt x="1694" y="1763"/>
                  </a:cubicBezTo>
                  <a:cubicBezTo>
                    <a:pt x="1775" y="1844"/>
                    <a:pt x="1902" y="1947"/>
                    <a:pt x="2029" y="2063"/>
                  </a:cubicBezTo>
                  <a:cubicBezTo>
                    <a:pt x="2155" y="2166"/>
                    <a:pt x="2281" y="2269"/>
                    <a:pt x="2385" y="2350"/>
                  </a:cubicBezTo>
                  <a:lnTo>
                    <a:pt x="2385" y="2350"/>
                  </a:lnTo>
                  <a:cubicBezTo>
                    <a:pt x="2282" y="2269"/>
                    <a:pt x="2155" y="2166"/>
                    <a:pt x="2040" y="2052"/>
                  </a:cubicBezTo>
                  <a:cubicBezTo>
                    <a:pt x="1914" y="1936"/>
                    <a:pt x="1786" y="1832"/>
                    <a:pt x="1706" y="1752"/>
                  </a:cubicBezTo>
                  <a:cubicBezTo>
                    <a:pt x="1614" y="1660"/>
                    <a:pt x="1545" y="1602"/>
                    <a:pt x="1545" y="1602"/>
                  </a:cubicBezTo>
                  <a:cubicBezTo>
                    <a:pt x="1545" y="1602"/>
                    <a:pt x="1522" y="1579"/>
                    <a:pt x="1464" y="1533"/>
                  </a:cubicBezTo>
                  <a:cubicBezTo>
                    <a:pt x="1453" y="1510"/>
                    <a:pt x="1441" y="1498"/>
                    <a:pt x="1418" y="1486"/>
                  </a:cubicBezTo>
                  <a:cubicBezTo>
                    <a:pt x="1407" y="1475"/>
                    <a:pt x="1395" y="1452"/>
                    <a:pt x="1372" y="1440"/>
                  </a:cubicBezTo>
                  <a:cubicBezTo>
                    <a:pt x="1337" y="1406"/>
                    <a:pt x="1291" y="1360"/>
                    <a:pt x="1245" y="1325"/>
                  </a:cubicBezTo>
                  <a:lnTo>
                    <a:pt x="1107" y="1187"/>
                  </a:lnTo>
                  <a:cubicBezTo>
                    <a:pt x="1084" y="1153"/>
                    <a:pt x="1049" y="1130"/>
                    <a:pt x="1026" y="1107"/>
                  </a:cubicBezTo>
                  <a:cubicBezTo>
                    <a:pt x="1003" y="1084"/>
                    <a:pt x="980" y="1049"/>
                    <a:pt x="946" y="1026"/>
                  </a:cubicBezTo>
                  <a:cubicBezTo>
                    <a:pt x="842" y="910"/>
                    <a:pt x="715" y="795"/>
                    <a:pt x="611" y="669"/>
                  </a:cubicBezTo>
                  <a:cubicBezTo>
                    <a:pt x="496" y="554"/>
                    <a:pt x="381" y="439"/>
                    <a:pt x="278" y="323"/>
                  </a:cubicBezTo>
                  <a:close/>
                </a:path>
              </a:pathLst>
            </a:custGeom>
            <a:solidFill>
              <a:srgbClr val="0041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3"/>
            <p:cNvSpPr/>
            <p:nvPr/>
          </p:nvSpPr>
          <p:spPr>
            <a:xfrm>
              <a:off x="2687479" y="5064784"/>
              <a:ext cx="66168" cy="15531"/>
            </a:xfrm>
            <a:custGeom>
              <a:rect b="b" l="l" r="r" t="t"/>
              <a:pathLst>
                <a:path extrusionOk="0" h="219" w="933">
                  <a:moveTo>
                    <a:pt x="933" y="1"/>
                  </a:moveTo>
                  <a:cubicBezTo>
                    <a:pt x="864" y="1"/>
                    <a:pt x="772" y="12"/>
                    <a:pt x="691" y="35"/>
                  </a:cubicBezTo>
                  <a:cubicBezTo>
                    <a:pt x="772" y="24"/>
                    <a:pt x="864" y="12"/>
                    <a:pt x="933" y="1"/>
                  </a:cubicBezTo>
                  <a:close/>
                  <a:moveTo>
                    <a:pt x="691" y="35"/>
                  </a:moveTo>
                  <a:cubicBezTo>
                    <a:pt x="645" y="35"/>
                    <a:pt x="599" y="47"/>
                    <a:pt x="564" y="58"/>
                  </a:cubicBezTo>
                  <a:cubicBezTo>
                    <a:pt x="518" y="58"/>
                    <a:pt x="484" y="70"/>
                    <a:pt x="449" y="81"/>
                  </a:cubicBezTo>
                  <a:cubicBezTo>
                    <a:pt x="380" y="93"/>
                    <a:pt x="346" y="104"/>
                    <a:pt x="346" y="104"/>
                  </a:cubicBezTo>
                  <a:cubicBezTo>
                    <a:pt x="346" y="104"/>
                    <a:pt x="323" y="116"/>
                    <a:pt x="288" y="116"/>
                  </a:cubicBezTo>
                  <a:cubicBezTo>
                    <a:pt x="254" y="127"/>
                    <a:pt x="219" y="150"/>
                    <a:pt x="172" y="162"/>
                  </a:cubicBezTo>
                  <a:cubicBezTo>
                    <a:pt x="126" y="173"/>
                    <a:pt x="92" y="185"/>
                    <a:pt x="57" y="196"/>
                  </a:cubicBezTo>
                  <a:cubicBezTo>
                    <a:pt x="23" y="208"/>
                    <a:pt x="0" y="219"/>
                    <a:pt x="0" y="219"/>
                  </a:cubicBezTo>
                  <a:cubicBezTo>
                    <a:pt x="0" y="219"/>
                    <a:pt x="23" y="219"/>
                    <a:pt x="57" y="208"/>
                  </a:cubicBezTo>
                  <a:cubicBezTo>
                    <a:pt x="92" y="196"/>
                    <a:pt x="126" y="185"/>
                    <a:pt x="172" y="173"/>
                  </a:cubicBezTo>
                  <a:cubicBezTo>
                    <a:pt x="219" y="162"/>
                    <a:pt x="265" y="139"/>
                    <a:pt x="288" y="139"/>
                  </a:cubicBezTo>
                  <a:cubicBezTo>
                    <a:pt x="323" y="127"/>
                    <a:pt x="346" y="127"/>
                    <a:pt x="346" y="127"/>
                  </a:cubicBezTo>
                  <a:cubicBezTo>
                    <a:pt x="346" y="127"/>
                    <a:pt x="392" y="116"/>
                    <a:pt x="449" y="93"/>
                  </a:cubicBezTo>
                  <a:cubicBezTo>
                    <a:pt x="484" y="81"/>
                    <a:pt x="518" y="81"/>
                    <a:pt x="564" y="70"/>
                  </a:cubicBezTo>
                  <a:cubicBezTo>
                    <a:pt x="599" y="58"/>
                    <a:pt x="645" y="47"/>
                    <a:pt x="691" y="35"/>
                  </a:cubicBezTo>
                  <a:close/>
                </a:path>
              </a:pathLst>
            </a:custGeom>
            <a:solidFill>
              <a:srgbClr val="0041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3"/>
            <p:cNvSpPr/>
            <p:nvPr/>
          </p:nvSpPr>
          <p:spPr>
            <a:xfrm>
              <a:off x="1741190" y="4424942"/>
              <a:ext cx="14822" cy="49077"/>
            </a:xfrm>
            <a:custGeom>
              <a:rect b="b" l="l" r="r" t="t"/>
              <a:pathLst>
                <a:path extrusionOk="0" h="692" w="209">
                  <a:moveTo>
                    <a:pt x="208" y="0"/>
                  </a:moveTo>
                  <a:cubicBezTo>
                    <a:pt x="208" y="12"/>
                    <a:pt x="208" y="12"/>
                    <a:pt x="196" y="23"/>
                  </a:cubicBezTo>
                  <a:lnTo>
                    <a:pt x="196" y="69"/>
                  </a:lnTo>
                  <a:cubicBezTo>
                    <a:pt x="196" y="104"/>
                    <a:pt x="185" y="139"/>
                    <a:pt x="185" y="174"/>
                  </a:cubicBezTo>
                  <a:cubicBezTo>
                    <a:pt x="185" y="208"/>
                    <a:pt x="173" y="243"/>
                    <a:pt x="162" y="277"/>
                  </a:cubicBezTo>
                  <a:cubicBezTo>
                    <a:pt x="162" y="289"/>
                    <a:pt x="162" y="300"/>
                    <a:pt x="150" y="323"/>
                  </a:cubicBezTo>
                  <a:cubicBezTo>
                    <a:pt x="150" y="335"/>
                    <a:pt x="139" y="346"/>
                    <a:pt x="139" y="358"/>
                  </a:cubicBezTo>
                  <a:cubicBezTo>
                    <a:pt x="127" y="381"/>
                    <a:pt x="127" y="404"/>
                    <a:pt x="116" y="415"/>
                  </a:cubicBezTo>
                  <a:cubicBezTo>
                    <a:pt x="116" y="438"/>
                    <a:pt x="104" y="438"/>
                    <a:pt x="104" y="438"/>
                  </a:cubicBezTo>
                  <a:cubicBezTo>
                    <a:pt x="104" y="438"/>
                    <a:pt x="104" y="461"/>
                    <a:pt x="93" y="484"/>
                  </a:cubicBezTo>
                  <a:cubicBezTo>
                    <a:pt x="93" y="507"/>
                    <a:pt x="70" y="542"/>
                    <a:pt x="58" y="576"/>
                  </a:cubicBezTo>
                  <a:cubicBezTo>
                    <a:pt x="47" y="599"/>
                    <a:pt x="24" y="634"/>
                    <a:pt x="12" y="658"/>
                  </a:cubicBezTo>
                  <a:cubicBezTo>
                    <a:pt x="1" y="681"/>
                    <a:pt x="1" y="692"/>
                    <a:pt x="1" y="692"/>
                  </a:cubicBezTo>
                  <a:cubicBezTo>
                    <a:pt x="1" y="692"/>
                    <a:pt x="1" y="681"/>
                    <a:pt x="24" y="658"/>
                  </a:cubicBezTo>
                  <a:cubicBezTo>
                    <a:pt x="35" y="634"/>
                    <a:pt x="58" y="611"/>
                    <a:pt x="70" y="576"/>
                  </a:cubicBezTo>
                  <a:cubicBezTo>
                    <a:pt x="81" y="542"/>
                    <a:pt x="104" y="507"/>
                    <a:pt x="116" y="484"/>
                  </a:cubicBezTo>
                  <a:cubicBezTo>
                    <a:pt x="116" y="461"/>
                    <a:pt x="127" y="450"/>
                    <a:pt x="127" y="450"/>
                  </a:cubicBezTo>
                  <a:cubicBezTo>
                    <a:pt x="127" y="450"/>
                    <a:pt x="127" y="438"/>
                    <a:pt x="139" y="427"/>
                  </a:cubicBezTo>
                  <a:cubicBezTo>
                    <a:pt x="139" y="415"/>
                    <a:pt x="150" y="392"/>
                    <a:pt x="150" y="358"/>
                  </a:cubicBezTo>
                  <a:cubicBezTo>
                    <a:pt x="162" y="346"/>
                    <a:pt x="162" y="335"/>
                    <a:pt x="162" y="323"/>
                  </a:cubicBezTo>
                  <a:cubicBezTo>
                    <a:pt x="173" y="312"/>
                    <a:pt x="173" y="289"/>
                    <a:pt x="173" y="277"/>
                  </a:cubicBezTo>
                  <a:cubicBezTo>
                    <a:pt x="185" y="243"/>
                    <a:pt x="185" y="208"/>
                    <a:pt x="196" y="174"/>
                  </a:cubicBezTo>
                  <a:cubicBezTo>
                    <a:pt x="196" y="139"/>
                    <a:pt x="208" y="104"/>
                    <a:pt x="208" y="69"/>
                  </a:cubicBezTo>
                  <a:lnTo>
                    <a:pt x="208" y="23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0041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3"/>
            <p:cNvSpPr/>
            <p:nvPr/>
          </p:nvSpPr>
          <p:spPr>
            <a:xfrm>
              <a:off x="2202881" y="3730349"/>
              <a:ext cx="261553" cy="107160"/>
            </a:xfrm>
            <a:custGeom>
              <a:rect b="b" l="l" r="r" t="t"/>
              <a:pathLst>
                <a:path extrusionOk="0" h="1511" w="3688">
                  <a:moveTo>
                    <a:pt x="0" y="1"/>
                  </a:moveTo>
                  <a:cubicBezTo>
                    <a:pt x="12" y="1"/>
                    <a:pt x="23" y="13"/>
                    <a:pt x="46" y="13"/>
                  </a:cubicBezTo>
                  <a:cubicBezTo>
                    <a:pt x="35" y="13"/>
                    <a:pt x="12" y="1"/>
                    <a:pt x="0" y="1"/>
                  </a:cubicBezTo>
                  <a:close/>
                  <a:moveTo>
                    <a:pt x="530" y="289"/>
                  </a:moveTo>
                  <a:cubicBezTo>
                    <a:pt x="680" y="392"/>
                    <a:pt x="830" y="508"/>
                    <a:pt x="945" y="589"/>
                  </a:cubicBezTo>
                  <a:cubicBezTo>
                    <a:pt x="1060" y="669"/>
                    <a:pt x="1129" y="727"/>
                    <a:pt x="1129" y="727"/>
                  </a:cubicBezTo>
                  <a:cubicBezTo>
                    <a:pt x="1129" y="727"/>
                    <a:pt x="1141" y="727"/>
                    <a:pt x="1164" y="738"/>
                  </a:cubicBezTo>
                  <a:cubicBezTo>
                    <a:pt x="1175" y="750"/>
                    <a:pt x="1210" y="773"/>
                    <a:pt x="1244" y="796"/>
                  </a:cubicBezTo>
                  <a:cubicBezTo>
                    <a:pt x="1244" y="796"/>
                    <a:pt x="1256" y="807"/>
                    <a:pt x="1268" y="807"/>
                  </a:cubicBezTo>
                  <a:cubicBezTo>
                    <a:pt x="1280" y="819"/>
                    <a:pt x="1291" y="819"/>
                    <a:pt x="1303" y="830"/>
                  </a:cubicBezTo>
                  <a:lnTo>
                    <a:pt x="1372" y="865"/>
                  </a:lnTo>
                  <a:cubicBezTo>
                    <a:pt x="1418" y="899"/>
                    <a:pt x="1475" y="922"/>
                    <a:pt x="1533" y="957"/>
                  </a:cubicBezTo>
                  <a:cubicBezTo>
                    <a:pt x="1556" y="968"/>
                    <a:pt x="1567" y="980"/>
                    <a:pt x="1579" y="980"/>
                  </a:cubicBezTo>
                  <a:cubicBezTo>
                    <a:pt x="1602" y="991"/>
                    <a:pt x="1613" y="1003"/>
                    <a:pt x="1636" y="1003"/>
                  </a:cubicBezTo>
                  <a:cubicBezTo>
                    <a:pt x="1671" y="1026"/>
                    <a:pt x="1705" y="1038"/>
                    <a:pt x="1740" y="1061"/>
                  </a:cubicBezTo>
                  <a:cubicBezTo>
                    <a:pt x="1810" y="1084"/>
                    <a:pt x="1890" y="1119"/>
                    <a:pt x="1971" y="1153"/>
                  </a:cubicBezTo>
                  <a:cubicBezTo>
                    <a:pt x="2051" y="1188"/>
                    <a:pt x="2143" y="1211"/>
                    <a:pt x="2224" y="1234"/>
                  </a:cubicBezTo>
                  <a:cubicBezTo>
                    <a:pt x="2143" y="1199"/>
                    <a:pt x="2051" y="1176"/>
                    <a:pt x="1971" y="1142"/>
                  </a:cubicBezTo>
                  <a:cubicBezTo>
                    <a:pt x="1890" y="1107"/>
                    <a:pt x="1821" y="1073"/>
                    <a:pt x="1740" y="1050"/>
                  </a:cubicBezTo>
                  <a:cubicBezTo>
                    <a:pt x="1705" y="1026"/>
                    <a:pt x="1671" y="1014"/>
                    <a:pt x="1636" y="991"/>
                  </a:cubicBezTo>
                  <a:cubicBezTo>
                    <a:pt x="1625" y="980"/>
                    <a:pt x="1602" y="980"/>
                    <a:pt x="1590" y="968"/>
                  </a:cubicBezTo>
                  <a:cubicBezTo>
                    <a:pt x="1567" y="957"/>
                    <a:pt x="1556" y="957"/>
                    <a:pt x="1544" y="945"/>
                  </a:cubicBezTo>
                  <a:cubicBezTo>
                    <a:pt x="1475" y="911"/>
                    <a:pt x="1429" y="888"/>
                    <a:pt x="1372" y="853"/>
                  </a:cubicBezTo>
                  <a:lnTo>
                    <a:pt x="1303" y="819"/>
                  </a:lnTo>
                  <a:cubicBezTo>
                    <a:pt x="1303" y="807"/>
                    <a:pt x="1291" y="796"/>
                    <a:pt x="1280" y="796"/>
                  </a:cubicBezTo>
                  <a:cubicBezTo>
                    <a:pt x="1268" y="784"/>
                    <a:pt x="1256" y="784"/>
                    <a:pt x="1256" y="773"/>
                  </a:cubicBezTo>
                  <a:cubicBezTo>
                    <a:pt x="1221" y="761"/>
                    <a:pt x="1187" y="738"/>
                    <a:pt x="1175" y="727"/>
                  </a:cubicBezTo>
                  <a:cubicBezTo>
                    <a:pt x="1152" y="715"/>
                    <a:pt x="1141" y="704"/>
                    <a:pt x="1141" y="704"/>
                  </a:cubicBezTo>
                  <a:cubicBezTo>
                    <a:pt x="1141" y="704"/>
                    <a:pt x="1072" y="658"/>
                    <a:pt x="957" y="577"/>
                  </a:cubicBezTo>
                  <a:cubicBezTo>
                    <a:pt x="842" y="496"/>
                    <a:pt x="691" y="381"/>
                    <a:pt x="530" y="289"/>
                  </a:cubicBezTo>
                  <a:close/>
                  <a:moveTo>
                    <a:pt x="2224" y="1234"/>
                  </a:moveTo>
                  <a:lnTo>
                    <a:pt x="2224" y="1234"/>
                  </a:lnTo>
                  <a:cubicBezTo>
                    <a:pt x="2316" y="1268"/>
                    <a:pt x="2397" y="1291"/>
                    <a:pt x="2489" y="1314"/>
                  </a:cubicBezTo>
                  <a:cubicBezTo>
                    <a:pt x="2673" y="1360"/>
                    <a:pt x="2858" y="1395"/>
                    <a:pt x="3031" y="1429"/>
                  </a:cubicBezTo>
                  <a:cubicBezTo>
                    <a:pt x="3054" y="1429"/>
                    <a:pt x="3065" y="1429"/>
                    <a:pt x="3088" y="1441"/>
                  </a:cubicBezTo>
                  <a:lnTo>
                    <a:pt x="3157" y="1441"/>
                  </a:lnTo>
                  <a:cubicBezTo>
                    <a:pt x="3134" y="1441"/>
                    <a:pt x="3111" y="1429"/>
                    <a:pt x="3088" y="1429"/>
                  </a:cubicBezTo>
                  <a:cubicBezTo>
                    <a:pt x="3065" y="1429"/>
                    <a:pt x="3054" y="1418"/>
                    <a:pt x="3031" y="1418"/>
                  </a:cubicBezTo>
                  <a:cubicBezTo>
                    <a:pt x="2858" y="1395"/>
                    <a:pt x="2673" y="1349"/>
                    <a:pt x="2489" y="1303"/>
                  </a:cubicBezTo>
                  <a:cubicBezTo>
                    <a:pt x="2409" y="1280"/>
                    <a:pt x="2316" y="1257"/>
                    <a:pt x="2224" y="1234"/>
                  </a:cubicBezTo>
                  <a:close/>
                  <a:moveTo>
                    <a:pt x="3157" y="1441"/>
                  </a:moveTo>
                  <a:cubicBezTo>
                    <a:pt x="3192" y="1452"/>
                    <a:pt x="3238" y="1452"/>
                    <a:pt x="3272" y="1464"/>
                  </a:cubicBezTo>
                  <a:cubicBezTo>
                    <a:pt x="3238" y="1452"/>
                    <a:pt x="3192" y="1441"/>
                    <a:pt x="3157" y="1441"/>
                  </a:cubicBezTo>
                  <a:close/>
                  <a:moveTo>
                    <a:pt x="3272" y="1464"/>
                  </a:moveTo>
                  <a:cubicBezTo>
                    <a:pt x="3353" y="1475"/>
                    <a:pt x="3434" y="1487"/>
                    <a:pt x="3503" y="1487"/>
                  </a:cubicBezTo>
                  <a:cubicBezTo>
                    <a:pt x="3434" y="1475"/>
                    <a:pt x="3353" y="1464"/>
                    <a:pt x="3272" y="1464"/>
                  </a:cubicBezTo>
                  <a:close/>
                  <a:moveTo>
                    <a:pt x="3503" y="1487"/>
                  </a:moveTo>
                  <a:cubicBezTo>
                    <a:pt x="3538" y="1498"/>
                    <a:pt x="3561" y="1498"/>
                    <a:pt x="3595" y="1498"/>
                  </a:cubicBezTo>
                  <a:cubicBezTo>
                    <a:pt x="3561" y="1498"/>
                    <a:pt x="3538" y="1487"/>
                    <a:pt x="3503" y="1487"/>
                  </a:cubicBezTo>
                  <a:close/>
                  <a:moveTo>
                    <a:pt x="3595" y="1498"/>
                  </a:moveTo>
                  <a:cubicBezTo>
                    <a:pt x="3630" y="1498"/>
                    <a:pt x="3664" y="1510"/>
                    <a:pt x="3687" y="1510"/>
                  </a:cubicBezTo>
                  <a:cubicBezTo>
                    <a:pt x="3664" y="1498"/>
                    <a:pt x="3630" y="1498"/>
                    <a:pt x="3595" y="1498"/>
                  </a:cubicBezTo>
                  <a:close/>
                </a:path>
              </a:pathLst>
            </a:custGeom>
            <a:solidFill>
              <a:srgbClr val="0041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7" name="Google Shape;387;p23"/>
          <p:cNvGrpSpPr/>
          <p:nvPr/>
        </p:nvGrpSpPr>
        <p:grpSpPr>
          <a:xfrm>
            <a:off x="203945" y="226007"/>
            <a:ext cx="825916" cy="1010737"/>
            <a:chOff x="2275825" y="2914475"/>
            <a:chExt cx="2048403" cy="2506788"/>
          </a:xfrm>
        </p:grpSpPr>
        <p:sp>
          <p:nvSpPr>
            <p:cNvPr id="388" name="Google Shape;388;p23"/>
            <p:cNvSpPr/>
            <p:nvPr/>
          </p:nvSpPr>
          <p:spPr>
            <a:xfrm>
              <a:off x="2275825" y="4256023"/>
              <a:ext cx="2008545" cy="830607"/>
            </a:xfrm>
            <a:custGeom>
              <a:rect b="b" l="l" r="r" t="t"/>
              <a:pathLst>
                <a:path extrusionOk="0" h="9611" w="23241">
                  <a:moveTo>
                    <a:pt x="17652" y="1"/>
                  </a:moveTo>
                  <a:lnTo>
                    <a:pt x="6212" y="393"/>
                  </a:lnTo>
                  <a:lnTo>
                    <a:pt x="6212" y="5278"/>
                  </a:lnTo>
                  <a:cubicBezTo>
                    <a:pt x="5151" y="5301"/>
                    <a:pt x="4345" y="6684"/>
                    <a:pt x="4056" y="6879"/>
                  </a:cubicBezTo>
                  <a:cubicBezTo>
                    <a:pt x="3769" y="7075"/>
                    <a:pt x="3538" y="7271"/>
                    <a:pt x="2870" y="7271"/>
                  </a:cubicBezTo>
                  <a:cubicBezTo>
                    <a:pt x="2190" y="7271"/>
                    <a:pt x="1649" y="7813"/>
                    <a:pt x="1349" y="7928"/>
                  </a:cubicBezTo>
                  <a:cubicBezTo>
                    <a:pt x="1050" y="8054"/>
                    <a:pt x="1" y="8228"/>
                    <a:pt x="1" y="8228"/>
                  </a:cubicBezTo>
                  <a:cubicBezTo>
                    <a:pt x="190" y="8545"/>
                    <a:pt x="646" y="8599"/>
                    <a:pt x="938" y="8599"/>
                  </a:cubicBezTo>
                  <a:cubicBezTo>
                    <a:pt x="1091" y="8599"/>
                    <a:pt x="1199" y="8584"/>
                    <a:pt x="1199" y="8584"/>
                  </a:cubicBezTo>
                  <a:lnTo>
                    <a:pt x="1936" y="8861"/>
                  </a:lnTo>
                  <a:lnTo>
                    <a:pt x="21766" y="9610"/>
                  </a:lnTo>
                  <a:cubicBezTo>
                    <a:pt x="21766" y="9610"/>
                    <a:pt x="21766" y="9160"/>
                    <a:pt x="22504" y="8838"/>
                  </a:cubicBezTo>
                  <a:cubicBezTo>
                    <a:pt x="23241" y="8515"/>
                    <a:pt x="23011" y="8274"/>
                    <a:pt x="23011" y="8274"/>
                  </a:cubicBezTo>
                  <a:lnTo>
                    <a:pt x="23011" y="8274"/>
                  </a:lnTo>
                  <a:cubicBezTo>
                    <a:pt x="22883" y="8375"/>
                    <a:pt x="22660" y="8409"/>
                    <a:pt x="22416" y="8409"/>
                  </a:cubicBezTo>
                  <a:cubicBezTo>
                    <a:pt x="21910" y="8409"/>
                    <a:pt x="21316" y="8262"/>
                    <a:pt x="21316" y="8262"/>
                  </a:cubicBezTo>
                  <a:cubicBezTo>
                    <a:pt x="20256" y="7721"/>
                    <a:pt x="19900" y="6914"/>
                    <a:pt x="19370" y="6072"/>
                  </a:cubicBezTo>
                  <a:cubicBezTo>
                    <a:pt x="18840" y="5243"/>
                    <a:pt x="18010" y="5012"/>
                    <a:pt x="18010" y="5012"/>
                  </a:cubicBezTo>
                  <a:lnTo>
                    <a:pt x="17652" y="1"/>
                  </a:lnTo>
                  <a:close/>
                </a:path>
              </a:pathLst>
            </a:custGeom>
            <a:solidFill>
              <a:srgbClr val="F2A9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3"/>
            <p:cNvSpPr/>
            <p:nvPr/>
          </p:nvSpPr>
          <p:spPr>
            <a:xfrm>
              <a:off x="3621176" y="4460155"/>
              <a:ext cx="200155" cy="162388"/>
            </a:xfrm>
            <a:custGeom>
              <a:rect b="b" l="l" r="r" t="t"/>
              <a:pathLst>
                <a:path extrusionOk="0" h="1879" w="2316">
                  <a:moveTo>
                    <a:pt x="2247" y="0"/>
                  </a:moveTo>
                  <a:cubicBezTo>
                    <a:pt x="1982" y="70"/>
                    <a:pt x="1625" y="116"/>
                    <a:pt x="1187" y="116"/>
                  </a:cubicBezTo>
                  <a:cubicBezTo>
                    <a:pt x="968" y="116"/>
                    <a:pt x="726" y="105"/>
                    <a:pt x="461" y="82"/>
                  </a:cubicBezTo>
                  <a:cubicBezTo>
                    <a:pt x="380" y="312"/>
                    <a:pt x="23" y="600"/>
                    <a:pt x="58" y="1142"/>
                  </a:cubicBezTo>
                  <a:cubicBezTo>
                    <a:pt x="70" y="1314"/>
                    <a:pt x="35" y="1590"/>
                    <a:pt x="0" y="1879"/>
                  </a:cubicBezTo>
                  <a:cubicBezTo>
                    <a:pt x="1394" y="1441"/>
                    <a:pt x="2316" y="922"/>
                    <a:pt x="2316" y="922"/>
                  </a:cubicBezTo>
                  <a:lnTo>
                    <a:pt x="2247" y="0"/>
                  </a:lnTo>
                  <a:close/>
                </a:path>
              </a:pathLst>
            </a:custGeom>
            <a:solidFill>
              <a:srgbClr val="F19E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3"/>
            <p:cNvSpPr/>
            <p:nvPr/>
          </p:nvSpPr>
          <p:spPr>
            <a:xfrm>
              <a:off x="2807587" y="4488070"/>
              <a:ext cx="5099" cy="13050"/>
            </a:xfrm>
            <a:custGeom>
              <a:rect b="b" l="l" r="r" t="t"/>
              <a:pathLst>
                <a:path extrusionOk="0" h="151" w="59">
                  <a:moveTo>
                    <a:pt x="0" y="0"/>
                  </a:moveTo>
                  <a:lnTo>
                    <a:pt x="59" y="150"/>
                  </a:lnTo>
                  <a:lnTo>
                    <a:pt x="59" y="12"/>
                  </a:lnTo>
                  <a:cubicBezTo>
                    <a:pt x="35" y="0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FDF0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3"/>
            <p:cNvSpPr/>
            <p:nvPr/>
          </p:nvSpPr>
          <p:spPr>
            <a:xfrm>
              <a:off x="2812600" y="4489021"/>
              <a:ext cx="183302" cy="158412"/>
            </a:xfrm>
            <a:custGeom>
              <a:rect b="b" l="l" r="r" t="t"/>
              <a:pathLst>
                <a:path extrusionOk="0" h="1833" w="2121">
                  <a:moveTo>
                    <a:pt x="1" y="1"/>
                  </a:moveTo>
                  <a:lnTo>
                    <a:pt x="1" y="139"/>
                  </a:lnTo>
                  <a:lnTo>
                    <a:pt x="1" y="1407"/>
                  </a:lnTo>
                  <a:cubicBezTo>
                    <a:pt x="1" y="1407"/>
                    <a:pt x="864" y="1625"/>
                    <a:pt x="2121" y="1833"/>
                  </a:cubicBezTo>
                  <a:cubicBezTo>
                    <a:pt x="2074" y="1533"/>
                    <a:pt x="1509" y="1061"/>
                    <a:pt x="1706" y="877"/>
                  </a:cubicBezTo>
                  <a:cubicBezTo>
                    <a:pt x="1890" y="680"/>
                    <a:pt x="2051" y="358"/>
                    <a:pt x="2016" y="139"/>
                  </a:cubicBezTo>
                  <a:lnTo>
                    <a:pt x="2005" y="12"/>
                  </a:lnTo>
                  <a:cubicBezTo>
                    <a:pt x="1637" y="58"/>
                    <a:pt x="1302" y="81"/>
                    <a:pt x="1002" y="81"/>
                  </a:cubicBezTo>
                  <a:cubicBezTo>
                    <a:pt x="611" y="81"/>
                    <a:pt x="277" y="47"/>
                    <a:pt x="1" y="1"/>
                  </a:cubicBezTo>
                  <a:close/>
                </a:path>
              </a:pathLst>
            </a:custGeom>
            <a:solidFill>
              <a:srgbClr val="F19E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3"/>
            <p:cNvSpPr/>
            <p:nvPr/>
          </p:nvSpPr>
          <p:spPr>
            <a:xfrm>
              <a:off x="2657297" y="4850529"/>
              <a:ext cx="1649978" cy="570734"/>
            </a:xfrm>
            <a:custGeom>
              <a:rect b="b" l="l" r="r" t="t"/>
              <a:pathLst>
                <a:path extrusionOk="0" h="6604" w="19092">
                  <a:moveTo>
                    <a:pt x="3790" y="0"/>
                  </a:moveTo>
                  <a:cubicBezTo>
                    <a:pt x="3790" y="0"/>
                    <a:pt x="1140" y="1360"/>
                    <a:pt x="0" y="1383"/>
                  </a:cubicBezTo>
                  <a:lnTo>
                    <a:pt x="899" y="5876"/>
                  </a:lnTo>
                  <a:cubicBezTo>
                    <a:pt x="899" y="5876"/>
                    <a:pt x="3727" y="6604"/>
                    <a:pt x="8366" y="6604"/>
                  </a:cubicBezTo>
                  <a:cubicBezTo>
                    <a:pt x="8716" y="6604"/>
                    <a:pt x="9077" y="6600"/>
                    <a:pt x="9448" y="6591"/>
                  </a:cubicBezTo>
                  <a:cubicBezTo>
                    <a:pt x="14713" y="6464"/>
                    <a:pt x="17836" y="5888"/>
                    <a:pt x="18377" y="5243"/>
                  </a:cubicBezTo>
                  <a:cubicBezTo>
                    <a:pt x="18930" y="4598"/>
                    <a:pt x="19092" y="3503"/>
                    <a:pt x="18159" y="2731"/>
                  </a:cubicBezTo>
                  <a:cubicBezTo>
                    <a:pt x="17225" y="1959"/>
                    <a:pt x="13077" y="968"/>
                    <a:pt x="12236" y="0"/>
                  </a:cubicBezTo>
                  <a:close/>
                </a:path>
              </a:pathLst>
            </a:custGeom>
            <a:solidFill>
              <a:srgbClr val="F2A9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3"/>
            <p:cNvSpPr/>
            <p:nvPr/>
          </p:nvSpPr>
          <p:spPr>
            <a:xfrm>
              <a:off x="2913110" y="2914475"/>
              <a:ext cx="665280" cy="1047873"/>
            </a:xfrm>
            <a:custGeom>
              <a:rect b="b" l="l" r="r" t="t"/>
              <a:pathLst>
                <a:path extrusionOk="0" h="12125" w="7698">
                  <a:moveTo>
                    <a:pt x="4396" y="0"/>
                  </a:moveTo>
                  <a:cubicBezTo>
                    <a:pt x="3572" y="0"/>
                    <a:pt x="2835" y="614"/>
                    <a:pt x="2835" y="614"/>
                  </a:cubicBezTo>
                  <a:cubicBezTo>
                    <a:pt x="2835" y="614"/>
                    <a:pt x="2663" y="557"/>
                    <a:pt x="2400" y="557"/>
                  </a:cubicBezTo>
                  <a:cubicBezTo>
                    <a:pt x="2075" y="557"/>
                    <a:pt x="1611" y="645"/>
                    <a:pt x="1165" y="1040"/>
                  </a:cubicBezTo>
                  <a:cubicBezTo>
                    <a:pt x="1" y="2054"/>
                    <a:pt x="139" y="3933"/>
                    <a:pt x="300" y="6053"/>
                  </a:cubicBezTo>
                  <a:cubicBezTo>
                    <a:pt x="462" y="8173"/>
                    <a:pt x="1291" y="12124"/>
                    <a:pt x="1291" y="12124"/>
                  </a:cubicBezTo>
                  <a:lnTo>
                    <a:pt x="6788" y="12124"/>
                  </a:lnTo>
                  <a:cubicBezTo>
                    <a:pt x="6788" y="12124"/>
                    <a:pt x="7375" y="9774"/>
                    <a:pt x="7536" y="5465"/>
                  </a:cubicBezTo>
                  <a:cubicBezTo>
                    <a:pt x="7697" y="1225"/>
                    <a:pt x="5728" y="349"/>
                    <a:pt x="4863" y="72"/>
                  </a:cubicBezTo>
                  <a:cubicBezTo>
                    <a:pt x="4707" y="22"/>
                    <a:pt x="4550" y="0"/>
                    <a:pt x="4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3"/>
            <p:cNvSpPr/>
            <p:nvPr/>
          </p:nvSpPr>
          <p:spPr>
            <a:xfrm>
              <a:off x="3109377" y="3552019"/>
              <a:ext cx="297726" cy="318726"/>
            </a:xfrm>
            <a:custGeom>
              <a:rect b="b" l="l" r="r" t="t"/>
              <a:pathLst>
                <a:path extrusionOk="0" h="3688" w="3445">
                  <a:moveTo>
                    <a:pt x="1291" y="0"/>
                  </a:moveTo>
                  <a:lnTo>
                    <a:pt x="0" y="519"/>
                  </a:lnTo>
                  <a:cubicBezTo>
                    <a:pt x="0" y="519"/>
                    <a:pt x="426" y="1395"/>
                    <a:pt x="161" y="2271"/>
                  </a:cubicBezTo>
                  <a:lnTo>
                    <a:pt x="323" y="3111"/>
                  </a:lnTo>
                  <a:lnTo>
                    <a:pt x="1867" y="3687"/>
                  </a:lnTo>
                  <a:lnTo>
                    <a:pt x="3445" y="2040"/>
                  </a:lnTo>
                  <a:cubicBezTo>
                    <a:pt x="2869" y="1429"/>
                    <a:pt x="3042" y="12"/>
                    <a:pt x="3042" y="12"/>
                  </a:cubicBezTo>
                  <a:lnTo>
                    <a:pt x="1291" y="0"/>
                  </a:lnTo>
                  <a:close/>
                </a:path>
              </a:pathLst>
            </a:custGeom>
            <a:solidFill>
              <a:srgbClr val="E69B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3"/>
            <p:cNvSpPr/>
            <p:nvPr/>
          </p:nvSpPr>
          <p:spPr>
            <a:xfrm>
              <a:off x="3391117" y="3318072"/>
              <a:ext cx="150462" cy="175265"/>
            </a:xfrm>
            <a:custGeom>
              <a:rect b="b" l="l" r="r" t="t"/>
              <a:pathLst>
                <a:path extrusionOk="0" h="2028" w="1741">
                  <a:moveTo>
                    <a:pt x="1264" y="1"/>
                  </a:moveTo>
                  <a:cubicBezTo>
                    <a:pt x="899" y="1"/>
                    <a:pt x="358" y="380"/>
                    <a:pt x="358" y="380"/>
                  </a:cubicBezTo>
                  <a:lnTo>
                    <a:pt x="0" y="1406"/>
                  </a:lnTo>
                  <a:lnTo>
                    <a:pt x="450" y="2028"/>
                  </a:lnTo>
                  <a:cubicBezTo>
                    <a:pt x="450" y="2028"/>
                    <a:pt x="1741" y="702"/>
                    <a:pt x="1556" y="184"/>
                  </a:cubicBezTo>
                  <a:cubicBezTo>
                    <a:pt x="1504" y="50"/>
                    <a:pt x="1395" y="1"/>
                    <a:pt x="1264" y="1"/>
                  </a:cubicBezTo>
                  <a:close/>
                </a:path>
              </a:pathLst>
            </a:custGeom>
            <a:solidFill>
              <a:srgbClr val="E69B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3"/>
            <p:cNvSpPr/>
            <p:nvPr/>
          </p:nvSpPr>
          <p:spPr>
            <a:xfrm>
              <a:off x="2615468" y="4047916"/>
              <a:ext cx="1334363" cy="1175087"/>
            </a:xfrm>
            <a:custGeom>
              <a:rect b="b" l="l" r="r" t="t"/>
              <a:pathLst>
                <a:path extrusionOk="0" h="13597" w="15440">
                  <a:moveTo>
                    <a:pt x="11925" y="0"/>
                  </a:moveTo>
                  <a:lnTo>
                    <a:pt x="3664" y="542"/>
                  </a:lnTo>
                  <a:cubicBezTo>
                    <a:pt x="3399" y="2282"/>
                    <a:pt x="4044" y="3987"/>
                    <a:pt x="4044" y="3987"/>
                  </a:cubicBezTo>
                  <a:cubicBezTo>
                    <a:pt x="4044" y="3987"/>
                    <a:pt x="4274" y="5013"/>
                    <a:pt x="4297" y="5243"/>
                  </a:cubicBezTo>
                  <a:cubicBezTo>
                    <a:pt x="4332" y="5462"/>
                    <a:pt x="4171" y="5784"/>
                    <a:pt x="3987" y="5981"/>
                  </a:cubicBezTo>
                  <a:cubicBezTo>
                    <a:pt x="3790" y="6165"/>
                    <a:pt x="4367" y="6649"/>
                    <a:pt x="4402" y="6937"/>
                  </a:cubicBezTo>
                  <a:cubicBezTo>
                    <a:pt x="4436" y="7236"/>
                    <a:pt x="4597" y="8423"/>
                    <a:pt x="4597" y="8423"/>
                  </a:cubicBezTo>
                  <a:cubicBezTo>
                    <a:pt x="4597" y="8423"/>
                    <a:pt x="3952" y="8608"/>
                    <a:pt x="3849" y="8711"/>
                  </a:cubicBezTo>
                  <a:cubicBezTo>
                    <a:pt x="3756" y="8803"/>
                    <a:pt x="3849" y="9287"/>
                    <a:pt x="3849" y="9287"/>
                  </a:cubicBezTo>
                  <a:lnTo>
                    <a:pt x="3434" y="9287"/>
                  </a:lnTo>
                  <a:cubicBezTo>
                    <a:pt x="3145" y="9287"/>
                    <a:pt x="2627" y="9645"/>
                    <a:pt x="2246" y="9967"/>
                  </a:cubicBezTo>
                  <a:cubicBezTo>
                    <a:pt x="1855" y="10290"/>
                    <a:pt x="265" y="10601"/>
                    <a:pt x="265" y="10601"/>
                  </a:cubicBezTo>
                  <a:lnTo>
                    <a:pt x="0" y="10762"/>
                  </a:lnTo>
                  <a:lnTo>
                    <a:pt x="3595" y="13274"/>
                  </a:lnTo>
                  <a:cubicBezTo>
                    <a:pt x="3595" y="13274"/>
                    <a:pt x="8514" y="13596"/>
                    <a:pt x="8837" y="13596"/>
                  </a:cubicBezTo>
                  <a:cubicBezTo>
                    <a:pt x="9160" y="13596"/>
                    <a:pt x="13169" y="12249"/>
                    <a:pt x="13274" y="12249"/>
                  </a:cubicBezTo>
                  <a:cubicBezTo>
                    <a:pt x="13366" y="12249"/>
                    <a:pt x="15440" y="10647"/>
                    <a:pt x="15440" y="10647"/>
                  </a:cubicBezTo>
                  <a:lnTo>
                    <a:pt x="14357" y="10221"/>
                  </a:lnTo>
                  <a:cubicBezTo>
                    <a:pt x="13573" y="10059"/>
                    <a:pt x="13204" y="9287"/>
                    <a:pt x="13008" y="9034"/>
                  </a:cubicBezTo>
                  <a:cubicBezTo>
                    <a:pt x="12949" y="8951"/>
                    <a:pt x="12875" y="8923"/>
                    <a:pt x="12789" y="8923"/>
                  </a:cubicBezTo>
                  <a:cubicBezTo>
                    <a:pt x="12707" y="8923"/>
                    <a:pt x="12614" y="8948"/>
                    <a:pt x="12513" y="8976"/>
                  </a:cubicBezTo>
                  <a:cubicBezTo>
                    <a:pt x="12403" y="9006"/>
                    <a:pt x="12294" y="9036"/>
                    <a:pt x="12170" y="9036"/>
                  </a:cubicBezTo>
                  <a:cubicBezTo>
                    <a:pt x="12150" y="9036"/>
                    <a:pt x="12130" y="9035"/>
                    <a:pt x="12109" y="9034"/>
                  </a:cubicBezTo>
                  <a:cubicBezTo>
                    <a:pt x="11730" y="8999"/>
                    <a:pt x="12248" y="8516"/>
                    <a:pt x="12109" y="8354"/>
                  </a:cubicBezTo>
                  <a:cubicBezTo>
                    <a:pt x="11983" y="8193"/>
                    <a:pt x="12052" y="8135"/>
                    <a:pt x="11695" y="8066"/>
                  </a:cubicBezTo>
                  <a:cubicBezTo>
                    <a:pt x="11338" y="7997"/>
                    <a:pt x="11730" y="6465"/>
                    <a:pt x="11695" y="5912"/>
                  </a:cubicBezTo>
                  <a:cubicBezTo>
                    <a:pt x="11660" y="5370"/>
                    <a:pt x="12017" y="5082"/>
                    <a:pt x="12098" y="4852"/>
                  </a:cubicBezTo>
                  <a:cubicBezTo>
                    <a:pt x="12190" y="4632"/>
                    <a:pt x="11730" y="4240"/>
                    <a:pt x="11925" y="3756"/>
                  </a:cubicBezTo>
                  <a:cubicBezTo>
                    <a:pt x="12329" y="2731"/>
                    <a:pt x="11925" y="0"/>
                    <a:pt x="119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3"/>
            <p:cNvSpPr/>
            <p:nvPr/>
          </p:nvSpPr>
          <p:spPr>
            <a:xfrm>
              <a:off x="2731881" y="3728323"/>
              <a:ext cx="1150283" cy="772790"/>
            </a:xfrm>
            <a:custGeom>
              <a:rect b="b" l="l" r="r" t="t"/>
              <a:pathLst>
                <a:path extrusionOk="0" h="8942" w="13310">
                  <a:moveTo>
                    <a:pt x="7813" y="0"/>
                  </a:moveTo>
                  <a:cubicBezTo>
                    <a:pt x="7813" y="0"/>
                    <a:pt x="6845" y="1094"/>
                    <a:pt x="6073" y="1129"/>
                  </a:cubicBezTo>
                  <a:cubicBezTo>
                    <a:pt x="6064" y="1130"/>
                    <a:pt x="6054" y="1130"/>
                    <a:pt x="6045" y="1130"/>
                  </a:cubicBezTo>
                  <a:cubicBezTo>
                    <a:pt x="5282" y="1130"/>
                    <a:pt x="4529" y="231"/>
                    <a:pt x="4529" y="231"/>
                  </a:cubicBezTo>
                  <a:cubicBezTo>
                    <a:pt x="4333" y="231"/>
                    <a:pt x="1119" y="1417"/>
                    <a:pt x="807" y="2477"/>
                  </a:cubicBezTo>
                  <a:cubicBezTo>
                    <a:pt x="485" y="3537"/>
                    <a:pt x="485" y="7973"/>
                    <a:pt x="1" y="8491"/>
                  </a:cubicBezTo>
                  <a:cubicBezTo>
                    <a:pt x="1" y="8491"/>
                    <a:pt x="614" y="8883"/>
                    <a:pt x="1936" y="8883"/>
                  </a:cubicBezTo>
                  <a:cubicBezTo>
                    <a:pt x="2234" y="8883"/>
                    <a:pt x="2568" y="8863"/>
                    <a:pt x="2939" y="8814"/>
                  </a:cubicBezTo>
                  <a:lnTo>
                    <a:pt x="2950" y="8941"/>
                  </a:lnTo>
                  <a:cubicBezTo>
                    <a:pt x="2950" y="8941"/>
                    <a:pt x="7275" y="8509"/>
                    <a:pt x="9715" y="8509"/>
                  </a:cubicBezTo>
                  <a:cubicBezTo>
                    <a:pt x="10123" y="8509"/>
                    <a:pt x="10478" y="8521"/>
                    <a:pt x="10751" y="8550"/>
                  </a:cubicBezTo>
                  <a:cubicBezTo>
                    <a:pt x="11017" y="8576"/>
                    <a:pt x="11258" y="8588"/>
                    <a:pt x="11476" y="8588"/>
                  </a:cubicBezTo>
                  <a:cubicBezTo>
                    <a:pt x="12838" y="8588"/>
                    <a:pt x="13309" y="8135"/>
                    <a:pt x="13309" y="8135"/>
                  </a:cubicBezTo>
                  <a:cubicBezTo>
                    <a:pt x="12952" y="7777"/>
                    <a:pt x="12652" y="4159"/>
                    <a:pt x="12491" y="3111"/>
                  </a:cubicBezTo>
                  <a:cubicBezTo>
                    <a:pt x="12306" y="2028"/>
                    <a:pt x="10601" y="1083"/>
                    <a:pt x="9864" y="956"/>
                  </a:cubicBezTo>
                  <a:cubicBezTo>
                    <a:pt x="9126" y="830"/>
                    <a:pt x="7813" y="0"/>
                    <a:pt x="7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3"/>
            <p:cNvSpPr/>
            <p:nvPr/>
          </p:nvSpPr>
          <p:spPr>
            <a:xfrm>
              <a:off x="2935494" y="3016973"/>
              <a:ext cx="548351" cy="667614"/>
            </a:xfrm>
            <a:custGeom>
              <a:rect b="b" l="l" r="r" t="t"/>
              <a:pathLst>
                <a:path extrusionOk="0" h="7725" w="6345">
                  <a:moveTo>
                    <a:pt x="3151" y="1"/>
                  </a:moveTo>
                  <a:cubicBezTo>
                    <a:pt x="1921" y="1"/>
                    <a:pt x="0" y="1545"/>
                    <a:pt x="975" y="4601"/>
                  </a:cubicBezTo>
                  <a:cubicBezTo>
                    <a:pt x="1945" y="7692"/>
                    <a:pt x="3014" y="7724"/>
                    <a:pt x="3783" y="7724"/>
                  </a:cubicBezTo>
                  <a:cubicBezTo>
                    <a:pt x="3800" y="7724"/>
                    <a:pt x="3816" y="7724"/>
                    <a:pt x="3833" y="7724"/>
                  </a:cubicBezTo>
                  <a:cubicBezTo>
                    <a:pt x="4604" y="7724"/>
                    <a:pt x="5825" y="6272"/>
                    <a:pt x="6079" y="3864"/>
                  </a:cubicBezTo>
                  <a:cubicBezTo>
                    <a:pt x="6344" y="1456"/>
                    <a:pt x="5664" y="200"/>
                    <a:pt x="3256" y="4"/>
                  </a:cubicBezTo>
                  <a:cubicBezTo>
                    <a:pt x="3222" y="2"/>
                    <a:pt x="3187" y="1"/>
                    <a:pt x="3151" y="1"/>
                  </a:cubicBezTo>
                  <a:close/>
                </a:path>
              </a:pathLst>
            </a:custGeom>
            <a:solidFill>
              <a:srgbClr val="F2A9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3"/>
            <p:cNvSpPr/>
            <p:nvPr/>
          </p:nvSpPr>
          <p:spPr>
            <a:xfrm>
              <a:off x="2966865" y="3004355"/>
              <a:ext cx="546882" cy="330652"/>
            </a:xfrm>
            <a:custGeom>
              <a:rect b="b" l="l" r="r" t="t"/>
              <a:pathLst>
                <a:path extrusionOk="0" h="3826" w="6328">
                  <a:moveTo>
                    <a:pt x="2075" y="0"/>
                  </a:moveTo>
                  <a:lnTo>
                    <a:pt x="1119" y="634"/>
                  </a:lnTo>
                  <a:lnTo>
                    <a:pt x="347" y="1694"/>
                  </a:lnTo>
                  <a:lnTo>
                    <a:pt x="1" y="3180"/>
                  </a:lnTo>
                  <a:lnTo>
                    <a:pt x="393" y="3825"/>
                  </a:lnTo>
                  <a:cubicBezTo>
                    <a:pt x="1856" y="3146"/>
                    <a:pt x="2605" y="1314"/>
                    <a:pt x="2605" y="1314"/>
                  </a:cubicBezTo>
                  <a:cubicBezTo>
                    <a:pt x="2605" y="1314"/>
                    <a:pt x="3354" y="3146"/>
                    <a:pt x="5751" y="3745"/>
                  </a:cubicBezTo>
                  <a:lnTo>
                    <a:pt x="6327" y="3434"/>
                  </a:lnTo>
                  <a:lnTo>
                    <a:pt x="6074" y="2017"/>
                  </a:lnTo>
                  <a:lnTo>
                    <a:pt x="5267" y="796"/>
                  </a:lnTo>
                  <a:lnTo>
                    <a:pt x="36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3"/>
            <p:cNvSpPr/>
            <p:nvPr/>
          </p:nvSpPr>
          <p:spPr>
            <a:xfrm>
              <a:off x="2325605" y="4811725"/>
              <a:ext cx="267996" cy="250971"/>
            </a:xfrm>
            <a:custGeom>
              <a:rect b="b" l="l" r="r" t="t"/>
              <a:pathLst>
                <a:path extrusionOk="0" h="2904" w="3101">
                  <a:moveTo>
                    <a:pt x="2620" y="447"/>
                  </a:moveTo>
                  <a:cubicBezTo>
                    <a:pt x="2590" y="447"/>
                    <a:pt x="2571" y="449"/>
                    <a:pt x="2571" y="449"/>
                  </a:cubicBezTo>
                  <a:lnTo>
                    <a:pt x="2458" y="1691"/>
                  </a:lnTo>
                  <a:lnTo>
                    <a:pt x="2458" y="1691"/>
                  </a:lnTo>
                  <a:cubicBezTo>
                    <a:pt x="2598" y="1663"/>
                    <a:pt x="2734" y="1655"/>
                    <a:pt x="2845" y="1655"/>
                  </a:cubicBezTo>
                  <a:cubicBezTo>
                    <a:pt x="2997" y="1655"/>
                    <a:pt x="3101" y="1670"/>
                    <a:pt x="3101" y="1670"/>
                  </a:cubicBezTo>
                  <a:cubicBezTo>
                    <a:pt x="3101" y="1670"/>
                    <a:pt x="3043" y="1048"/>
                    <a:pt x="2997" y="726"/>
                  </a:cubicBezTo>
                  <a:cubicBezTo>
                    <a:pt x="2970" y="475"/>
                    <a:pt x="2727" y="447"/>
                    <a:pt x="2620" y="447"/>
                  </a:cubicBezTo>
                  <a:close/>
                  <a:moveTo>
                    <a:pt x="1948" y="0"/>
                  </a:moveTo>
                  <a:lnTo>
                    <a:pt x="1465" y="1728"/>
                  </a:lnTo>
                  <a:cubicBezTo>
                    <a:pt x="1465" y="1728"/>
                    <a:pt x="1372" y="1406"/>
                    <a:pt x="1372" y="922"/>
                  </a:cubicBezTo>
                  <a:cubicBezTo>
                    <a:pt x="1372" y="438"/>
                    <a:pt x="969" y="311"/>
                    <a:pt x="969" y="311"/>
                  </a:cubicBezTo>
                  <a:lnTo>
                    <a:pt x="946" y="784"/>
                  </a:lnTo>
                  <a:lnTo>
                    <a:pt x="888" y="2108"/>
                  </a:lnTo>
                  <a:lnTo>
                    <a:pt x="692" y="1867"/>
                  </a:lnTo>
                  <a:cubicBezTo>
                    <a:pt x="692" y="1867"/>
                    <a:pt x="612" y="1452"/>
                    <a:pt x="600" y="1083"/>
                  </a:cubicBezTo>
                  <a:cubicBezTo>
                    <a:pt x="577" y="726"/>
                    <a:pt x="1" y="449"/>
                    <a:pt x="1" y="449"/>
                  </a:cubicBezTo>
                  <a:lnTo>
                    <a:pt x="1" y="449"/>
                  </a:lnTo>
                  <a:lnTo>
                    <a:pt x="162" y="1970"/>
                  </a:lnTo>
                  <a:lnTo>
                    <a:pt x="1061" y="2904"/>
                  </a:lnTo>
                  <a:cubicBezTo>
                    <a:pt x="1061" y="2904"/>
                    <a:pt x="1545" y="2212"/>
                    <a:pt x="1983" y="1890"/>
                  </a:cubicBezTo>
                  <a:cubicBezTo>
                    <a:pt x="2120" y="1788"/>
                    <a:pt x="2281" y="1729"/>
                    <a:pt x="2438" y="1695"/>
                  </a:cubicBezTo>
                  <a:lnTo>
                    <a:pt x="2438" y="1695"/>
                  </a:lnTo>
                  <a:lnTo>
                    <a:pt x="2455" y="1716"/>
                  </a:lnTo>
                  <a:lnTo>
                    <a:pt x="2458" y="1691"/>
                  </a:lnTo>
                  <a:lnTo>
                    <a:pt x="2458" y="1691"/>
                  </a:lnTo>
                  <a:cubicBezTo>
                    <a:pt x="2451" y="1693"/>
                    <a:pt x="2445" y="1694"/>
                    <a:pt x="2438" y="1695"/>
                  </a:cubicBezTo>
                  <a:lnTo>
                    <a:pt x="2438" y="1695"/>
                  </a:lnTo>
                  <a:lnTo>
                    <a:pt x="2236" y="1452"/>
                  </a:lnTo>
                  <a:cubicBezTo>
                    <a:pt x="2236" y="1452"/>
                    <a:pt x="2351" y="738"/>
                    <a:pt x="2363" y="449"/>
                  </a:cubicBezTo>
                  <a:cubicBezTo>
                    <a:pt x="2374" y="161"/>
                    <a:pt x="1948" y="0"/>
                    <a:pt x="1948" y="0"/>
                  </a:cubicBezTo>
                  <a:close/>
                </a:path>
              </a:pathLst>
            </a:custGeom>
            <a:solidFill>
              <a:srgbClr val="F2A9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3"/>
            <p:cNvSpPr/>
            <p:nvPr/>
          </p:nvSpPr>
          <p:spPr>
            <a:xfrm>
              <a:off x="4156914" y="4926754"/>
              <a:ext cx="167314" cy="174746"/>
            </a:xfrm>
            <a:custGeom>
              <a:rect b="b" l="l" r="r" t="t"/>
              <a:pathLst>
                <a:path extrusionOk="0" h="2022" w="1936">
                  <a:moveTo>
                    <a:pt x="875" y="0"/>
                  </a:moveTo>
                  <a:cubicBezTo>
                    <a:pt x="872" y="0"/>
                    <a:pt x="868" y="2"/>
                    <a:pt x="864" y="6"/>
                  </a:cubicBezTo>
                  <a:cubicBezTo>
                    <a:pt x="795" y="40"/>
                    <a:pt x="530" y="213"/>
                    <a:pt x="495" y="524"/>
                  </a:cubicBezTo>
                  <a:cubicBezTo>
                    <a:pt x="490" y="530"/>
                    <a:pt x="484" y="533"/>
                    <a:pt x="478" y="533"/>
                  </a:cubicBezTo>
                  <a:cubicBezTo>
                    <a:pt x="472" y="533"/>
                    <a:pt x="467" y="530"/>
                    <a:pt x="461" y="524"/>
                  </a:cubicBezTo>
                  <a:cubicBezTo>
                    <a:pt x="428" y="394"/>
                    <a:pt x="345" y="164"/>
                    <a:pt x="278" y="164"/>
                  </a:cubicBezTo>
                  <a:cubicBezTo>
                    <a:pt x="274" y="164"/>
                    <a:pt x="269" y="165"/>
                    <a:pt x="265" y="167"/>
                  </a:cubicBezTo>
                  <a:cubicBezTo>
                    <a:pt x="265" y="167"/>
                    <a:pt x="0" y="270"/>
                    <a:pt x="0" y="823"/>
                  </a:cubicBezTo>
                  <a:cubicBezTo>
                    <a:pt x="0" y="1363"/>
                    <a:pt x="27" y="1429"/>
                    <a:pt x="39" y="1429"/>
                  </a:cubicBezTo>
                  <a:cubicBezTo>
                    <a:pt x="44" y="1429"/>
                    <a:pt x="46" y="1422"/>
                    <a:pt x="46" y="1422"/>
                  </a:cubicBezTo>
                  <a:lnTo>
                    <a:pt x="518" y="1665"/>
                  </a:lnTo>
                  <a:lnTo>
                    <a:pt x="807" y="1849"/>
                  </a:lnTo>
                  <a:lnTo>
                    <a:pt x="979" y="2022"/>
                  </a:lnTo>
                  <a:lnTo>
                    <a:pt x="1002" y="2022"/>
                  </a:lnTo>
                  <a:lnTo>
                    <a:pt x="1844" y="1515"/>
                  </a:lnTo>
                  <a:cubicBezTo>
                    <a:pt x="1855" y="1515"/>
                    <a:pt x="1855" y="1504"/>
                    <a:pt x="1855" y="1504"/>
                  </a:cubicBezTo>
                  <a:lnTo>
                    <a:pt x="1936" y="29"/>
                  </a:lnTo>
                  <a:cubicBezTo>
                    <a:pt x="1936" y="6"/>
                    <a:pt x="1924" y="6"/>
                    <a:pt x="1913" y="6"/>
                  </a:cubicBezTo>
                  <a:cubicBezTo>
                    <a:pt x="1821" y="86"/>
                    <a:pt x="1486" y="397"/>
                    <a:pt x="1475" y="766"/>
                  </a:cubicBezTo>
                  <a:lnTo>
                    <a:pt x="1463" y="98"/>
                  </a:lnTo>
                  <a:cubicBezTo>
                    <a:pt x="1463" y="86"/>
                    <a:pt x="1452" y="75"/>
                    <a:pt x="1440" y="75"/>
                  </a:cubicBezTo>
                  <a:cubicBezTo>
                    <a:pt x="1360" y="109"/>
                    <a:pt x="1048" y="224"/>
                    <a:pt x="1002" y="444"/>
                  </a:cubicBezTo>
                  <a:cubicBezTo>
                    <a:pt x="997" y="449"/>
                    <a:pt x="988" y="452"/>
                    <a:pt x="981" y="452"/>
                  </a:cubicBezTo>
                  <a:cubicBezTo>
                    <a:pt x="974" y="452"/>
                    <a:pt x="968" y="449"/>
                    <a:pt x="968" y="444"/>
                  </a:cubicBezTo>
                  <a:lnTo>
                    <a:pt x="887" y="6"/>
                  </a:lnTo>
                  <a:cubicBezTo>
                    <a:pt x="887" y="6"/>
                    <a:pt x="882" y="0"/>
                    <a:pt x="875" y="0"/>
                  </a:cubicBezTo>
                  <a:close/>
                </a:path>
              </a:pathLst>
            </a:custGeom>
            <a:solidFill>
              <a:srgbClr val="F2A9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3"/>
            <p:cNvSpPr/>
            <p:nvPr/>
          </p:nvSpPr>
          <p:spPr>
            <a:xfrm>
              <a:off x="2339605" y="4850529"/>
              <a:ext cx="253996" cy="212167"/>
            </a:xfrm>
            <a:custGeom>
              <a:rect b="b" l="l" r="r" t="t"/>
              <a:pathLst>
                <a:path extrusionOk="0" h="2455" w="2939">
                  <a:moveTo>
                    <a:pt x="2409" y="0"/>
                  </a:moveTo>
                  <a:lnTo>
                    <a:pt x="2293" y="1244"/>
                  </a:lnTo>
                  <a:cubicBezTo>
                    <a:pt x="2432" y="1221"/>
                    <a:pt x="2570" y="1210"/>
                    <a:pt x="2673" y="1210"/>
                  </a:cubicBezTo>
                  <a:cubicBezTo>
                    <a:pt x="2835" y="1210"/>
                    <a:pt x="2939" y="1221"/>
                    <a:pt x="2939" y="1221"/>
                  </a:cubicBezTo>
                  <a:cubicBezTo>
                    <a:pt x="2939" y="1221"/>
                    <a:pt x="2881" y="599"/>
                    <a:pt x="2835" y="277"/>
                  </a:cubicBezTo>
                  <a:cubicBezTo>
                    <a:pt x="2811" y="23"/>
                    <a:pt x="2570" y="0"/>
                    <a:pt x="2455" y="0"/>
                  </a:cubicBezTo>
                  <a:close/>
                  <a:moveTo>
                    <a:pt x="2028" y="1187"/>
                  </a:moveTo>
                  <a:cubicBezTo>
                    <a:pt x="1959" y="1187"/>
                    <a:pt x="1879" y="1198"/>
                    <a:pt x="1774" y="1233"/>
                  </a:cubicBezTo>
                  <a:cubicBezTo>
                    <a:pt x="1372" y="1337"/>
                    <a:pt x="1326" y="1590"/>
                    <a:pt x="922" y="1763"/>
                  </a:cubicBezTo>
                  <a:cubicBezTo>
                    <a:pt x="853" y="1786"/>
                    <a:pt x="784" y="1809"/>
                    <a:pt x="703" y="1809"/>
                  </a:cubicBezTo>
                  <a:cubicBezTo>
                    <a:pt x="358" y="1809"/>
                    <a:pt x="0" y="1521"/>
                    <a:pt x="0" y="1521"/>
                  </a:cubicBezTo>
                  <a:lnTo>
                    <a:pt x="0" y="1521"/>
                  </a:lnTo>
                  <a:lnTo>
                    <a:pt x="899" y="2455"/>
                  </a:lnTo>
                  <a:cubicBezTo>
                    <a:pt x="899" y="2455"/>
                    <a:pt x="1383" y="1763"/>
                    <a:pt x="1821" y="1441"/>
                  </a:cubicBezTo>
                  <a:cubicBezTo>
                    <a:pt x="1959" y="1349"/>
                    <a:pt x="2109" y="1290"/>
                    <a:pt x="2270" y="1256"/>
                  </a:cubicBezTo>
                  <a:cubicBezTo>
                    <a:pt x="2235" y="1221"/>
                    <a:pt x="2166" y="1187"/>
                    <a:pt x="2028" y="1187"/>
                  </a:cubicBezTo>
                  <a:close/>
                </a:path>
              </a:pathLst>
            </a:custGeom>
            <a:solidFill>
              <a:srgbClr val="F1A0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3"/>
            <p:cNvSpPr/>
            <p:nvPr/>
          </p:nvSpPr>
          <p:spPr>
            <a:xfrm>
              <a:off x="2535786" y="4959077"/>
              <a:ext cx="2074" cy="1037"/>
            </a:xfrm>
            <a:custGeom>
              <a:rect b="b" l="l" r="r" t="t"/>
              <a:pathLst>
                <a:path extrusionOk="0" h="12" w="24">
                  <a:moveTo>
                    <a:pt x="0" y="0"/>
                  </a:moveTo>
                  <a:lnTo>
                    <a:pt x="0" y="0"/>
                  </a:lnTo>
                  <a:cubicBezTo>
                    <a:pt x="11" y="11"/>
                    <a:pt x="23" y="11"/>
                    <a:pt x="23" y="1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1A0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3"/>
            <p:cNvSpPr/>
            <p:nvPr/>
          </p:nvSpPr>
          <p:spPr>
            <a:xfrm>
              <a:off x="2535786" y="4958040"/>
              <a:ext cx="2074" cy="2074"/>
            </a:xfrm>
            <a:custGeom>
              <a:rect b="b" l="l" r="r" t="t"/>
              <a:pathLst>
                <a:path extrusionOk="0" h="24" w="24">
                  <a:moveTo>
                    <a:pt x="23" y="0"/>
                  </a:moveTo>
                  <a:cubicBezTo>
                    <a:pt x="11" y="0"/>
                    <a:pt x="11" y="0"/>
                    <a:pt x="0" y="12"/>
                  </a:cubicBezTo>
                  <a:lnTo>
                    <a:pt x="23" y="23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1A0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3"/>
            <p:cNvSpPr/>
            <p:nvPr/>
          </p:nvSpPr>
          <p:spPr>
            <a:xfrm>
              <a:off x="4157865" y="5039710"/>
              <a:ext cx="2074" cy="10025"/>
            </a:xfrm>
            <a:custGeom>
              <a:rect b="b" l="l" r="r" t="t"/>
              <a:pathLst>
                <a:path extrusionOk="0" h="116" w="24">
                  <a:moveTo>
                    <a:pt x="0" y="0"/>
                  </a:moveTo>
                  <a:cubicBezTo>
                    <a:pt x="12" y="58"/>
                    <a:pt x="12" y="92"/>
                    <a:pt x="23" y="115"/>
                  </a:cubicBezTo>
                  <a:lnTo>
                    <a:pt x="23" y="115"/>
                  </a:lnTo>
                  <a:cubicBezTo>
                    <a:pt x="12" y="92"/>
                    <a:pt x="12" y="58"/>
                    <a:pt x="0" y="0"/>
                  </a:cubicBezTo>
                  <a:close/>
                </a:path>
              </a:pathLst>
            </a:custGeom>
            <a:solidFill>
              <a:srgbClr val="F1A0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3"/>
            <p:cNvSpPr/>
            <p:nvPr/>
          </p:nvSpPr>
          <p:spPr>
            <a:xfrm>
              <a:off x="4159852" y="5049648"/>
              <a:ext cx="1123" cy="1123"/>
            </a:xfrm>
            <a:custGeom>
              <a:rect b="b" l="l" r="r" t="t"/>
              <a:pathLst>
                <a:path extrusionOk="0" h="13" w="13">
                  <a:moveTo>
                    <a:pt x="12" y="12"/>
                  </a:moveTo>
                  <a:lnTo>
                    <a:pt x="12" y="12"/>
                  </a:lnTo>
                  <a:lnTo>
                    <a:pt x="12" y="12"/>
                  </a:lnTo>
                  <a:close/>
                  <a:moveTo>
                    <a:pt x="0" y="12"/>
                  </a:moveTo>
                  <a:lnTo>
                    <a:pt x="0" y="12"/>
                  </a:lnTo>
                  <a:lnTo>
                    <a:pt x="0" y="12"/>
                  </a:lnTo>
                  <a:close/>
                  <a:moveTo>
                    <a:pt x="0" y="12"/>
                  </a:moveTo>
                  <a:lnTo>
                    <a:pt x="0" y="12"/>
                  </a:lnTo>
                  <a:lnTo>
                    <a:pt x="0" y="12"/>
                  </a:lnTo>
                  <a:close/>
                  <a:moveTo>
                    <a:pt x="0" y="0"/>
                  </a:move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A0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3"/>
            <p:cNvSpPr/>
            <p:nvPr/>
          </p:nvSpPr>
          <p:spPr>
            <a:xfrm>
              <a:off x="4157865" y="4929174"/>
              <a:ext cx="166363" cy="172326"/>
            </a:xfrm>
            <a:custGeom>
              <a:rect b="b" l="l" r="r" t="t"/>
              <a:pathLst>
                <a:path extrusionOk="0" h="1994" w="1925">
                  <a:moveTo>
                    <a:pt x="1925" y="1"/>
                  </a:moveTo>
                  <a:lnTo>
                    <a:pt x="1925" y="1"/>
                  </a:lnTo>
                  <a:cubicBezTo>
                    <a:pt x="1925" y="1"/>
                    <a:pt x="1682" y="1464"/>
                    <a:pt x="1464" y="1545"/>
                  </a:cubicBezTo>
                  <a:cubicBezTo>
                    <a:pt x="1441" y="1556"/>
                    <a:pt x="1406" y="1556"/>
                    <a:pt x="1360" y="1556"/>
                  </a:cubicBezTo>
                  <a:cubicBezTo>
                    <a:pt x="1003" y="1556"/>
                    <a:pt x="12" y="1279"/>
                    <a:pt x="0" y="1279"/>
                  </a:cubicBezTo>
                  <a:lnTo>
                    <a:pt x="0" y="1279"/>
                  </a:lnTo>
                  <a:cubicBezTo>
                    <a:pt x="12" y="1337"/>
                    <a:pt x="12" y="1371"/>
                    <a:pt x="23" y="1394"/>
                  </a:cubicBezTo>
                  <a:lnTo>
                    <a:pt x="23" y="1406"/>
                  </a:lnTo>
                  <a:lnTo>
                    <a:pt x="35" y="1406"/>
                  </a:lnTo>
                  <a:lnTo>
                    <a:pt x="35" y="1394"/>
                  </a:lnTo>
                  <a:lnTo>
                    <a:pt x="507" y="1637"/>
                  </a:lnTo>
                  <a:lnTo>
                    <a:pt x="796" y="1821"/>
                  </a:lnTo>
                  <a:lnTo>
                    <a:pt x="968" y="1994"/>
                  </a:lnTo>
                  <a:lnTo>
                    <a:pt x="991" y="1994"/>
                  </a:lnTo>
                  <a:lnTo>
                    <a:pt x="1833" y="1487"/>
                  </a:lnTo>
                  <a:cubicBezTo>
                    <a:pt x="1844" y="1487"/>
                    <a:pt x="1844" y="1476"/>
                    <a:pt x="1844" y="1476"/>
                  </a:cubicBezTo>
                  <a:lnTo>
                    <a:pt x="1925" y="1"/>
                  </a:lnTo>
                  <a:close/>
                </a:path>
              </a:pathLst>
            </a:custGeom>
            <a:solidFill>
              <a:srgbClr val="F1A0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3"/>
            <p:cNvSpPr/>
            <p:nvPr/>
          </p:nvSpPr>
          <p:spPr>
            <a:xfrm>
              <a:off x="3076450" y="4464131"/>
              <a:ext cx="485089" cy="100682"/>
            </a:xfrm>
            <a:custGeom>
              <a:rect b="b" l="l" r="r" t="t"/>
              <a:pathLst>
                <a:path extrusionOk="0" h="1165" w="5613">
                  <a:moveTo>
                    <a:pt x="5382" y="0"/>
                  </a:moveTo>
                  <a:cubicBezTo>
                    <a:pt x="4368" y="438"/>
                    <a:pt x="3065" y="554"/>
                    <a:pt x="2005" y="554"/>
                  </a:cubicBezTo>
                  <a:cubicBezTo>
                    <a:pt x="865" y="554"/>
                    <a:pt x="1" y="427"/>
                    <a:pt x="0" y="427"/>
                  </a:cubicBezTo>
                  <a:lnTo>
                    <a:pt x="0" y="427"/>
                  </a:lnTo>
                  <a:cubicBezTo>
                    <a:pt x="0" y="427"/>
                    <a:pt x="715" y="1037"/>
                    <a:pt x="2662" y="1153"/>
                  </a:cubicBezTo>
                  <a:cubicBezTo>
                    <a:pt x="2743" y="1165"/>
                    <a:pt x="2812" y="1165"/>
                    <a:pt x="2881" y="1165"/>
                  </a:cubicBezTo>
                  <a:cubicBezTo>
                    <a:pt x="4264" y="1165"/>
                    <a:pt x="5231" y="369"/>
                    <a:pt x="56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3"/>
            <p:cNvSpPr/>
            <p:nvPr/>
          </p:nvSpPr>
          <p:spPr>
            <a:xfrm>
              <a:off x="3541494" y="4447278"/>
              <a:ext cx="34915" cy="16939"/>
            </a:xfrm>
            <a:custGeom>
              <a:rect b="b" l="l" r="r" t="t"/>
              <a:pathLst>
                <a:path extrusionOk="0" h="196" w="404">
                  <a:moveTo>
                    <a:pt x="403" y="0"/>
                  </a:moveTo>
                  <a:cubicBezTo>
                    <a:pt x="277" y="69"/>
                    <a:pt x="139" y="138"/>
                    <a:pt x="1" y="195"/>
                  </a:cubicBezTo>
                  <a:lnTo>
                    <a:pt x="231" y="195"/>
                  </a:lnTo>
                  <a:cubicBezTo>
                    <a:pt x="346" y="80"/>
                    <a:pt x="403" y="0"/>
                    <a:pt x="403" y="0"/>
                  </a:cubicBezTo>
                  <a:close/>
                </a:path>
              </a:pathLst>
            </a:custGeom>
            <a:solidFill>
              <a:srgbClr val="DF5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3"/>
            <p:cNvSpPr/>
            <p:nvPr/>
          </p:nvSpPr>
          <p:spPr>
            <a:xfrm>
              <a:off x="3004719" y="4833590"/>
              <a:ext cx="571685" cy="94633"/>
            </a:xfrm>
            <a:custGeom>
              <a:rect b="b" l="l" r="r" t="t"/>
              <a:pathLst>
                <a:path extrusionOk="0" h="1095" w="6615">
                  <a:moveTo>
                    <a:pt x="4610" y="1"/>
                  </a:moveTo>
                  <a:cubicBezTo>
                    <a:pt x="4057" y="1"/>
                    <a:pt x="2420" y="565"/>
                    <a:pt x="1764" y="600"/>
                  </a:cubicBezTo>
                  <a:lnTo>
                    <a:pt x="1626" y="600"/>
                  </a:lnTo>
                  <a:cubicBezTo>
                    <a:pt x="958" y="600"/>
                    <a:pt x="1" y="369"/>
                    <a:pt x="1" y="369"/>
                  </a:cubicBezTo>
                  <a:lnTo>
                    <a:pt x="1" y="369"/>
                  </a:lnTo>
                  <a:cubicBezTo>
                    <a:pt x="1" y="369"/>
                    <a:pt x="1199" y="933"/>
                    <a:pt x="1764" y="1072"/>
                  </a:cubicBezTo>
                  <a:cubicBezTo>
                    <a:pt x="1810" y="1084"/>
                    <a:pt x="1856" y="1095"/>
                    <a:pt x="1913" y="1095"/>
                  </a:cubicBezTo>
                  <a:cubicBezTo>
                    <a:pt x="2594" y="1095"/>
                    <a:pt x="4172" y="334"/>
                    <a:pt x="4656" y="300"/>
                  </a:cubicBezTo>
                  <a:cubicBezTo>
                    <a:pt x="4829" y="288"/>
                    <a:pt x="5106" y="288"/>
                    <a:pt x="5393" y="288"/>
                  </a:cubicBezTo>
                  <a:cubicBezTo>
                    <a:pt x="5969" y="288"/>
                    <a:pt x="6614" y="300"/>
                    <a:pt x="6614" y="300"/>
                  </a:cubicBezTo>
                  <a:cubicBezTo>
                    <a:pt x="6614" y="300"/>
                    <a:pt x="5152" y="35"/>
                    <a:pt x="46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3"/>
            <p:cNvSpPr/>
            <p:nvPr/>
          </p:nvSpPr>
          <p:spPr>
            <a:xfrm>
              <a:off x="3056486" y="4811725"/>
              <a:ext cx="201278" cy="33878"/>
            </a:xfrm>
            <a:custGeom>
              <a:rect b="b" l="l" r="r" t="t"/>
              <a:pathLst>
                <a:path extrusionOk="0" h="392" w="2329">
                  <a:moveTo>
                    <a:pt x="1" y="0"/>
                  </a:moveTo>
                  <a:cubicBezTo>
                    <a:pt x="1" y="0"/>
                    <a:pt x="554" y="392"/>
                    <a:pt x="1419" y="392"/>
                  </a:cubicBezTo>
                  <a:cubicBezTo>
                    <a:pt x="1695" y="392"/>
                    <a:pt x="2006" y="357"/>
                    <a:pt x="2328" y="25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3"/>
            <p:cNvSpPr/>
            <p:nvPr/>
          </p:nvSpPr>
          <p:spPr>
            <a:xfrm>
              <a:off x="2615468" y="5271756"/>
              <a:ext cx="111571" cy="52804"/>
            </a:xfrm>
            <a:custGeom>
              <a:rect b="b" l="l" r="r" t="t"/>
              <a:pathLst>
                <a:path extrusionOk="0" h="611" w="1291">
                  <a:moveTo>
                    <a:pt x="0" y="0"/>
                  </a:moveTo>
                  <a:lnTo>
                    <a:pt x="991" y="611"/>
                  </a:lnTo>
                  <a:cubicBezTo>
                    <a:pt x="1083" y="599"/>
                    <a:pt x="1186" y="587"/>
                    <a:pt x="1291" y="576"/>
                  </a:cubicBezTo>
                  <a:lnTo>
                    <a:pt x="1175" y="0"/>
                  </a:lnTo>
                  <a:close/>
                </a:path>
              </a:pathLst>
            </a:custGeom>
            <a:solidFill>
              <a:srgbClr val="FCEB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3"/>
            <p:cNvSpPr/>
            <p:nvPr/>
          </p:nvSpPr>
          <p:spPr>
            <a:xfrm>
              <a:off x="2701114" y="5321536"/>
              <a:ext cx="29902" cy="20914"/>
            </a:xfrm>
            <a:custGeom>
              <a:rect b="b" l="l" r="r" t="t"/>
              <a:pathLst>
                <a:path extrusionOk="0" h="242" w="346">
                  <a:moveTo>
                    <a:pt x="300" y="0"/>
                  </a:moveTo>
                  <a:cubicBezTo>
                    <a:pt x="195" y="11"/>
                    <a:pt x="92" y="23"/>
                    <a:pt x="0" y="35"/>
                  </a:cubicBezTo>
                  <a:lnTo>
                    <a:pt x="346" y="242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EBD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3"/>
            <p:cNvSpPr/>
            <p:nvPr/>
          </p:nvSpPr>
          <p:spPr>
            <a:xfrm>
              <a:off x="2717016" y="5040747"/>
              <a:ext cx="1299535" cy="347505"/>
            </a:xfrm>
            <a:custGeom>
              <a:rect b="b" l="l" r="r" t="t"/>
              <a:pathLst>
                <a:path extrusionOk="0" h="4021" w="15037">
                  <a:moveTo>
                    <a:pt x="14575" y="0"/>
                  </a:moveTo>
                  <a:lnTo>
                    <a:pt x="12801" y="703"/>
                  </a:lnTo>
                  <a:lnTo>
                    <a:pt x="10624" y="1775"/>
                  </a:lnTo>
                  <a:cubicBezTo>
                    <a:pt x="10624" y="1775"/>
                    <a:pt x="7570" y="2650"/>
                    <a:pt x="7328" y="2650"/>
                  </a:cubicBezTo>
                  <a:lnTo>
                    <a:pt x="2016" y="2650"/>
                  </a:lnTo>
                  <a:cubicBezTo>
                    <a:pt x="1936" y="2650"/>
                    <a:pt x="887" y="2661"/>
                    <a:pt x="0" y="2673"/>
                  </a:cubicBezTo>
                  <a:lnTo>
                    <a:pt x="116" y="3249"/>
                  </a:lnTo>
                  <a:lnTo>
                    <a:pt x="162" y="3491"/>
                  </a:lnTo>
                  <a:lnTo>
                    <a:pt x="634" y="3779"/>
                  </a:lnTo>
                  <a:cubicBezTo>
                    <a:pt x="634" y="3779"/>
                    <a:pt x="1913" y="4021"/>
                    <a:pt x="3606" y="4021"/>
                  </a:cubicBezTo>
                  <a:cubicBezTo>
                    <a:pt x="4817" y="4021"/>
                    <a:pt x="6233" y="3895"/>
                    <a:pt x="7547" y="3468"/>
                  </a:cubicBezTo>
                  <a:cubicBezTo>
                    <a:pt x="9943" y="2684"/>
                    <a:pt x="13251" y="1394"/>
                    <a:pt x="14703" y="818"/>
                  </a:cubicBezTo>
                  <a:cubicBezTo>
                    <a:pt x="15002" y="703"/>
                    <a:pt x="15036" y="288"/>
                    <a:pt x="14760" y="115"/>
                  </a:cubicBezTo>
                  <a:lnTo>
                    <a:pt x="14575" y="0"/>
                  </a:lnTo>
                  <a:close/>
                </a:path>
              </a:pathLst>
            </a:custGeom>
            <a:solidFill>
              <a:srgbClr val="F09B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3"/>
            <p:cNvSpPr/>
            <p:nvPr/>
          </p:nvSpPr>
          <p:spPr>
            <a:xfrm>
              <a:off x="2391373" y="4941446"/>
              <a:ext cx="1618175" cy="433927"/>
            </a:xfrm>
            <a:custGeom>
              <a:rect b="b" l="l" r="r" t="t"/>
              <a:pathLst>
                <a:path extrusionOk="0" h="5021" w="18724">
                  <a:moveTo>
                    <a:pt x="18226" y="0"/>
                  </a:moveTo>
                  <a:cubicBezTo>
                    <a:pt x="17956" y="0"/>
                    <a:pt x="17588" y="65"/>
                    <a:pt x="17214" y="169"/>
                  </a:cubicBezTo>
                  <a:cubicBezTo>
                    <a:pt x="16512" y="366"/>
                    <a:pt x="16315" y="1357"/>
                    <a:pt x="15924" y="1644"/>
                  </a:cubicBezTo>
                  <a:cubicBezTo>
                    <a:pt x="15544" y="1933"/>
                    <a:pt x="14323" y="1782"/>
                    <a:pt x="13873" y="2002"/>
                  </a:cubicBezTo>
                  <a:cubicBezTo>
                    <a:pt x="13429" y="2229"/>
                    <a:pt x="13356" y="2670"/>
                    <a:pt x="12788" y="2670"/>
                  </a:cubicBezTo>
                  <a:cubicBezTo>
                    <a:pt x="12781" y="2670"/>
                    <a:pt x="12774" y="2670"/>
                    <a:pt x="12767" y="2670"/>
                  </a:cubicBezTo>
                  <a:cubicBezTo>
                    <a:pt x="6027" y="2635"/>
                    <a:pt x="4206" y="354"/>
                    <a:pt x="2397" y="181"/>
                  </a:cubicBezTo>
                  <a:cubicBezTo>
                    <a:pt x="2314" y="174"/>
                    <a:pt x="2235" y="170"/>
                    <a:pt x="2157" y="170"/>
                  </a:cubicBezTo>
                  <a:cubicBezTo>
                    <a:pt x="525" y="170"/>
                    <a:pt x="1" y="1856"/>
                    <a:pt x="12" y="2670"/>
                  </a:cubicBezTo>
                  <a:cubicBezTo>
                    <a:pt x="58" y="5021"/>
                    <a:pt x="1821" y="4571"/>
                    <a:pt x="3976" y="4824"/>
                  </a:cubicBezTo>
                  <a:cubicBezTo>
                    <a:pt x="4267" y="4860"/>
                    <a:pt x="4592" y="4876"/>
                    <a:pt x="4938" y="4876"/>
                  </a:cubicBezTo>
                  <a:cubicBezTo>
                    <a:pt x="7149" y="4876"/>
                    <a:pt x="10200" y="4236"/>
                    <a:pt x="10589" y="4156"/>
                  </a:cubicBezTo>
                  <a:cubicBezTo>
                    <a:pt x="11038" y="4064"/>
                    <a:pt x="17537" y="1518"/>
                    <a:pt x="17987" y="1483"/>
                  </a:cubicBezTo>
                  <a:cubicBezTo>
                    <a:pt x="18036" y="1480"/>
                    <a:pt x="18083" y="1479"/>
                    <a:pt x="18128" y="1479"/>
                  </a:cubicBezTo>
                  <a:cubicBezTo>
                    <a:pt x="18482" y="1479"/>
                    <a:pt x="18655" y="1552"/>
                    <a:pt x="18655" y="1552"/>
                  </a:cubicBezTo>
                  <a:cubicBezTo>
                    <a:pt x="18655" y="1552"/>
                    <a:pt x="18724" y="423"/>
                    <a:pt x="18655" y="169"/>
                  </a:cubicBezTo>
                  <a:cubicBezTo>
                    <a:pt x="18628" y="51"/>
                    <a:pt x="18464" y="0"/>
                    <a:pt x="18226" y="0"/>
                  </a:cubicBezTo>
                  <a:close/>
                </a:path>
              </a:pathLst>
            </a:custGeom>
            <a:solidFill>
              <a:srgbClr val="F2A9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16" name="Google Shape;4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025" y="1065600"/>
            <a:ext cx="1972850" cy="3934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6850" y="1018575"/>
            <a:ext cx="1866325" cy="40283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8" name="Google Shape;418;p23"/>
          <p:cNvGrpSpPr/>
          <p:nvPr/>
        </p:nvGrpSpPr>
        <p:grpSpPr>
          <a:xfrm rot="2536032">
            <a:off x="1548730" y="244417"/>
            <a:ext cx="685440" cy="357291"/>
            <a:chOff x="3977350" y="4171200"/>
            <a:chExt cx="1650623" cy="860400"/>
          </a:xfrm>
        </p:grpSpPr>
        <p:sp>
          <p:nvSpPr>
            <p:cNvPr id="419" name="Google Shape;419;p23"/>
            <p:cNvSpPr/>
            <p:nvPr/>
          </p:nvSpPr>
          <p:spPr>
            <a:xfrm>
              <a:off x="4132968" y="4425092"/>
              <a:ext cx="1259328" cy="339573"/>
            </a:xfrm>
            <a:custGeom>
              <a:rect b="b" l="l" r="r" t="t"/>
              <a:pathLst>
                <a:path extrusionOk="0" h="1510" w="5600">
                  <a:moveTo>
                    <a:pt x="0" y="1"/>
                  </a:moveTo>
                  <a:lnTo>
                    <a:pt x="0" y="1510"/>
                  </a:lnTo>
                  <a:lnTo>
                    <a:pt x="5600" y="1510"/>
                  </a:lnTo>
                  <a:lnTo>
                    <a:pt x="56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3"/>
            <p:cNvSpPr/>
            <p:nvPr/>
          </p:nvSpPr>
          <p:spPr>
            <a:xfrm>
              <a:off x="4132968" y="4425092"/>
              <a:ext cx="401636" cy="339573"/>
            </a:xfrm>
            <a:custGeom>
              <a:rect b="b" l="l" r="r" t="t"/>
              <a:pathLst>
                <a:path extrusionOk="0" h="1510" w="1786">
                  <a:moveTo>
                    <a:pt x="0" y="1"/>
                  </a:moveTo>
                  <a:lnTo>
                    <a:pt x="0" y="1510"/>
                  </a:lnTo>
                  <a:lnTo>
                    <a:pt x="1739" y="1510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3"/>
            <p:cNvSpPr/>
            <p:nvPr/>
          </p:nvSpPr>
          <p:spPr>
            <a:xfrm>
              <a:off x="5052505" y="4425092"/>
              <a:ext cx="339794" cy="339573"/>
            </a:xfrm>
            <a:custGeom>
              <a:rect b="b" l="l" r="r" t="t"/>
              <a:pathLst>
                <a:path extrusionOk="0" h="1510" w="1511">
                  <a:moveTo>
                    <a:pt x="82" y="1"/>
                  </a:moveTo>
                  <a:lnTo>
                    <a:pt x="1" y="1510"/>
                  </a:lnTo>
                  <a:lnTo>
                    <a:pt x="1511" y="1510"/>
                  </a:lnTo>
                  <a:lnTo>
                    <a:pt x="15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3977350" y="4189191"/>
              <a:ext cx="471798" cy="842410"/>
            </a:xfrm>
            <a:custGeom>
              <a:rect b="b" l="l" r="r" t="t"/>
              <a:pathLst>
                <a:path extrusionOk="0" h="3746" w="2098">
                  <a:moveTo>
                    <a:pt x="369" y="1"/>
                  </a:moveTo>
                  <a:cubicBezTo>
                    <a:pt x="162" y="1"/>
                    <a:pt x="1" y="162"/>
                    <a:pt x="1" y="369"/>
                  </a:cubicBezTo>
                  <a:lnTo>
                    <a:pt x="1" y="3377"/>
                  </a:lnTo>
                  <a:cubicBezTo>
                    <a:pt x="1" y="3584"/>
                    <a:pt x="162" y="3746"/>
                    <a:pt x="369" y="3746"/>
                  </a:cubicBezTo>
                  <a:lnTo>
                    <a:pt x="1729" y="3746"/>
                  </a:lnTo>
                  <a:cubicBezTo>
                    <a:pt x="1936" y="3746"/>
                    <a:pt x="2098" y="3584"/>
                    <a:pt x="2098" y="3377"/>
                  </a:cubicBezTo>
                  <a:lnTo>
                    <a:pt x="2098" y="369"/>
                  </a:lnTo>
                  <a:cubicBezTo>
                    <a:pt x="2098" y="162"/>
                    <a:pt x="1936" y="1"/>
                    <a:pt x="1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3"/>
            <p:cNvSpPr/>
            <p:nvPr/>
          </p:nvSpPr>
          <p:spPr>
            <a:xfrm>
              <a:off x="5158874" y="4171200"/>
              <a:ext cx="469100" cy="839711"/>
            </a:xfrm>
            <a:custGeom>
              <a:rect b="b" l="l" r="r" t="t"/>
              <a:pathLst>
                <a:path extrusionOk="0" h="3734" w="2086">
                  <a:moveTo>
                    <a:pt x="358" y="0"/>
                  </a:moveTo>
                  <a:cubicBezTo>
                    <a:pt x="162" y="0"/>
                    <a:pt x="1" y="162"/>
                    <a:pt x="1" y="357"/>
                  </a:cubicBezTo>
                  <a:lnTo>
                    <a:pt x="1" y="3376"/>
                  </a:lnTo>
                  <a:cubicBezTo>
                    <a:pt x="1" y="3572"/>
                    <a:pt x="162" y="3734"/>
                    <a:pt x="358" y="3734"/>
                  </a:cubicBezTo>
                  <a:lnTo>
                    <a:pt x="1729" y="3734"/>
                  </a:lnTo>
                  <a:cubicBezTo>
                    <a:pt x="1925" y="3734"/>
                    <a:pt x="2086" y="3572"/>
                    <a:pt x="2086" y="3376"/>
                  </a:cubicBezTo>
                  <a:lnTo>
                    <a:pt x="2086" y="357"/>
                  </a:lnTo>
                  <a:cubicBezTo>
                    <a:pt x="2086" y="162"/>
                    <a:pt x="1925" y="0"/>
                    <a:pt x="17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4" name="Google Shape;424;p23"/>
          <p:cNvSpPr txBox="1"/>
          <p:nvPr/>
        </p:nvSpPr>
        <p:spPr>
          <a:xfrm>
            <a:off x="3064675" y="1365175"/>
            <a:ext cx="2914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Multiple intents was used for browsing through exercises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users want to learn more about the exercise and the benefits, they can click on it and they will be provided with a description of the exercise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4"/>
          <p:cNvSpPr/>
          <p:nvPr/>
        </p:nvSpPr>
        <p:spPr>
          <a:xfrm rot="6300003">
            <a:off x="7882975" y="37572"/>
            <a:ext cx="1216812" cy="1143400"/>
          </a:xfrm>
          <a:custGeom>
            <a:rect b="b" l="l" r="r" t="t"/>
            <a:pathLst>
              <a:path extrusionOk="0" h="5390" w="5736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4"/>
          <p:cNvSpPr/>
          <p:nvPr/>
        </p:nvSpPr>
        <p:spPr>
          <a:xfrm>
            <a:off x="53956" y="129550"/>
            <a:ext cx="1216806" cy="1143394"/>
          </a:xfrm>
          <a:custGeom>
            <a:rect b="b" l="l" r="r" t="t"/>
            <a:pathLst>
              <a:path extrusionOk="0" h="5390" w="5736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4"/>
          <p:cNvSpPr txBox="1"/>
          <p:nvPr>
            <p:ph type="title"/>
          </p:nvPr>
        </p:nvSpPr>
        <p:spPr>
          <a:xfrm>
            <a:off x="720000" y="328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SAVE STATES</a:t>
            </a:r>
            <a:endParaRPr sz="3200"/>
          </a:p>
        </p:txBody>
      </p:sp>
      <p:grpSp>
        <p:nvGrpSpPr>
          <p:cNvPr id="432" name="Google Shape;432;p24"/>
          <p:cNvGrpSpPr/>
          <p:nvPr/>
        </p:nvGrpSpPr>
        <p:grpSpPr>
          <a:xfrm>
            <a:off x="8100701" y="-90711"/>
            <a:ext cx="837977" cy="1327453"/>
            <a:chOff x="1375100" y="2547400"/>
            <a:chExt cx="1792081" cy="2838864"/>
          </a:xfrm>
        </p:grpSpPr>
        <p:sp>
          <p:nvSpPr>
            <p:cNvPr id="433" name="Google Shape;433;p24"/>
            <p:cNvSpPr/>
            <p:nvPr/>
          </p:nvSpPr>
          <p:spPr>
            <a:xfrm>
              <a:off x="1375100" y="4248634"/>
              <a:ext cx="352260" cy="403818"/>
            </a:xfrm>
            <a:custGeom>
              <a:rect b="b" l="l" r="r" t="t"/>
              <a:pathLst>
                <a:path extrusionOk="0" h="5694" w="4967">
                  <a:moveTo>
                    <a:pt x="3331" y="0"/>
                  </a:moveTo>
                  <a:cubicBezTo>
                    <a:pt x="3271" y="0"/>
                    <a:pt x="3207" y="25"/>
                    <a:pt x="3135" y="79"/>
                  </a:cubicBezTo>
                  <a:cubicBezTo>
                    <a:pt x="2812" y="332"/>
                    <a:pt x="1924" y="1761"/>
                    <a:pt x="1499" y="2048"/>
                  </a:cubicBezTo>
                  <a:cubicBezTo>
                    <a:pt x="1061" y="2325"/>
                    <a:pt x="1" y="3904"/>
                    <a:pt x="104" y="4722"/>
                  </a:cubicBezTo>
                  <a:cubicBezTo>
                    <a:pt x="180" y="5322"/>
                    <a:pt x="300" y="5693"/>
                    <a:pt x="499" y="5693"/>
                  </a:cubicBezTo>
                  <a:cubicBezTo>
                    <a:pt x="572" y="5693"/>
                    <a:pt x="654" y="5644"/>
                    <a:pt x="749" y="5540"/>
                  </a:cubicBezTo>
                  <a:cubicBezTo>
                    <a:pt x="1107" y="5148"/>
                    <a:pt x="2316" y="3351"/>
                    <a:pt x="2927" y="3190"/>
                  </a:cubicBezTo>
                  <a:cubicBezTo>
                    <a:pt x="3127" y="3136"/>
                    <a:pt x="3387" y="3118"/>
                    <a:pt x="3645" y="3118"/>
                  </a:cubicBezTo>
                  <a:cubicBezTo>
                    <a:pt x="4160" y="3118"/>
                    <a:pt x="4667" y="3190"/>
                    <a:pt x="4667" y="3190"/>
                  </a:cubicBezTo>
                  <a:lnTo>
                    <a:pt x="4966" y="2048"/>
                  </a:lnTo>
                  <a:cubicBezTo>
                    <a:pt x="4966" y="2048"/>
                    <a:pt x="4068" y="1116"/>
                    <a:pt x="3849" y="655"/>
                  </a:cubicBezTo>
                  <a:cubicBezTo>
                    <a:pt x="3688" y="296"/>
                    <a:pt x="3541" y="0"/>
                    <a:pt x="3331" y="0"/>
                  </a:cubicBezTo>
                  <a:close/>
                </a:path>
              </a:pathLst>
            </a:custGeom>
            <a:solidFill>
              <a:srgbClr val="F2A9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4"/>
            <p:cNvSpPr/>
            <p:nvPr/>
          </p:nvSpPr>
          <p:spPr>
            <a:xfrm>
              <a:off x="1375100" y="4248634"/>
              <a:ext cx="295878" cy="403818"/>
            </a:xfrm>
            <a:custGeom>
              <a:rect b="b" l="l" r="r" t="t"/>
              <a:pathLst>
                <a:path extrusionOk="0" h="5694" w="4172">
                  <a:moveTo>
                    <a:pt x="3331" y="0"/>
                  </a:moveTo>
                  <a:cubicBezTo>
                    <a:pt x="3271" y="0"/>
                    <a:pt x="3207" y="25"/>
                    <a:pt x="3135" y="79"/>
                  </a:cubicBezTo>
                  <a:cubicBezTo>
                    <a:pt x="2812" y="332"/>
                    <a:pt x="1924" y="1761"/>
                    <a:pt x="1499" y="2048"/>
                  </a:cubicBezTo>
                  <a:cubicBezTo>
                    <a:pt x="1061" y="2325"/>
                    <a:pt x="1" y="3904"/>
                    <a:pt x="104" y="4722"/>
                  </a:cubicBezTo>
                  <a:cubicBezTo>
                    <a:pt x="180" y="5322"/>
                    <a:pt x="300" y="5693"/>
                    <a:pt x="499" y="5693"/>
                  </a:cubicBezTo>
                  <a:cubicBezTo>
                    <a:pt x="572" y="5693"/>
                    <a:pt x="654" y="5644"/>
                    <a:pt x="749" y="5540"/>
                  </a:cubicBezTo>
                  <a:cubicBezTo>
                    <a:pt x="1107" y="5148"/>
                    <a:pt x="2316" y="3351"/>
                    <a:pt x="2927" y="3190"/>
                  </a:cubicBezTo>
                  <a:cubicBezTo>
                    <a:pt x="2950" y="3178"/>
                    <a:pt x="2984" y="3167"/>
                    <a:pt x="3020" y="3167"/>
                  </a:cubicBezTo>
                  <a:cubicBezTo>
                    <a:pt x="3020" y="3167"/>
                    <a:pt x="3077" y="2417"/>
                    <a:pt x="3307" y="2025"/>
                  </a:cubicBezTo>
                  <a:cubicBezTo>
                    <a:pt x="3538" y="1623"/>
                    <a:pt x="4172" y="1139"/>
                    <a:pt x="4172" y="1139"/>
                  </a:cubicBezTo>
                  <a:cubicBezTo>
                    <a:pt x="4033" y="954"/>
                    <a:pt x="3918" y="781"/>
                    <a:pt x="3849" y="655"/>
                  </a:cubicBezTo>
                  <a:cubicBezTo>
                    <a:pt x="3688" y="296"/>
                    <a:pt x="3541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4"/>
            <p:cNvSpPr/>
            <p:nvPr/>
          </p:nvSpPr>
          <p:spPr>
            <a:xfrm>
              <a:off x="2673507" y="5102372"/>
              <a:ext cx="493674" cy="283893"/>
            </a:xfrm>
            <a:custGeom>
              <a:rect b="b" l="l" r="r" t="t"/>
              <a:pathLst>
                <a:path extrusionOk="0" h="4003" w="6961">
                  <a:moveTo>
                    <a:pt x="1568" y="1"/>
                  </a:moveTo>
                  <a:lnTo>
                    <a:pt x="1" y="288"/>
                  </a:lnTo>
                  <a:cubicBezTo>
                    <a:pt x="1" y="288"/>
                    <a:pt x="220" y="3250"/>
                    <a:pt x="358" y="3711"/>
                  </a:cubicBezTo>
                  <a:cubicBezTo>
                    <a:pt x="416" y="3908"/>
                    <a:pt x="532" y="4002"/>
                    <a:pt x="771" y="4002"/>
                  </a:cubicBezTo>
                  <a:cubicBezTo>
                    <a:pt x="1105" y="4002"/>
                    <a:pt x="1680" y="3817"/>
                    <a:pt x="2674" y="3468"/>
                  </a:cubicBezTo>
                  <a:cubicBezTo>
                    <a:pt x="4391" y="2869"/>
                    <a:pt x="6960" y="1855"/>
                    <a:pt x="6568" y="1256"/>
                  </a:cubicBezTo>
                  <a:cubicBezTo>
                    <a:pt x="6468" y="1100"/>
                    <a:pt x="6157" y="1042"/>
                    <a:pt x="5750" y="1042"/>
                  </a:cubicBezTo>
                  <a:cubicBezTo>
                    <a:pt x="4567" y="1042"/>
                    <a:pt x="2571" y="1532"/>
                    <a:pt x="2571" y="1532"/>
                  </a:cubicBezTo>
                  <a:lnTo>
                    <a:pt x="1568" y="1"/>
                  </a:lnTo>
                  <a:close/>
                </a:path>
              </a:pathLst>
            </a:custGeom>
            <a:solidFill>
              <a:srgbClr val="F2A9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4"/>
            <p:cNvSpPr/>
            <p:nvPr/>
          </p:nvSpPr>
          <p:spPr>
            <a:xfrm>
              <a:off x="2685847" y="5176199"/>
              <a:ext cx="481334" cy="210065"/>
            </a:xfrm>
            <a:custGeom>
              <a:rect b="b" l="l" r="r" t="t"/>
              <a:pathLst>
                <a:path extrusionOk="0" h="2962" w="6787">
                  <a:moveTo>
                    <a:pt x="5576" y="1"/>
                  </a:moveTo>
                  <a:cubicBezTo>
                    <a:pt x="4393" y="1"/>
                    <a:pt x="2397" y="491"/>
                    <a:pt x="2397" y="491"/>
                  </a:cubicBezTo>
                  <a:cubicBezTo>
                    <a:pt x="2397" y="491"/>
                    <a:pt x="2523" y="768"/>
                    <a:pt x="2281" y="964"/>
                  </a:cubicBezTo>
                  <a:cubicBezTo>
                    <a:pt x="2039" y="1160"/>
                    <a:pt x="0" y="1321"/>
                    <a:pt x="0" y="1321"/>
                  </a:cubicBezTo>
                  <a:cubicBezTo>
                    <a:pt x="57" y="1932"/>
                    <a:pt x="126" y="2496"/>
                    <a:pt x="184" y="2670"/>
                  </a:cubicBezTo>
                  <a:cubicBezTo>
                    <a:pt x="242" y="2867"/>
                    <a:pt x="358" y="2961"/>
                    <a:pt x="597" y="2961"/>
                  </a:cubicBezTo>
                  <a:cubicBezTo>
                    <a:pt x="931" y="2961"/>
                    <a:pt x="1506" y="2776"/>
                    <a:pt x="2500" y="2427"/>
                  </a:cubicBezTo>
                  <a:cubicBezTo>
                    <a:pt x="4217" y="1828"/>
                    <a:pt x="6786" y="814"/>
                    <a:pt x="6394" y="215"/>
                  </a:cubicBezTo>
                  <a:cubicBezTo>
                    <a:pt x="6294" y="59"/>
                    <a:pt x="5983" y="1"/>
                    <a:pt x="5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4"/>
            <p:cNvSpPr/>
            <p:nvPr/>
          </p:nvSpPr>
          <p:spPr>
            <a:xfrm>
              <a:off x="1727290" y="2547400"/>
              <a:ext cx="876855" cy="473391"/>
            </a:xfrm>
            <a:custGeom>
              <a:rect b="b" l="l" r="r" t="t"/>
              <a:pathLst>
                <a:path extrusionOk="0" h="6675" w="12364">
                  <a:moveTo>
                    <a:pt x="10382" y="1"/>
                  </a:moveTo>
                  <a:cubicBezTo>
                    <a:pt x="10186" y="1"/>
                    <a:pt x="9975" y="24"/>
                    <a:pt x="9748" y="78"/>
                  </a:cubicBezTo>
                  <a:cubicBezTo>
                    <a:pt x="7928" y="507"/>
                    <a:pt x="7073" y="2246"/>
                    <a:pt x="5115" y="2246"/>
                  </a:cubicBezTo>
                  <a:cubicBezTo>
                    <a:pt x="5077" y="2246"/>
                    <a:pt x="5039" y="2245"/>
                    <a:pt x="5001" y="2244"/>
                  </a:cubicBezTo>
                  <a:cubicBezTo>
                    <a:pt x="2950" y="2175"/>
                    <a:pt x="2317" y="1852"/>
                    <a:pt x="2317" y="1852"/>
                  </a:cubicBezTo>
                  <a:lnTo>
                    <a:pt x="2317" y="1852"/>
                  </a:lnTo>
                  <a:cubicBezTo>
                    <a:pt x="2317" y="1852"/>
                    <a:pt x="3054" y="2705"/>
                    <a:pt x="3953" y="2785"/>
                  </a:cubicBezTo>
                  <a:cubicBezTo>
                    <a:pt x="3953" y="2785"/>
                    <a:pt x="3584" y="3338"/>
                    <a:pt x="2317" y="3488"/>
                  </a:cubicBezTo>
                  <a:cubicBezTo>
                    <a:pt x="1049" y="3638"/>
                    <a:pt x="681" y="3338"/>
                    <a:pt x="0" y="4214"/>
                  </a:cubicBezTo>
                  <a:cubicBezTo>
                    <a:pt x="0" y="4214"/>
                    <a:pt x="298" y="4065"/>
                    <a:pt x="796" y="4065"/>
                  </a:cubicBezTo>
                  <a:cubicBezTo>
                    <a:pt x="868" y="4065"/>
                    <a:pt x="945" y="4068"/>
                    <a:pt x="1026" y="4075"/>
                  </a:cubicBezTo>
                  <a:cubicBezTo>
                    <a:pt x="1627" y="4119"/>
                    <a:pt x="2187" y="4982"/>
                    <a:pt x="3658" y="4982"/>
                  </a:cubicBezTo>
                  <a:cubicBezTo>
                    <a:pt x="3738" y="4982"/>
                    <a:pt x="3821" y="4980"/>
                    <a:pt x="3907" y="4974"/>
                  </a:cubicBezTo>
                  <a:cubicBezTo>
                    <a:pt x="5335" y="4882"/>
                    <a:pt x="5704" y="4364"/>
                    <a:pt x="5704" y="4364"/>
                  </a:cubicBezTo>
                  <a:lnTo>
                    <a:pt x="5704" y="4364"/>
                  </a:lnTo>
                  <a:cubicBezTo>
                    <a:pt x="5704" y="4364"/>
                    <a:pt x="5082" y="5389"/>
                    <a:pt x="4483" y="5504"/>
                  </a:cubicBezTo>
                  <a:cubicBezTo>
                    <a:pt x="4028" y="5595"/>
                    <a:pt x="3634" y="5629"/>
                    <a:pt x="3300" y="5629"/>
                  </a:cubicBezTo>
                  <a:cubicBezTo>
                    <a:pt x="2365" y="5629"/>
                    <a:pt x="1902" y="5366"/>
                    <a:pt x="1902" y="5366"/>
                  </a:cubicBezTo>
                  <a:lnTo>
                    <a:pt x="1902" y="5366"/>
                  </a:lnTo>
                  <a:cubicBezTo>
                    <a:pt x="1902" y="5366"/>
                    <a:pt x="3008" y="6675"/>
                    <a:pt x="4361" y="6675"/>
                  </a:cubicBezTo>
                  <a:cubicBezTo>
                    <a:pt x="4716" y="6675"/>
                    <a:pt x="5088" y="6584"/>
                    <a:pt x="5462" y="6357"/>
                  </a:cubicBezTo>
                  <a:cubicBezTo>
                    <a:pt x="7259" y="5263"/>
                    <a:pt x="8746" y="5182"/>
                    <a:pt x="8746" y="5182"/>
                  </a:cubicBezTo>
                  <a:lnTo>
                    <a:pt x="9679" y="5608"/>
                  </a:lnTo>
                  <a:lnTo>
                    <a:pt x="9553" y="3661"/>
                  </a:lnTo>
                  <a:lnTo>
                    <a:pt x="9553" y="3661"/>
                  </a:lnTo>
                  <a:cubicBezTo>
                    <a:pt x="9553" y="3661"/>
                    <a:pt x="10835" y="4105"/>
                    <a:pt x="10932" y="4105"/>
                  </a:cubicBezTo>
                  <a:cubicBezTo>
                    <a:pt x="10939" y="4105"/>
                    <a:pt x="10940" y="4103"/>
                    <a:pt x="10935" y="4098"/>
                  </a:cubicBezTo>
                  <a:cubicBezTo>
                    <a:pt x="10843" y="4018"/>
                    <a:pt x="12364" y="1875"/>
                    <a:pt x="12364" y="1875"/>
                  </a:cubicBezTo>
                  <a:lnTo>
                    <a:pt x="12364" y="1207"/>
                  </a:lnTo>
                  <a:cubicBezTo>
                    <a:pt x="12364" y="1207"/>
                    <a:pt x="11778" y="1"/>
                    <a:pt x="10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4"/>
            <p:cNvSpPr/>
            <p:nvPr/>
          </p:nvSpPr>
          <p:spPr>
            <a:xfrm>
              <a:off x="2180825" y="3607019"/>
              <a:ext cx="366160" cy="211696"/>
            </a:xfrm>
            <a:custGeom>
              <a:rect b="b" l="l" r="r" t="t"/>
              <a:pathLst>
                <a:path extrusionOk="0" h="2985" w="5163">
                  <a:moveTo>
                    <a:pt x="542" y="0"/>
                  </a:moveTo>
                  <a:lnTo>
                    <a:pt x="0" y="1060"/>
                  </a:lnTo>
                  <a:cubicBezTo>
                    <a:pt x="0" y="1060"/>
                    <a:pt x="1084" y="2097"/>
                    <a:pt x="2074" y="2604"/>
                  </a:cubicBezTo>
                  <a:cubicBezTo>
                    <a:pt x="2685" y="2923"/>
                    <a:pt x="3479" y="2985"/>
                    <a:pt x="3999" y="2985"/>
                  </a:cubicBezTo>
                  <a:cubicBezTo>
                    <a:pt x="4323" y="2985"/>
                    <a:pt x="4540" y="2961"/>
                    <a:pt x="4540" y="2961"/>
                  </a:cubicBezTo>
                  <a:cubicBezTo>
                    <a:pt x="4574" y="2500"/>
                    <a:pt x="5162" y="1222"/>
                    <a:pt x="5162" y="1222"/>
                  </a:cubicBezTo>
                  <a:cubicBezTo>
                    <a:pt x="5162" y="1222"/>
                    <a:pt x="3480" y="300"/>
                    <a:pt x="3388" y="231"/>
                  </a:cubicBezTo>
                  <a:cubicBezTo>
                    <a:pt x="3296" y="161"/>
                    <a:pt x="542" y="0"/>
                    <a:pt x="542" y="0"/>
                  </a:cubicBezTo>
                  <a:close/>
                </a:path>
              </a:pathLst>
            </a:custGeom>
            <a:solidFill>
              <a:srgbClr val="F2A9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4"/>
            <p:cNvSpPr/>
            <p:nvPr/>
          </p:nvSpPr>
          <p:spPr>
            <a:xfrm>
              <a:off x="2582020" y="3064408"/>
              <a:ext cx="415166" cy="542538"/>
            </a:xfrm>
            <a:custGeom>
              <a:rect b="b" l="l" r="r" t="t"/>
              <a:pathLst>
                <a:path extrusionOk="0" h="7650" w="5854">
                  <a:moveTo>
                    <a:pt x="0" y="1"/>
                  </a:moveTo>
                  <a:lnTo>
                    <a:pt x="473" y="1429"/>
                  </a:lnTo>
                  <a:lnTo>
                    <a:pt x="254" y="3422"/>
                  </a:lnTo>
                  <a:lnTo>
                    <a:pt x="1280" y="5047"/>
                  </a:lnTo>
                  <a:cubicBezTo>
                    <a:pt x="1280" y="5047"/>
                    <a:pt x="3895" y="7536"/>
                    <a:pt x="4322" y="7639"/>
                  </a:cubicBezTo>
                  <a:cubicBezTo>
                    <a:pt x="4351" y="7646"/>
                    <a:pt x="4381" y="7650"/>
                    <a:pt x="4410" y="7650"/>
                  </a:cubicBezTo>
                  <a:cubicBezTo>
                    <a:pt x="4814" y="7650"/>
                    <a:pt x="5185" y="7010"/>
                    <a:pt x="5497" y="6430"/>
                  </a:cubicBezTo>
                  <a:cubicBezTo>
                    <a:pt x="5497" y="6430"/>
                    <a:pt x="5773" y="6187"/>
                    <a:pt x="5819" y="5750"/>
                  </a:cubicBezTo>
                  <a:cubicBezTo>
                    <a:pt x="5854" y="5485"/>
                    <a:pt x="5784" y="4966"/>
                    <a:pt x="5784" y="4966"/>
                  </a:cubicBezTo>
                  <a:cubicBezTo>
                    <a:pt x="5784" y="4966"/>
                    <a:pt x="5773" y="4586"/>
                    <a:pt x="5681" y="4321"/>
                  </a:cubicBezTo>
                  <a:cubicBezTo>
                    <a:pt x="5623" y="4113"/>
                    <a:pt x="5289" y="3998"/>
                    <a:pt x="5289" y="3998"/>
                  </a:cubicBezTo>
                  <a:cubicBezTo>
                    <a:pt x="5289" y="3998"/>
                    <a:pt x="5220" y="3780"/>
                    <a:pt x="5116" y="3606"/>
                  </a:cubicBezTo>
                  <a:cubicBezTo>
                    <a:pt x="5001" y="3422"/>
                    <a:pt x="4759" y="3353"/>
                    <a:pt x="4759" y="3353"/>
                  </a:cubicBezTo>
                  <a:cubicBezTo>
                    <a:pt x="4759" y="3353"/>
                    <a:pt x="4471" y="2961"/>
                    <a:pt x="4217" y="2961"/>
                  </a:cubicBezTo>
                  <a:cubicBezTo>
                    <a:pt x="3964" y="2961"/>
                    <a:pt x="3538" y="3929"/>
                    <a:pt x="3538" y="3929"/>
                  </a:cubicBezTo>
                  <a:lnTo>
                    <a:pt x="3757" y="4033"/>
                  </a:lnTo>
                  <a:lnTo>
                    <a:pt x="3780" y="4966"/>
                  </a:lnTo>
                  <a:cubicBezTo>
                    <a:pt x="3780" y="4966"/>
                    <a:pt x="3296" y="4494"/>
                    <a:pt x="2685" y="3826"/>
                  </a:cubicBezTo>
                  <a:cubicBezTo>
                    <a:pt x="2074" y="3146"/>
                    <a:pt x="1291" y="1463"/>
                    <a:pt x="1003" y="887"/>
                  </a:cubicBezTo>
                  <a:cubicBezTo>
                    <a:pt x="715" y="32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2A9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4"/>
            <p:cNvSpPr/>
            <p:nvPr/>
          </p:nvSpPr>
          <p:spPr>
            <a:xfrm>
              <a:off x="2885984" y="3463193"/>
              <a:ext cx="77728" cy="44183"/>
            </a:xfrm>
            <a:custGeom>
              <a:rect b="b" l="l" r="r" t="t"/>
              <a:pathLst>
                <a:path extrusionOk="0" h="623" w="1096">
                  <a:moveTo>
                    <a:pt x="1" y="0"/>
                  </a:moveTo>
                  <a:cubicBezTo>
                    <a:pt x="1" y="11"/>
                    <a:pt x="13" y="23"/>
                    <a:pt x="13" y="34"/>
                  </a:cubicBezTo>
                  <a:cubicBezTo>
                    <a:pt x="24" y="34"/>
                    <a:pt x="36" y="46"/>
                    <a:pt x="36" y="57"/>
                  </a:cubicBezTo>
                  <a:cubicBezTo>
                    <a:pt x="47" y="69"/>
                    <a:pt x="59" y="92"/>
                    <a:pt x="59" y="104"/>
                  </a:cubicBezTo>
                  <a:lnTo>
                    <a:pt x="93" y="139"/>
                  </a:lnTo>
                  <a:cubicBezTo>
                    <a:pt x="93" y="127"/>
                    <a:pt x="82" y="104"/>
                    <a:pt x="70" y="92"/>
                  </a:cubicBezTo>
                  <a:cubicBezTo>
                    <a:pt x="59" y="80"/>
                    <a:pt x="47" y="69"/>
                    <a:pt x="47" y="57"/>
                  </a:cubicBezTo>
                  <a:cubicBezTo>
                    <a:pt x="36" y="46"/>
                    <a:pt x="24" y="34"/>
                    <a:pt x="24" y="23"/>
                  </a:cubicBezTo>
                  <a:cubicBezTo>
                    <a:pt x="13" y="23"/>
                    <a:pt x="13" y="11"/>
                    <a:pt x="1" y="0"/>
                  </a:cubicBezTo>
                  <a:close/>
                  <a:moveTo>
                    <a:pt x="93" y="139"/>
                  </a:moveTo>
                  <a:lnTo>
                    <a:pt x="94" y="140"/>
                  </a:lnTo>
                  <a:lnTo>
                    <a:pt x="94" y="140"/>
                  </a:lnTo>
                  <a:cubicBezTo>
                    <a:pt x="94" y="140"/>
                    <a:pt x="93" y="139"/>
                    <a:pt x="93" y="139"/>
                  </a:cubicBezTo>
                  <a:close/>
                  <a:moveTo>
                    <a:pt x="94" y="140"/>
                  </a:moveTo>
                  <a:cubicBezTo>
                    <a:pt x="106" y="152"/>
                    <a:pt x="116" y="173"/>
                    <a:pt x="128" y="185"/>
                  </a:cubicBezTo>
                  <a:cubicBezTo>
                    <a:pt x="139" y="196"/>
                    <a:pt x="151" y="219"/>
                    <a:pt x="162" y="231"/>
                  </a:cubicBezTo>
                  <a:cubicBezTo>
                    <a:pt x="174" y="242"/>
                    <a:pt x="185" y="265"/>
                    <a:pt x="197" y="277"/>
                  </a:cubicBezTo>
                  <a:lnTo>
                    <a:pt x="220" y="300"/>
                  </a:lnTo>
                  <a:lnTo>
                    <a:pt x="243" y="323"/>
                  </a:lnTo>
                  <a:lnTo>
                    <a:pt x="289" y="369"/>
                  </a:lnTo>
                  <a:cubicBezTo>
                    <a:pt x="300" y="380"/>
                    <a:pt x="323" y="392"/>
                    <a:pt x="335" y="415"/>
                  </a:cubicBezTo>
                  <a:cubicBezTo>
                    <a:pt x="358" y="426"/>
                    <a:pt x="381" y="438"/>
                    <a:pt x="392" y="449"/>
                  </a:cubicBezTo>
                  <a:lnTo>
                    <a:pt x="427" y="472"/>
                  </a:lnTo>
                  <a:cubicBezTo>
                    <a:pt x="427" y="484"/>
                    <a:pt x="438" y="484"/>
                    <a:pt x="450" y="495"/>
                  </a:cubicBezTo>
                  <a:cubicBezTo>
                    <a:pt x="496" y="518"/>
                    <a:pt x="531" y="541"/>
                    <a:pt x="577" y="553"/>
                  </a:cubicBezTo>
                  <a:cubicBezTo>
                    <a:pt x="612" y="576"/>
                    <a:pt x="658" y="587"/>
                    <a:pt x="704" y="599"/>
                  </a:cubicBezTo>
                  <a:cubicBezTo>
                    <a:pt x="715" y="611"/>
                    <a:pt x="738" y="611"/>
                    <a:pt x="761" y="611"/>
                  </a:cubicBezTo>
                  <a:cubicBezTo>
                    <a:pt x="784" y="622"/>
                    <a:pt x="807" y="622"/>
                    <a:pt x="819" y="622"/>
                  </a:cubicBezTo>
                  <a:lnTo>
                    <a:pt x="922" y="622"/>
                  </a:lnTo>
                  <a:cubicBezTo>
                    <a:pt x="899" y="622"/>
                    <a:pt x="865" y="622"/>
                    <a:pt x="819" y="611"/>
                  </a:cubicBezTo>
                  <a:cubicBezTo>
                    <a:pt x="807" y="611"/>
                    <a:pt x="784" y="611"/>
                    <a:pt x="761" y="599"/>
                  </a:cubicBezTo>
                  <a:cubicBezTo>
                    <a:pt x="738" y="599"/>
                    <a:pt x="727" y="599"/>
                    <a:pt x="704" y="587"/>
                  </a:cubicBezTo>
                  <a:cubicBezTo>
                    <a:pt x="658" y="576"/>
                    <a:pt x="623" y="564"/>
                    <a:pt x="577" y="541"/>
                  </a:cubicBezTo>
                  <a:cubicBezTo>
                    <a:pt x="543" y="518"/>
                    <a:pt x="496" y="507"/>
                    <a:pt x="461" y="484"/>
                  </a:cubicBezTo>
                  <a:cubicBezTo>
                    <a:pt x="450" y="472"/>
                    <a:pt x="438" y="472"/>
                    <a:pt x="427" y="461"/>
                  </a:cubicBezTo>
                  <a:lnTo>
                    <a:pt x="404" y="438"/>
                  </a:lnTo>
                  <a:cubicBezTo>
                    <a:pt x="381" y="426"/>
                    <a:pt x="369" y="415"/>
                    <a:pt x="346" y="403"/>
                  </a:cubicBezTo>
                  <a:lnTo>
                    <a:pt x="300" y="357"/>
                  </a:lnTo>
                  <a:cubicBezTo>
                    <a:pt x="277" y="346"/>
                    <a:pt x="266" y="323"/>
                    <a:pt x="254" y="311"/>
                  </a:cubicBezTo>
                  <a:cubicBezTo>
                    <a:pt x="243" y="300"/>
                    <a:pt x="231" y="300"/>
                    <a:pt x="231" y="288"/>
                  </a:cubicBezTo>
                  <a:lnTo>
                    <a:pt x="208" y="265"/>
                  </a:lnTo>
                  <a:cubicBezTo>
                    <a:pt x="197" y="254"/>
                    <a:pt x="174" y="242"/>
                    <a:pt x="162" y="219"/>
                  </a:cubicBezTo>
                  <a:cubicBezTo>
                    <a:pt x="151" y="208"/>
                    <a:pt x="139" y="196"/>
                    <a:pt x="128" y="173"/>
                  </a:cubicBezTo>
                  <a:lnTo>
                    <a:pt x="94" y="140"/>
                  </a:lnTo>
                  <a:close/>
                  <a:moveTo>
                    <a:pt x="1096" y="599"/>
                  </a:moveTo>
                  <a:cubicBezTo>
                    <a:pt x="1073" y="599"/>
                    <a:pt x="1049" y="611"/>
                    <a:pt x="1026" y="611"/>
                  </a:cubicBezTo>
                  <a:cubicBezTo>
                    <a:pt x="1003" y="611"/>
                    <a:pt x="968" y="622"/>
                    <a:pt x="934" y="622"/>
                  </a:cubicBezTo>
                  <a:lnTo>
                    <a:pt x="1026" y="622"/>
                  </a:lnTo>
                  <a:cubicBezTo>
                    <a:pt x="1049" y="611"/>
                    <a:pt x="1084" y="611"/>
                    <a:pt x="1096" y="599"/>
                  </a:cubicBezTo>
                  <a:close/>
                </a:path>
              </a:pathLst>
            </a:custGeom>
            <a:solidFill>
              <a:srgbClr val="EF97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4"/>
            <p:cNvSpPr/>
            <p:nvPr/>
          </p:nvSpPr>
          <p:spPr>
            <a:xfrm>
              <a:off x="2913785" y="3390429"/>
              <a:ext cx="49077" cy="56452"/>
            </a:xfrm>
            <a:custGeom>
              <a:rect b="b" l="l" r="r" t="t"/>
              <a:pathLst>
                <a:path extrusionOk="0" h="796" w="692">
                  <a:moveTo>
                    <a:pt x="692" y="450"/>
                  </a:moveTo>
                  <a:cubicBezTo>
                    <a:pt x="692" y="450"/>
                    <a:pt x="669" y="461"/>
                    <a:pt x="634" y="496"/>
                  </a:cubicBezTo>
                  <a:cubicBezTo>
                    <a:pt x="669" y="473"/>
                    <a:pt x="692" y="450"/>
                    <a:pt x="692" y="450"/>
                  </a:cubicBezTo>
                  <a:close/>
                  <a:moveTo>
                    <a:pt x="565" y="0"/>
                  </a:moveTo>
                  <a:cubicBezTo>
                    <a:pt x="530" y="35"/>
                    <a:pt x="484" y="82"/>
                    <a:pt x="415" y="139"/>
                  </a:cubicBezTo>
                  <a:cubicBezTo>
                    <a:pt x="358" y="208"/>
                    <a:pt x="289" y="277"/>
                    <a:pt x="220" y="358"/>
                  </a:cubicBezTo>
                  <a:cubicBezTo>
                    <a:pt x="185" y="404"/>
                    <a:pt x="151" y="438"/>
                    <a:pt x="115" y="484"/>
                  </a:cubicBezTo>
                  <a:cubicBezTo>
                    <a:pt x="81" y="530"/>
                    <a:pt x="58" y="576"/>
                    <a:pt x="23" y="635"/>
                  </a:cubicBezTo>
                  <a:cubicBezTo>
                    <a:pt x="12" y="658"/>
                    <a:pt x="0" y="681"/>
                    <a:pt x="0" y="715"/>
                  </a:cubicBezTo>
                  <a:cubicBezTo>
                    <a:pt x="0" y="727"/>
                    <a:pt x="0" y="750"/>
                    <a:pt x="12" y="761"/>
                  </a:cubicBezTo>
                  <a:cubicBezTo>
                    <a:pt x="23" y="773"/>
                    <a:pt x="35" y="784"/>
                    <a:pt x="46" y="784"/>
                  </a:cubicBezTo>
                  <a:cubicBezTo>
                    <a:pt x="58" y="796"/>
                    <a:pt x="69" y="796"/>
                    <a:pt x="81" y="796"/>
                  </a:cubicBezTo>
                  <a:cubicBezTo>
                    <a:pt x="104" y="796"/>
                    <a:pt x="115" y="796"/>
                    <a:pt x="127" y="784"/>
                  </a:cubicBezTo>
                  <a:cubicBezTo>
                    <a:pt x="162" y="784"/>
                    <a:pt x="185" y="773"/>
                    <a:pt x="208" y="761"/>
                  </a:cubicBezTo>
                  <a:lnTo>
                    <a:pt x="346" y="692"/>
                  </a:lnTo>
                  <a:cubicBezTo>
                    <a:pt x="392" y="669"/>
                    <a:pt x="427" y="646"/>
                    <a:pt x="461" y="623"/>
                  </a:cubicBezTo>
                  <a:cubicBezTo>
                    <a:pt x="530" y="565"/>
                    <a:pt x="588" y="530"/>
                    <a:pt x="634" y="496"/>
                  </a:cubicBezTo>
                  <a:lnTo>
                    <a:pt x="634" y="496"/>
                  </a:lnTo>
                  <a:cubicBezTo>
                    <a:pt x="588" y="519"/>
                    <a:pt x="530" y="565"/>
                    <a:pt x="461" y="612"/>
                  </a:cubicBezTo>
                  <a:cubicBezTo>
                    <a:pt x="427" y="635"/>
                    <a:pt x="381" y="658"/>
                    <a:pt x="346" y="681"/>
                  </a:cubicBezTo>
                  <a:lnTo>
                    <a:pt x="208" y="750"/>
                  </a:lnTo>
                  <a:cubicBezTo>
                    <a:pt x="185" y="761"/>
                    <a:pt x="151" y="773"/>
                    <a:pt x="127" y="773"/>
                  </a:cubicBezTo>
                  <a:cubicBezTo>
                    <a:pt x="115" y="773"/>
                    <a:pt x="104" y="784"/>
                    <a:pt x="81" y="784"/>
                  </a:cubicBezTo>
                  <a:cubicBezTo>
                    <a:pt x="69" y="784"/>
                    <a:pt x="58" y="773"/>
                    <a:pt x="46" y="773"/>
                  </a:cubicBezTo>
                  <a:cubicBezTo>
                    <a:pt x="35" y="773"/>
                    <a:pt x="23" y="761"/>
                    <a:pt x="23" y="750"/>
                  </a:cubicBezTo>
                  <a:cubicBezTo>
                    <a:pt x="12" y="738"/>
                    <a:pt x="12" y="727"/>
                    <a:pt x="12" y="715"/>
                  </a:cubicBezTo>
                  <a:cubicBezTo>
                    <a:pt x="23" y="692"/>
                    <a:pt x="35" y="658"/>
                    <a:pt x="46" y="635"/>
                  </a:cubicBezTo>
                  <a:cubicBezTo>
                    <a:pt x="69" y="588"/>
                    <a:pt x="104" y="542"/>
                    <a:pt x="127" y="496"/>
                  </a:cubicBezTo>
                  <a:cubicBezTo>
                    <a:pt x="162" y="450"/>
                    <a:pt x="197" y="404"/>
                    <a:pt x="231" y="369"/>
                  </a:cubicBezTo>
                  <a:cubicBezTo>
                    <a:pt x="300" y="289"/>
                    <a:pt x="369" y="208"/>
                    <a:pt x="427" y="151"/>
                  </a:cubicBezTo>
                  <a:cubicBezTo>
                    <a:pt x="484" y="93"/>
                    <a:pt x="530" y="35"/>
                    <a:pt x="565" y="0"/>
                  </a:cubicBezTo>
                  <a:close/>
                </a:path>
              </a:pathLst>
            </a:custGeom>
            <a:solidFill>
              <a:srgbClr val="EF97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4"/>
            <p:cNvSpPr/>
            <p:nvPr/>
          </p:nvSpPr>
          <p:spPr>
            <a:xfrm>
              <a:off x="2869673" y="3358585"/>
              <a:ext cx="56381" cy="66239"/>
            </a:xfrm>
            <a:custGeom>
              <a:rect b="b" l="l" r="r" t="t"/>
              <a:pathLst>
                <a:path extrusionOk="0" h="934" w="795">
                  <a:moveTo>
                    <a:pt x="795" y="1"/>
                  </a:moveTo>
                  <a:lnTo>
                    <a:pt x="795" y="1"/>
                  </a:lnTo>
                  <a:cubicBezTo>
                    <a:pt x="760" y="24"/>
                    <a:pt x="714" y="70"/>
                    <a:pt x="645" y="116"/>
                  </a:cubicBezTo>
                  <a:cubicBezTo>
                    <a:pt x="588" y="162"/>
                    <a:pt x="519" y="219"/>
                    <a:pt x="450" y="288"/>
                  </a:cubicBezTo>
                  <a:cubicBezTo>
                    <a:pt x="381" y="357"/>
                    <a:pt x="312" y="426"/>
                    <a:pt x="231" y="495"/>
                  </a:cubicBezTo>
                  <a:cubicBezTo>
                    <a:pt x="196" y="542"/>
                    <a:pt x="161" y="577"/>
                    <a:pt x="127" y="611"/>
                  </a:cubicBezTo>
                  <a:cubicBezTo>
                    <a:pt x="92" y="657"/>
                    <a:pt x="69" y="692"/>
                    <a:pt x="46" y="738"/>
                  </a:cubicBezTo>
                  <a:cubicBezTo>
                    <a:pt x="81" y="703"/>
                    <a:pt x="104" y="657"/>
                    <a:pt x="138" y="623"/>
                  </a:cubicBezTo>
                  <a:cubicBezTo>
                    <a:pt x="173" y="588"/>
                    <a:pt x="207" y="542"/>
                    <a:pt x="243" y="507"/>
                  </a:cubicBezTo>
                  <a:cubicBezTo>
                    <a:pt x="312" y="438"/>
                    <a:pt x="392" y="369"/>
                    <a:pt x="461" y="300"/>
                  </a:cubicBezTo>
                  <a:cubicBezTo>
                    <a:pt x="530" y="231"/>
                    <a:pt x="599" y="173"/>
                    <a:pt x="657" y="127"/>
                  </a:cubicBezTo>
                  <a:cubicBezTo>
                    <a:pt x="714" y="70"/>
                    <a:pt x="760" y="24"/>
                    <a:pt x="795" y="1"/>
                  </a:cubicBezTo>
                  <a:close/>
                  <a:moveTo>
                    <a:pt x="46" y="738"/>
                  </a:moveTo>
                  <a:cubicBezTo>
                    <a:pt x="35" y="738"/>
                    <a:pt x="23" y="749"/>
                    <a:pt x="23" y="761"/>
                  </a:cubicBezTo>
                  <a:cubicBezTo>
                    <a:pt x="23" y="772"/>
                    <a:pt x="23" y="772"/>
                    <a:pt x="12" y="784"/>
                  </a:cubicBezTo>
                  <a:lnTo>
                    <a:pt x="12" y="795"/>
                  </a:lnTo>
                  <a:cubicBezTo>
                    <a:pt x="0" y="818"/>
                    <a:pt x="0" y="853"/>
                    <a:pt x="12" y="864"/>
                  </a:cubicBezTo>
                  <a:cubicBezTo>
                    <a:pt x="23" y="887"/>
                    <a:pt x="35" y="910"/>
                    <a:pt x="58" y="922"/>
                  </a:cubicBezTo>
                  <a:cubicBezTo>
                    <a:pt x="81" y="922"/>
                    <a:pt x="104" y="933"/>
                    <a:pt x="115" y="933"/>
                  </a:cubicBezTo>
                  <a:lnTo>
                    <a:pt x="173" y="933"/>
                  </a:lnTo>
                  <a:cubicBezTo>
                    <a:pt x="150" y="933"/>
                    <a:pt x="138" y="922"/>
                    <a:pt x="115" y="922"/>
                  </a:cubicBezTo>
                  <a:cubicBezTo>
                    <a:pt x="104" y="922"/>
                    <a:pt x="81" y="922"/>
                    <a:pt x="69" y="910"/>
                  </a:cubicBezTo>
                  <a:cubicBezTo>
                    <a:pt x="46" y="899"/>
                    <a:pt x="35" y="887"/>
                    <a:pt x="23" y="864"/>
                  </a:cubicBezTo>
                  <a:cubicBezTo>
                    <a:pt x="12" y="841"/>
                    <a:pt x="12" y="818"/>
                    <a:pt x="23" y="807"/>
                  </a:cubicBezTo>
                  <a:lnTo>
                    <a:pt x="23" y="784"/>
                  </a:lnTo>
                  <a:cubicBezTo>
                    <a:pt x="35" y="784"/>
                    <a:pt x="35" y="772"/>
                    <a:pt x="35" y="772"/>
                  </a:cubicBezTo>
                  <a:cubicBezTo>
                    <a:pt x="35" y="761"/>
                    <a:pt x="46" y="749"/>
                    <a:pt x="46" y="738"/>
                  </a:cubicBezTo>
                  <a:close/>
                  <a:moveTo>
                    <a:pt x="369" y="899"/>
                  </a:moveTo>
                  <a:cubicBezTo>
                    <a:pt x="368" y="899"/>
                    <a:pt x="345" y="910"/>
                    <a:pt x="300" y="910"/>
                  </a:cubicBezTo>
                  <a:cubicBezTo>
                    <a:pt x="277" y="922"/>
                    <a:pt x="254" y="922"/>
                    <a:pt x="219" y="922"/>
                  </a:cubicBezTo>
                  <a:cubicBezTo>
                    <a:pt x="207" y="922"/>
                    <a:pt x="184" y="933"/>
                    <a:pt x="173" y="933"/>
                  </a:cubicBezTo>
                  <a:lnTo>
                    <a:pt x="231" y="933"/>
                  </a:lnTo>
                  <a:cubicBezTo>
                    <a:pt x="254" y="922"/>
                    <a:pt x="289" y="922"/>
                    <a:pt x="300" y="922"/>
                  </a:cubicBezTo>
                  <a:cubicBezTo>
                    <a:pt x="345" y="910"/>
                    <a:pt x="368" y="899"/>
                    <a:pt x="369" y="899"/>
                  </a:cubicBezTo>
                  <a:close/>
                </a:path>
              </a:pathLst>
            </a:custGeom>
            <a:solidFill>
              <a:srgbClr val="EF97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4"/>
            <p:cNvSpPr/>
            <p:nvPr/>
          </p:nvSpPr>
          <p:spPr>
            <a:xfrm>
              <a:off x="2852510" y="3316884"/>
              <a:ext cx="41701" cy="69573"/>
            </a:xfrm>
            <a:custGeom>
              <a:rect b="b" l="l" r="r" t="t"/>
              <a:pathLst>
                <a:path extrusionOk="0" h="981" w="588">
                  <a:moveTo>
                    <a:pt x="588" y="0"/>
                  </a:moveTo>
                  <a:cubicBezTo>
                    <a:pt x="588" y="0"/>
                    <a:pt x="531" y="47"/>
                    <a:pt x="438" y="139"/>
                  </a:cubicBezTo>
                  <a:cubicBezTo>
                    <a:pt x="392" y="174"/>
                    <a:pt x="346" y="231"/>
                    <a:pt x="288" y="277"/>
                  </a:cubicBezTo>
                  <a:cubicBezTo>
                    <a:pt x="277" y="300"/>
                    <a:pt x="265" y="312"/>
                    <a:pt x="254" y="323"/>
                  </a:cubicBezTo>
                  <a:cubicBezTo>
                    <a:pt x="242" y="335"/>
                    <a:pt x="231" y="358"/>
                    <a:pt x="208" y="369"/>
                  </a:cubicBezTo>
                  <a:cubicBezTo>
                    <a:pt x="185" y="404"/>
                    <a:pt x="162" y="427"/>
                    <a:pt x="127" y="461"/>
                  </a:cubicBezTo>
                  <a:lnTo>
                    <a:pt x="58" y="565"/>
                  </a:lnTo>
                  <a:cubicBezTo>
                    <a:pt x="47" y="565"/>
                    <a:pt x="47" y="577"/>
                    <a:pt x="47" y="588"/>
                  </a:cubicBezTo>
                  <a:lnTo>
                    <a:pt x="24" y="612"/>
                  </a:lnTo>
                  <a:cubicBezTo>
                    <a:pt x="12" y="635"/>
                    <a:pt x="12" y="646"/>
                    <a:pt x="12" y="669"/>
                  </a:cubicBezTo>
                  <a:cubicBezTo>
                    <a:pt x="1" y="715"/>
                    <a:pt x="12" y="750"/>
                    <a:pt x="35" y="784"/>
                  </a:cubicBezTo>
                  <a:cubicBezTo>
                    <a:pt x="47" y="807"/>
                    <a:pt x="70" y="842"/>
                    <a:pt x="93" y="865"/>
                  </a:cubicBezTo>
                  <a:cubicBezTo>
                    <a:pt x="139" y="911"/>
                    <a:pt x="173" y="934"/>
                    <a:pt x="208" y="957"/>
                  </a:cubicBezTo>
                  <a:cubicBezTo>
                    <a:pt x="173" y="934"/>
                    <a:pt x="139" y="899"/>
                    <a:pt x="93" y="853"/>
                  </a:cubicBezTo>
                  <a:cubicBezTo>
                    <a:pt x="81" y="830"/>
                    <a:pt x="58" y="807"/>
                    <a:pt x="47" y="773"/>
                  </a:cubicBezTo>
                  <a:cubicBezTo>
                    <a:pt x="24" y="750"/>
                    <a:pt x="12" y="704"/>
                    <a:pt x="24" y="669"/>
                  </a:cubicBezTo>
                  <a:cubicBezTo>
                    <a:pt x="24" y="658"/>
                    <a:pt x="35" y="635"/>
                    <a:pt x="35" y="623"/>
                  </a:cubicBezTo>
                  <a:cubicBezTo>
                    <a:pt x="47" y="612"/>
                    <a:pt x="47" y="600"/>
                    <a:pt x="58" y="588"/>
                  </a:cubicBezTo>
                  <a:cubicBezTo>
                    <a:pt x="58" y="588"/>
                    <a:pt x="70" y="577"/>
                    <a:pt x="70" y="565"/>
                  </a:cubicBezTo>
                  <a:cubicBezTo>
                    <a:pt x="93" y="530"/>
                    <a:pt x="116" y="507"/>
                    <a:pt x="139" y="473"/>
                  </a:cubicBezTo>
                  <a:cubicBezTo>
                    <a:pt x="173" y="438"/>
                    <a:pt x="196" y="404"/>
                    <a:pt x="219" y="381"/>
                  </a:cubicBezTo>
                  <a:cubicBezTo>
                    <a:pt x="231" y="358"/>
                    <a:pt x="254" y="346"/>
                    <a:pt x="265" y="335"/>
                  </a:cubicBezTo>
                  <a:cubicBezTo>
                    <a:pt x="277" y="323"/>
                    <a:pt x="288" y="300"/>
                    <a:pt x="300" y="289"/>
                  </a:cubicBezTo>
                  <a:lnTo>
                    <a:pt x="380" y="208"/>
                  </a:lnTo>
                  <a:lnTo>
                    <a:pt x="449" y="139"/>
                  </a:lnTo>
                  <a:lnTo>
                    <a:pt x="554" y="35"/>
                  </a:lnTo>
                  <a:lnTo>
                    <a:pt x="588" y="0"/>
                  </a:lnTo>
                  <a:close/>
                  <a:moveTo>
                    <a:pt x="208" y="957"/>
                  </a:moveTo>
                  <a:lnTo>
                    <a:pt x="254" y="980"/>
                  </a:lnTo>
                  <a:cubicBezTo>
                    <a:pt x="254" y="980"/>
                    <a:pt x="242" y="968"/>
                    <a:pt x="208" y="957"/>
                  </a:cubicBezTo>
                  <a:close/>
                </a:path>
              </a:pathLst>
            </a:custGeom>
            <a:solidFill>
              <a:srgbClr val="EF97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4"/>
            <p:cNvSpPr/>
            <p:nvPr/>
          </p:nvSpPr>
          <p:spPr>
            <a:xfrm>
              <a:off x="2788753" y="3384755"/>
              <a:ext cx="94891" cy="129925"/>
            </a:xfrm>
            <a:custGeom>
              <a:rect b="b" l="l" r="r" t="t"/>
              <a:pathLst>
                <a:path extrusionOk="0" h="1832" w="1338">
                  <a:moveTo>
                    <a:pt x="1" y="0"/>
                  </a:moveTo>
                  <a:lnTo>
                    <a:pt x="1" y="0"/>
                  </a:lnTo>
                  <a:cubicBezTo>
                    <a:pt x="12" y="11"/>
                    <a:pt x="24" y="23"/>
                    <a:pt x="47" y="34"/>
                  </a:cubicBezTo>
                  <a:cubicBezTo>
                    <a:pt x="58" y="34"/>
                    <a:pt x="81" y="46"/>
                    <a:pt x="104" y="69"/>
                  </a:cubicBezTo>
                  <a:cubicBezTo>
                    <a:pt x="127" y="80"/>
                    <a:pt x="139" y="92"/>
                    <a:pt x="162" y="103"/>
                  </a:cubicBezTo>
                  <a:cubicBezTo>
                    <a:pt x="185" y="115"/>
                    <a:pt x="208" y="138"/>
                    <a:pt x="231" y="150"/>
                  </a:cubicBezTo>
                  <a:cubicBezTo>
                    <a:pt x="254" y="161"/>
                    <a:pt x="277" y="185"/>
                    <a:pt x="300" y="196"/>
                  </a:cubicBezTo>
                  <a:cubicBezTo>
                    <a:pt x="335" y="219"/>
                    <a:pt x="358" y="242"/>
                    <a:pt x="381" y="265"/>
                  </a:cubicBezTo>
                  <a:cubicBezTo>
                    <a:pt x="393" y="277"/>
                    <a:pt x="404" y="277"/>
                    <a:pt x="416" y="288"/>
                  </a:cubicBezTo>
                  <a:cubicBezTo>
                    <a:pt x="427" y="300"/>
                    <a:pt x="450" y="311"/>
                    <a:pt x="462" y="323"/>
                  </a:cubicBezTo>
                  <a:cubicBezTo>
                    <a:pt x="485" y="346"/>
                    <a:pt x="508" y="369"/>
                    <a:pt x="542" y="392"/>
                  </a:cubicBezTo>
                  <a:cubicBezTo>
                    <a:pt x="519" y="357"/>
                    <a:pt x="496" y="334"/>
                    <a:pt x="462" y="311"/>
                  </a:cubicBezTo>
                  <a:cubicBezTo>
                    <a:pt x="450" y="300"/>
                    <a:pt x="439" y="288"/>
                    <a:pt x="427" y="288"/>
                  </a:cubicBezTo>
                  <a:lnTo>
                    <a:pt x="393" y="254"/>
                  </a:lnTo>
                  <a:cubicBezTo>
                    <a:pt x="358" y="231"/>
                    <a:pt x="335" y="208"/>
                    <a:pt x="311" y="196"/>
                  </a:cubicBezTo>
                  <a:cubicBezTo>
                    <a:pt x="288" y="173"/>
                    <a:pt x="265" y="161"/>
                    <a:pt x="242" y="138"/>
                  </a:cubicBezTo>
                  <a:cubicBezTo>
                    <a:pt x="208" y="126"/>
                    <a:pt x="196" y="115"/>
                    <a:pt x="173" y="92"/>
                  </a:cubicBezTo>
                  <a:lnTo>
                    <a:pt x="104" y="57"/>
                  </a:lnTo>
                  <a:cubicBezTo>
                    <a:pt x="81" y="46"/>
                    <a:pt x="70" y="34"/>
                    <a:pt x="47" y="23"/>
                  </a:cubicBezTo>
                  <a:cubicBezTo>
                    <a:pt x="35" y="11"/>
                    <a:pt x="12" y="11"/>
                    <a:pt x="1" y="0"/>
                  </a:cubicBezTo>
                  <a:close/>
                  <a:moveTo>
                    <a:pt x="542" y="392"/>
                  </a:moveTo>
                  <a:cubicBezTo>
                    <a:pt x="588" y="449"/>
                    <a:pt x="646" y="495"/>
                    <a:pt x="692" y="553"/>
                  </a:cubicBezTo>
                  <a:cubicBezTo>
                    <a:pt x="738" y="610"/>
                    <a:pt x="784" y="668"/>
                    <a:pt x="842" y="726"/>
                  </a:cubicBezTo>
                  <a:cubicBezTo>
                    <a:pt x="877" y="795"/>
                    <a:pt x="934" y="853"/>
                    <a:pt x="969" y="922"/>
                  </a:cubicBezTo>
                  <a:cubicBezTo>
                    <a:pt x="1015" y="979"/>
                    <a:pt x="1049" y="1048"/>
                    <a:pt x="1084" y="1106"/>
                  </a:cubicBezTo>
                  <a:cubicBezTo>
                    <a:pt x="1095" y="1140"/>
                    <a:pt x="1107" y="1175"/>
                    <a:pt x="1130" y="1198"/>
                  </a:cubicBezTo>
                  <a:cubicBezTo>
                    <a:pt x="1130" y="1222"/>
                    <a:pt x="1141" y="1233"/>
                    <a:pt x="1153" y="1245"/>
                  </a:cubicBezTo>
                  <a:cubicBezTo>
                    <a:pt x="1153" y="1268"/>
                    <a:pt x="1164" y="1279"/>
                    <a:pt x="1164" y="1291"/>
                  </a:cubicBezTo>
                  <a:cubicBezTo>
                    <a:pt x="1176" y="1325"/>
                    <a:pt x="1199" y="1348"/>
                    <a:pt x="1210" y="1383"/>
                  </a:cubicBezTo>
                  <a:cubicBezTo>
                    <a:pt x="1199" y="1348"/>
                    <a:pt x="1187" y="1325"/>
                    <a:pt x="1176" y="1291"/>
                  </a:cubicBezTo>
                  <a:cubicBezTo>
                    <a:pt x="1176" y="1279"/>
                    <a:pt x="1164" y="1256"/>
                    <a:pt x="1164" y="1245"/>
                  </a:cubicBezTo>
                  <a:cubicBezTo>
                    <a:pt x="1153" y="1233"/>
                    <a:pt x="1141" y="1210"/>
                    <a:pt x="1141" y="1198"/>
                  </a:cubicBezTo>
                  <a:cubicBezTo>
                    <a:pt x="1118" y="1163"/>
                    <a:pt x="1107" y="1129"/>
                    <a:pt x="1095" y="1106"/>
                  </a:cubicBezTo>
                  <a:cubicBezTo>
                    <a:pt x="1061" y="1037"/>
                    <a:pt x="1026" y="968"/>
                    <a:pt x="980" y="910"/>
                  </a:cubicBezTo>
                  <a:cubicBezTo>
                    <a:pt x="946" y="841"/>
                    <a:pt x="900" y="784"/>
                    <a:pt x="853" y="715"/>
                  </a:cubicBezTo>
                  <a:cubicBezTo>
                    <a:pt x="795" y="656"/>
                    <a:pt x="749" y="599"/>
                    <a:pt x="703" y="541"/>
                  </a:cubicBezTo>
                  <a:cubicBezTo>
                    <a:pt x="657" y="484"/>
                    <a:pt x="600" y="438"/>
                    <a:pt x="542" y="392"/>
                  </a:cubicBezTo>
                  <a:close/>
                  <a:moveTo>
                    <a:pt x="1210" y="1383"/>
                  </a:moveTo>
                  <a:lnTo>
                    <a:pt x="1210" y="1383"/>
                  </a:lnTo>
                  <a:cubicBezTo>
                    <a:pt x="1222" y="1406"/>
                    <a:pt x="1222" y="1440"/>
                    <a:pt x="1233" y="1463"/>
                  </a:cubicBezTo>
                  <a:cubicBezTo>
                    <a:pt x="1245" y="1498"/>
                    <a:pt x="1256" y="1521"/>
                    <a:pt x="1268" y="1544"/>
                  </a:cubicBezTo>
                  <a:cubicBezTo>
                    <a:pt x="1268" y="1521"/>
                    <a:pt x="1256" y="1486"/>
                    <a:pt x="1245" y="1463"/>
                  </a:cubicBezTo>
                  <a:cubicBezTo>
                    <a:pt x="1233" y="1440"/>
                    <a:pt x="1222" y="1406"/>
                    <a:pt x="1210" y="1383"/>
                  </a:cubicBezTo>
                  <a:close/>
                  <a:moveTo>
                    <a:pt x="1268" y="1544"/>
                  </a:moveTo>
                  <a:cubicBezTo>
                    <a:pt x="1268" y="1567"/>
                    <a:pt x="1279" y="1590"/>
                    <a:pt x="1279" y="1613"/>
                  </a:cubicBezTo>
                  <a:cubicBezTo>
                    <a:pt x="1291" y="1636"/>
                    <a:pt x="1302" y="1659"/>
                    <a:pt x="1302" y="1682"/>
                  </a:cubicBezTo>
                  <a:cubicBezTo>
                    <a:pt x="1314" y="1693"/>
                    <a:pt x="1314" y="1715"/>
                    <a:pt x="1314" y="1728"/>
                  </a:cubicBezTo>
                  <a:lnTo>
                    <a:pt x="1314" y="1728"/>
                  </a:lnTo>
                  <a:cubicBezTo>
                    <a:pt x="1314" y="1715"/>
                    <a:pt x="1314" y="1693"/>
                    <a:pt x="1302" y="1670"/>
                  </a:cubicBezTo>
                  <a:cubicBezTo>
                    <a:pt x="1302" y="1659"/>
                    <a:pt x="1291" y="1636"/>
                    <a:pt x="1291" y="1613"/>
                  </a:cubicBezTo>
                  <a:cubicBezTo>
                    <a:pt x="1279" y="1590"/>
                    <a:pt x="1279" y="1567"/>
                    <a:pt x="1268" y="1544"/>
                  </a:cubicBezTo>
                  <a:close/>
                  <a:moveTo>
                    <a:pt x="1314" y="1728"/>
                  </a:moveTo>
                  <a:lnTo>
                    <a:pt x="1314" y="1728"/>
                  </a:lnTo>
                  <a:cubicBezTo>
                    <a:pt x="1325" y="1798"/>
                    <a:pt x="1337" y="1832"/>
                    <a:pt x="1337" y="1832"/>
                  </a:cubicBezTo>
                  <a:cubicBezTo>
                    <a:pt x="1337" y="1832"/>
                    <a:pt x="1337" y="1798"/>
                    <a:pt x="1314" y="1728"/>
                  </a:cubicBezTo>
                  <a:close/>
                </a:path>
              </a:pathLst>
            </a:custGeom>
            <a:solidFill>
              <a:srgbClr val="F09C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4"/>
            <p:cNvSpPr/>
            <p:nvPr/>
          </p:nvSpPr>
          <p:spPr>
            <a:xfrm>
              <a:off x="2180825" y="2984056"/>
              <a:ext cx="552467" cy="780687"/>
            </a:xfrm>
            <a:custGeom>
              <a:rect b="b" l="l" r="r" t="t"/>
              <a:pathLst>
                <a:path extrusionOk="0" h="11008" w="7790">
                  <a:moveTo>
                    <a:pt x="2014" y="0"/>
                  </a:moveTo>
                  <a:cubicBezTo>
                    <a:pt x="1978" y="0"/>
                    <a:pt x="1936" y="4"/>
                    <a:pt x="1890" y="15"/>
                  </a:cubicBezTo>
                  <a:cubicBezTo>
                    <a:pt x="1752" y="50"/>
                    <a:pt x="1683" y="1006"/>
                    <a:pt x="1683" y="1006"/>
                  </a:cubicBezTo>
                  <a:lnTo>
                    <a:pt x="1107" y="3495"/>
                  </a:lnTo>
                  <a:lnTo>
                    <a:pt x="738" y="4314"/>
                  </a:lnTo>
                  <a:cubicBezTo>
                    <a:pt x="346" y="5097"/>
                    <a:pt x="876" y="7920"/>
                    <a:pt x="876" y="8231"/>
                  </a:cubicBezTo>
                  <a:cubicBezTo>
                    <a:pt x="876" y="8542"/>
                    <a:pt x="0" y="9107"/>
                    <a:pt x="0" y="9107"/>
                  </a:cubicBezTo>
                  <a:cubicBezTo>
                    <a:pt x="0" y="9107"/>
                    <a:pt x="2339" y="9706"/>
                    <a:pt x="3595" y="10052"/>
                  </a:cubicBezTo>
                  <a:cubicBezTo>
                    <a:pt x="4436" y="10270"/>
                    <a:pt x="5208" y="10708"/>
                    <a:pt x="5634" y="10973"/>
                  </a:cubicBezTo>
                  <a:cubicBezTo>
                    <a:pt x="5673" y="10997"/>
                    <a:pt x="5714" y="11008"/>
                    <a:pt x="5755" y="11008"/>
                  </a:cubicBezTo>
                  <a:cubicBezTo>
                    <a:pt x="5873" y="11008"/>
                    <a:pt x="5983" y="10917"/>
                    <a:pt x="5992" y="10789"/>
                  </a:cubicBezTo>
                  <a:cubicBezTo>
                    <a:pt x="6015" y="10224"/>
                    <a:pt x="6084" y="9210"/>
                    <a:pt x="6256" y="8680"/>
                  </a:cubicBezTo>
                  <a:cubicBezTo>
                    <a:pt x="6487" y="7978"/>
                    <a:pt x="6533" y="6756"/>
                    <a:pt x="7155" y="5604"/>
                  </a:cubicBezTo>
                  <a:cubicBezTo>
                    <a:pt x="7789" y="4452"/>
                    <a:pt x="6556" y="3472"/>
                    <a:pt x="6441" y="2988"/>
                  </a:cubicBezTo>
                  <a:cubicBezTo>
                    <a:pt x="6326" y="2493"/>
                    <a:pt x="5496" y="788"/>
                    <a:pt x="5347" y="650"/>
                  </a:cubicBezTo>
                  <a:cubicBezTo>
                    <a:pt x="5293" y="600"/>
                    <a:pt x="5231" y="583"/>
                    <a:pt x="5173" y="583"/>
                  </a:cubicBezTo>
                  <a:cubicBezTo>
                    <a:pt x="5057" y="583"/>
                    <a:pt x="4955" y="650"/>
                    <a:pt x="4955" y="650"/>
                  </a:cubicBezTo>
                  <a:cubicBezTo>
                    <a:pt x="4955" y="650"/>
                    <a:pt x="3296" y="627"/>
                    <a:pt x="3215" y="522"/>
                  </a:cubicBezTo>
                  <a:cubicBezTo>
                    <a:pt x="3122" y="407"/>
                    <a:pt x="2132" y="15"/>
                    <a:pt x="2132" y="15"/>
                  </a:cubicBezTo>
                  <a:cubicBezTo>
                    <a:pt x="2132" y="15"/>
                    <a:pt x="2086" y="0"/>
                    <a:pt x="20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4"/>
            <p:cNvSpPr/>
            <p:nvPr/>
          </p:nvSpPr>
          <p:spPr>
            <a:xfrm>
              <a:off x="1661121" y="3829283"/>
              <a:ext cx="859692" cy="850473"/>
            </a:xfrm>
            <a:custGeom>
              <a:rect b="b" l="l" r="r" t="t"/>
              <a:pathLst>
                <a:path extrusionOk="0" h="11992" w="12122">
                  <a:moveTo>
                    <a:pt x="11879" y="0"/>
                  </a:moveTo>
                  <a:lnTo>
                    <a:pt x="6775" y="3284"/>
                  </a:lnTo>
                  <a:cubicBezTo>
                    <a:pt x="6775" y="3284"/>
                    <a:pt x="6602" y="6994"/>
                    <a:pt x="6602" y="7316"/>
                  </a:cubicBezTo>
                  <a:cubicBezTo>
                    <a:pt x="6602" y="7639"/>
                    <a:pt x="6095" y="7708"/>
                    <a:pt x="5946" y="7927"/>
                  </a:cubicBezTo>
                  <a:cubicBezTo>
                    <a:pt x="5785" y="8135"/>
                    <a:pt x="5946" y="8883"/>
                    <a:pt x="5946" y="8883"/>
                  </a:cubicBezTo>
                  <a:cubicBezTo>
                    <a:pt x="5946" y="8883"/>
                    <a:pt x="5904" y="8903"/>
                    <a:pt x="5809" y="8903"/>
                  </a:cubicBezTo>
                  <a:cubicBezTo>
                    <a:pt x="5676" y="8903"/>
                    <a:pt x="5440" y="8864"/>
                    <a:pt x="5070" y="8676"/>
                  </a:cubicBezTo>
                  <a:cubicBezTo>
                    <a:pt x="4056" y="8169"/>
                    <a:pt x="2812" y="7570"/>
                    <a:pt x="2028" y="7454"/>
                  </a:cubicBezTo>
                  <a:cubicBezTo>
                    <a:pt x="1970" y="7447"/>
                    <a:pt x="1918" y="7443"/>
                    <a:pt x="1871" y="7443"/>
                  </a:cubicBezTo>
                  <a:cubicBezTo>
                    <a:pt x="1281" y="7443"/>
                    <a:pt x="1498" y="7996"/>
                    <a:pt x="1498" y="7996"/>
                  </a:cubicBezTo>
                  <a:lnTo>
                    <a:pt x="933" y="7639"/>
                  </a:lnTo>
                  <a:lnTo>
                    <a:pt x="0" y="9183"/>
                  </a:lnTo>
                  <a:cubicBezTo>
                    <a:pt x="0" y="9183"/>
                    <a:pt x="749" y="9459"/>
                    <a:pt x="933" y="9563"/>
                  </a:cubicBezTo>
                  <a:cubicBezTo>
                    <a:pt x="1130" y="9667"/>
                    <a:pt x="715" y="10140"/>
                    <a:pt x="1383" y="10773"/>
                  </a:cubicBezTo>
                  <a:cubicBezTo>
                    <a:pt x="2062" y="11418"/>
                    <a:pt x="3883" y="11349"/>
                    <a:pt x="5565" y="11776"/>
                  </a:cubicBezTo>
                  <a:cubicBezTo>
                    <a:pt x="6153" y="11925"/>
                    <a:pt x="6619" y="11992"/>
                    <a:pt x="6998" y="11992"/>
                  </a:cubicBezTo>
                  <a:cubicBezTo>
                    <a:pt x="7705" y="11992"/>
                    <a:pt x="8113" y="11759"/>
                    <a:pt x="8458" y="11384"/>
                  </a:cubicBezTo>
                  <a:cubicBezTo>
                    <a:pt x="12122" y="7478"/>
                    <a:pt x="11879" y="0"/>
                    <a:pt x="118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4"/>
            <p:cNvSpPr/>
            <p:nvPr/>
          </p:nvSpPr>
          <p:spPr>
            <a:xfrm>
              <a:off x="2055792" y="3674819"/>
              <a:ext cx="871110" cy="1488894"/>
            </a:xfrm>
            <a:custGeom>
              <a:rect b="b" l="l" r="r" t="t"/>
              <a:pathLst>
                <a:path extrusionOk="0" h="20994" w="12283">
                  <a:moveTo>
                    <a:pt x="1567" y="0"/>
                  </a:moveTo>
                  <a:cubicBezTo>
                    <a:pt x="1567" y="0"/>
                    <a:pt x="0" y="1821"/>
                    <a:pt x="104" y="3676"/>
                  </a:cubicBezTo>
                  <a:cubicBezTo>
                    <a:pt x="220" y="5531"/>
                    <a:pt x="1141" y="7133"/>
                    <a:pt x="2432" y="8354"/>
                  </a:cubicBezTo>
                  <a:cubicBezTo>
                    <a:pt x="3710" y="9563"/>
                    <a:pt x="4932" y="10566"/>
                    <a:pt x="5208" y="10923"/>
                  </a:cubicBezTo>
                  <a:cubicBezTo>
                    <a:pt x="5497" y="11281"/>
                    <a:pt x="5969" y="11845"/>
                    <a:pt x="6326" y="11960"/>
                  </a:cubicBezTo>
                  <a:cubicBezTo>
                    <a:pt x="6672" y="12064"/>
                    <a:pt x="6038" y="13204"/>
                    <a:pt x="6326" y="13527"/>
                  </a:cubicBezTo>
                  <a:cubicBezTo>
                    <a:pt x="6603" y="13850"/>
                    <a:pt x="6959" y="14103"/>
                    <a:pt x="6959" y="14852"/>
                  </a:cubicBezTo>
                  <a:cubicBezTo>
                    <a:pt x="6959" y="15601"/>
                    <a:pt x="7501" y="17456"/>
                    <a:pt x="7351" y="18458"/>
                  </a:cubicBezTo>
                  <a:cubicBezTo>
                    <a:pt x="7213" y="19449"/>
                    <a:pt x="7962" y="20130"/>
                    <a:pt x="8216" y="20199"/>
                  </a:cubicBezTo>
                  <a:cubicBezTo>
                    <a:pt x="8457" y="20279"/>
                    <a:pt x="8573" y="20993"/>
                    <a:pt x="8573" y="20993"/>
                  </a:cubicBezTo>
                  <a:lnTo>
                    <a:pt x="10923" y="20452"/>
                  </a:lnTo>
                  <a:lnTo>
                    <a:pt x="10566" y="19530"/>
                  </a:lnTo>
                  <a:cubicBezTo>
                    <a:pt x="10566" y="19530"/>
                    <a:pt x="12283" y="17951"/>
                    <a:pt x="11603" y="16949"/>
                  </a:cubicBezTo>
                  <a:cubicBezTo>
                    <a:pt x="10923" y="15959"/>
                    <a:pt x="10209" y="16062"/>
                    <a:pt x="10070" y="15244"/>
                  </a:cubicBezTo>
                  <a:cubicBezTo>
                    <a:pt x="9921" y="14415"/>
                    <a:pt x="10244" y="14103"/>
                    <a:pt x="9886" y="13711"/>
                  </a:cubicBezTo>
                  <a:cubicBezTo>
                    <a:pt x="9529" y="13308"/>
                    <a:pt x="10393" y="10531"/>
                    <a:pt x="9714" y="9990"/>
                  </a:cubicBezTo>
                  <a:cubicBezTo>
                    <a:pt x="9033" y="9460"/>
                    <a:pt x="4851" y="3745"/>
                    <a:pt x="4851" y="3745"/>
                  </a:cubicBezTo>
                  <a:lnTo>
                    <a:pt x="6303" y="2420"/>
                  </a:lnTo>
                  <a:lnTo>
                    <a:pt x="6303" y="2005"/>
                  </a:lnTo>
                  <a:cubicBezTo>
                    <a:pt x="6303" y="2005"/>
                    <a:pt x="5254" y="1821"/>
                    <a:pt x="4275" y="1452"/>
                  </a:cubicBezTo>
                  <a:cubicBezTo>
                    <a:pt x="3307" y="1072"/>
                    <a:pt x="1567" y="0"/>
                    <a:pt x="15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4"/>
            <p:cNvSpPr/>
            <p:nvPr/>
          </p:nvSpPr>
          <p:spPr>
            <a:xfrm>
              <a:off x="1719134" y="2997885"/>
              <a:ext cx="625160" cy="848487"/>
            </a:xfrm>
            <a:custGeom>
              <a:rect b="b" l="l" r="r" t="t"/>
              <a:pathLst>
                <a:path extrusionOk="0" h="11964" w="8815">
                  <a:moveTo>
                    <a:pt x="8229" y="1"/>
                  </a:moveTo>
                  <a:cubicBezTo>
                    <a:pt x="7790" y="1"/>
                    <a:pt x="6812" y="40"/>
                    <a:pt x="6142" y="362"/>
                  </a:cubicBezTo>
                  <a:cubicBezTo>
                    <a:pt x="5243" y="800"/>
                    <a:pt x="4609" y="1618"/>
                    <a:pt x="3423" y="1941"/>
                  </a:cubicBezTo>
                  <a:cubicBezTo>
                    <a:pt x="2247" y="2263"/>
                    <a:pt x="289" y="2943"/>
                    <a:pt x="138" y="3404"/>
                  </a:cubicBezTo>
                  <a:cubicBezTo>
                    <a:pt x="0" y="3865"/>
                    <a:pt x="496" y="7402"/>
                    <a:pt x="1751" y="9903"/>
                  </a:cubicBezTo>
                  <a:cubicBezTo>
                    <a:pt x="1751" y="9903"/>
                    <a:pt x="1821" y="11216"/>
                    <a:pt x="2143" y="11573"/>
                  </a:cubicBezTo>
                  <a:cubicBezTo>
                    <a:pt x="2363" y="11816"/>
                    <a:pt x="3160" y="11963"/>
                    <a:pt x="3678" y="11963"/>
                  </a:cubicBezTo>
                  <a:cubicBezTo>
                    <a:pt x="3922" y="11963"/>
                    <a:pt x="4104" y="11931"/>
                    <a:pt x="4137" y="11861"/>
                  </a:cubicBezTo>
                  <a:cubicBezTo>
                    <a:pt x="4252" y="11654"/>
                    <a:pt x="4068" y="11250"/>
                    <a:pt x="4068" y="11250"/>
                  </a:cubicBezTo>
                  <a:cubicBezTo>
                    <a:pt x="4068" y="11250"/>
                    <a:pt x="4609" y="10940"/>
                    <a:pt x="4529" y="10467"/>
                  </a:cubicBezTo>
                  <a:cubicBezTo>
                    <a:pt x="4460" y="10006"/>
                    <a:pt x="3930" y="9752"/>
                    <a:pt x="3710" y="9614"/>
                  </a:cubicBezTo>
                  <a:cubicBezTo>
                    <a:pt x="3503" y="9476"/>
                    <a:pt x="3146" y="9683"/>
                    <a:pt x="2962" y="9038"/>
                  </a:cubicBezTo>
                  <a:cubicBezTo>
                    <a:pt x="2788" y="8405"/>
                    <a:pt x="2466" y="7967"/>
                    <a:pt x="2466" y="7183"/>
                  </a:cubicBezTo>
                  <a:cubicBezTo>
                    <a:pt x="2466" y="6400"/>
                    <a:pt x="2535" y="5005"/>
                    <a:pt x="2466" y="4718"/>
                  </a:cubicBezTo>
                  <a:cubicBezTo>
                    <a:pt x="2466" y="4718"/>
                    <a:pt x="5392" y="3796"/>
                    <a:pt x="6314" y="2943"/>
                  </a:cubicBezTo>
                  <a:lnTo>
                    <a:pt x="7248" y="4119"/>
                  </a:lnTo>
                  <a:cubicBezTo>
                    <a:pt x="7248" y="4119"/>
                    <a:pt x="8469" y="3254"/>
                    <a:pt x="8642" y="2263"/>
                  </a:cubicBezTo>
                  <a:cubicBezTo>
                    <a:pt x="8815" y="1261"/>
                    <a:pt x="8457" y="5"/>
                    <a:pt x="8457" y="5"/>
                  </a:cubicBezTo>
                  <a:cubicBezTo>
                    <a:pt x="8457" y="5"/>
                    <a:pt x="8372" y="1"/>
                    <a:pt x="8229" y="1"/>
                  </a:cubicBezTo>
                  <a:close/>
                </a:path>
              </a:pathLst>
            </a:custGeom>
            <a:solidFill>
              <a:srgbClr val="F2A9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4"/>
            <p:cNvSpPr/>
            <p:nvPr/>
          </p:nvSpPr>
          <p:spPr>
            <a:xfrm>
              <a:off x="2331955" y="2632930"/>
              <a:ext cx="348997" cy="563105"/>
            </a:xfrm>
            <a:custGeom>
              <a:rect b="b" l="l" r="r" t="t"/>
              <a:pathLst>
                <a:path extrusionOk="0" h="7940" w="4921">
                  <a:moveTo>
                    <a:pt x="3838" y="1"/>
                  </a:moveTo>
                  <a:lnTo>
                    <a:pt x="3700" y="324"/>
                  </a:lnTo>
                  <a:cubicBezTo>
                    <a:pt x="3561" y="634"/>
                    <a:pt x="3077" y="934"/>
                    <a:pt x="2640" y="1279"/>
                  </a:cubicBezTo>
                  <a:cubicBezTo>
                    <a:pt x="2213" y="1637"/>
                    <a:pt x="1775" y="2386"/>
                    <a:pt x="1775" y="2386"/>
                  </a:cubicBezTo>
                  <a:cubicBezTo>
                    <a:pt x="1775" y="2386"/>
                    <a:pt x="1413" y="2009"/>
                    <a:pt x="1073" y="2009"/>
                  </a:cubicBezTo>
                  <a:cubicBezTo>
                    <a:pt x="980" y="2009"/>
                    <a:pt x="889" y="2037"/>
                    <a:pt x="807" y="2109"/>
                  </a:cubicBezTo>
                  <a:cubicBezTo>
                    <a:pt x="438" y="2444"/>
                    <a:pt x="1050" y="3469"/>
                    <a:pt x="1050" y="3469"/>
                  </a:cubicBezTo>
                  <a:cubicBezTo>
                    <a:pt x="1050" y="3469"/>
                    <a:pt x="796" y="3768"/>
                    <a:pt x="681" y="3837"/>
                  </a:cubicBezTo>
                  <a:cubicBezTo>
                    <a:pt x="577" y="3895"/>
                    <a:pt x="220" y="3976"/>
                    <a:pt x="220" y="3976"/>
                  </a:cubicBezTo>
                  <a:lnTo>
                    <a:pt x="1" y="4966"/>
                  </a:lnTo>
                  <a:cubicBezTo>
                    <a:pt x="1" y="4966"/>
                    <a:pt x="197" y="5105"/>
                    <a:pt x="531" y="5358"/>
                  </a:cubicBezTo>
                  <a:cubicBezTo>
                    <a:pt x="865" y="5612"/>
                    <a:pt x="1856" y="7939"/>
                    <a:pt x="2973" y="7939"/>
                  </a:cubicBezTo>
                  <a:cubicBezTo>
                    <a:pt x="4102" y="7939"/>
                    <a:pt x="2824" y="5601"/>
                    <a:pt x="2824" y="5601"/>
                  </a:cubicBezTo>
                  <a:lnTo>
                    <a:pt x="2409" y="5416"/>
                  </a:lnTo>
                  <a:lnTo>
                    <a:pt x="2409" y="5059"/>
                  </a:lnTo>
                  <a:cubicBezTo>
                    <a:pt x="2409" y="5059"/>
                    <a:pt x="3112" y="5393"/>
                    <a:pt x="3492" y="5416"/>
                  </a:cubicBezTo>
                  <a:cubicBezTo>
                    <a:pt x="3500" y="5417"/>
                    <a:pt x="3508" y="5417"/>
                    <a:pt x="3515" y="5417"/>
                  </a:cubicBezTo>
                  <a:cubicBezTo>
                    <a:pt x="3870" y="5417"/>
                    <a:pt x="4080" y="4906"/>
                    <a:pt x="4114" y="4771"/>
                  </a:cubicBezTo>
                  <a:cubicBezTo>
                    <a:pt x="4160" y="4633"/>
                    <a:pt x="4414" y="4471"/>
                    <a:pt x="4345" y="4333"/>
                  </a:cubicBezTo>
                  <a:cubicBezTo>
                    <a:pt x="4276" y="4195"/>
                    <a:pt x="4137" y="4195"/>
                    <a:pt x="4137" y="4114"/>
                  </a:cubicBezTo>
                  <a:cubicBezTo>
                    <a:pt x="4137" y="4097"/>
                    <a:pt x="4163" y="4092"/>
                    <a:pt x="4201" y="4092"/>
                  </a:cubicBezTo>
                  <a:cubicBezTo>
                    <a:pt x="4255" y="4092"/>
                    <a:pt x="4333" y="4102"/>
                    <a:pt x="4397" y="4102"/>
                  </a:cubicBezTo>
                  <a:cubicBezTo>
                    <a:pt x="4470" y="4102"/>
                    <a:pt x="4525" y="4089"/>
                    <a:pt x="4506" y="4034"/>
                  </a:cubicBezTo>
                  <a:cubicBezTo>
                    <a:pt x="4425" y="3837"/>
                    <a:pt x="4448" y="3388"/>
                    <a:pt x="4448" y="3388"/>
                  </a:cubicBezTo>
                  <a:cubicBezTo>
                    <a:pt x="4448" y="3388"/>
                    <a:pt x="4644" y="3250"/>
                    <a:pt x="4783" y="3135"/>
                  </a:cubicBezTo>
                  <a:cubicBezTo>
                    <a:pt x="4921" y="3020"/>
                    <a:pt x="4276" y="2213"/>
                    <a:pt x="4276" y="1556"/>
                  </a:cubicBezTo>
                  <a:cubicBezTo>
                    <a:pt x="4276" y="911"/>
                    <a:pt x="3838" y="1"/>
                    <a:pt x="3838" y="1"/>
                  </a:cubicBezTo>
                  <a:close/>
                </a:path>
              </a:pathLst>
            </a:custGeom>
            <a:solidFill>
              <a:srgbClr val="F2A9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4"/>
            <p:cNvSpPr/>
            <p:nvPr/>
          </p:nvSpPr>
          <p:spPr>
            <a:xfrm>
              <a:off x="2309899" y="3868502"/>
              <a:ext cx="157797" cy="185527"/>
            </a:xfrm>
            <a:custGeom>
              <a:rect b="b" l="l" r="r" t="t"/>
              <a:pathLst>
                <a:path extrusionOk="0" h="2616" w="2225">
                  <a:moveTo>
                    <a:pt x="12" y="0"/>
                  </a:moveTo>
                  <a:cubicBezTo>
                    <a:pt x="139" y="11"/>
                    <a:pt x="277" y="46"/>
                    <a:pt x="393" y="127"/>
                  </a:cubicBezTo>
                  <a:cubicBezTo>
                    <a:pt x="277" y="46"/>
                    <a:pt x="139" y="0"/>
                    <a:pt x="12" y="0"/>
                  </a:cubicBezTo>
                  <a:close/>
                  <a:moveTo>
                    <a:pt x="393" y="127"/>
                  </a:moveTo>
                  <a:lnTo>
                    <a:pt x="393" y="127"/>
                  </a:lnTo>
                  <a:cubicBezTo>
                    <a:pt x="288" y="208"/>
                    <a:pt x="150" y="242"/>
                    <a:pt x="24" y="242"/>
                  </a:cubicBezTo>
                  <a:lnTo>
                    <a:pt x="1" y="242"/>
                  </a:lnTo>
                  <a:lnTo>
                    <a:pt x="1" y="254"/>
                  </a:lnTo>
                  <a:lnTo>
                    <a:pt x="24" y="254"/>
                  </a:lnTo>
                  <a:cubicBezTo>
                    <a:pt x="150" y="254"/>
                    <a:pt x="288" y="208"/>
                    <a:pt x="393" y="127"/>
                  </a:cubicBezTo>
                  <a:close/>
                  <a:moveTo>
                    <a:pt x="1" y="254"/>
                  </a:moveTo>
                  <a:cubicBezTo>
                    <a:pt x="1" y="265"/>
                    <a:pt x="12" y="288"/>
                    <a:pt x="35" y="300"/>
                  </a:cubicBezTo>
                  <a:cubicBezTo>
                    <a:pt x="24" y="288"/>
                    <a:pt x="12" y="265"/>
                    <a:pt x="1" y="254"/>
                  </a:cubicBezTo>
                  <a:close/>
                  <a:moveTo>
                    <a:pt x="35" y="300"/>
                  </a:moveTo>
                  <a:cubicBezTo>
                    <a:pt x="58" y="323"/>
                    <a:pt x="81" y="334"/>
                    <a:pt x="93" y="334"/>
                  </a:cubicBezTo>
                  <a:cubicBezTo>
                    <a:pt x="139" y="346"/>
                    <a:pt x="185" y="357"/>
                    <a:pt x="231" y="357"/>
                  </a:cubicBezTo>
                  <a:cubicBezTo>
                    <a:pt x="185" y="346"/>
                    <a:pt x="139" y="346"/>
                    <a:pt x="104" y="334"/>
                  </a:cubicBezTo>
                  <a:lnTo>
                    <a:pt x="35" y="300"/>
                  </a:lnTo>
                  <a:close/>
                  <a:moveTo>
                    <a:pt x="231" y="357"/>
                  </a:moveTo>
                  <a:cubicBezTo>
                    <a:pt x="277" y="369"/>
                    <a:pt x="324" y="369"/>
                    <a:pt x="370" y="380"/>
                  </a:cubicBezTo>
                  <a:cubicBezTo>
                    <a:pt x="393" y="392"/>
                    <a:pt x="416" y="392"/>
                    <a:pt x="427" y="415"/>
                  </a:cubicBezTo>
                  <a:cubicBezTo>
                    <a:pt x="450" y="426"/>
                    <a:pt x="462" y="438"/>
                    <a:pt x="462" y="461"/>
                  </a:cubicBezTo>
                  <a:lnTo>
                    <a:pt x="173" y="830"/>
                  </a:lnTo>
                  <a:lnTo>
                    <a:pt x="162" y="830"/>
                  </a:lnTo>
                  <a:lnTo>
                    <a:pt x="173" y="841"/>
                  </a:lnTo>
                  <a:cubicBezTo>
                    <a:pt x="219" y="864"/>
                    <a:pt x="265" y="887"/>
                    <a:pt x="324" y="899"/>
                  </a:cubicBezTo>
                  <a:cubicBezTo>
                    <a:pt x="370" y="899"/>
                    <a:pt x="427" y="910"/>
                    <a:pt x="473" y="910"/>
                  </a:cubicBezTo>
                  <a:cubicBezTo>
                    <a:pt x="531" y="910"/>
                    <a:pt x="577" y="922"/>
                    <a:pt x="623" y="945"/>
                  </a:cubicBezTo>
                  <a:cubicBezTo>
                    <a:pt x="634" y="945"/>
                    <a:pt x="646" y="956"/>
                    <a:pt x="657" y="956"/>
                  </a:cubicBezTo>
                  <a:cubicBezTo>
                    <a:pt x="669" y="968"/>
                    <a:pt x="680" y="979"/>
                    <a:pt x="692" y="979"/>
                  </a:cubicBezTo>
                  <a:cubicBezTo>
                    <a:pt x="703" y="991"/>
                    <a:pt x="715" y="1002"/>
                    <a:pt x="726" y="1002"/>
                  </a:cubicBezTo>
                  <a:lnTo>
                    <a:pt x="738" y="1025"/>
                  </a:lnTo>
                  <a:cubicBezTo>
                    <a:pt x="738" y="1025"/>
                    <a:pt x="749" y="1025"/>
                    <a:pt x="749" y="1037"/>
                  </a:cubicBezTo>
                  <a:cubicBezTo>
                    <a:pt x="819" y="1106"/>
                    <a:pt x="865" y="1210"/>
                    <a:pt x="911" y="1302"/>
                  </a:cubicBezTo>
                  <a:lnTo>
                    <a:pt x="946" y="1371"/>
                  </a:lnTo>
                  <a:lnTo>
                    <a:pt x="957" y="1383"/>
                  </a:lnTo>
                  <a:lnTo>
                    <a:pt x="969" y="1406"/>
                  </a:lnTo>
                  <a:lnTo>
                    <a:pt x="992" y="1440"/>
                  </a:lnTo>
                  <a:lnTo>
                    <a:pt x="1003" y="1475"/>
                  </a:lnTo>
                  <a:lnTo>
                    <a:pt x="1026" y="1509"/>
                  </a:lnTo>
                  <a:lnTo>
                    <a:pt x="1049" y="1532"/>
                  </a:lnTo>
                  <a:cubicBezTo>
                    <a:pt x="1061" y="1544"/>
                    <a:pt x="1061" y="1544"/>
                    <a:pt x="1061" y="1555"/>
                  </a:cubicBezTo>
                  <a:lnTo>
                    <a:pt x="1072" y="1567"/>
                  </a:lnTo>
                  <a:cubicBezTo>
                    <a:pt x="1072" y="1567"/>
                    <a:pt x="1095" y="1590"/>
                    <a:pt x="1118" y="1624"/>
                  </a:cubicBezTo>
                  <a:cubicBezTo>
                    <a:pt x="1153" y="1647"/>
                    <a:pt x="1187" y="1694"/>
                    <a:pt x="1245" y="1752"/>
                  </a:cubicBezTo>
                  <a:cubicBezTo>
                    <a:pt x="1349" y="1855"/>
                    <a:pt x="1499" y="1982"/>
                    <a:pt x="1637" y="2108"/>
                  </a:cubicBezTo>
                  <a:cubicBezTo>
                    <a:pt x="1937" y="2362"/>
                    <a:pt x="2224" y="2615"/>
                    <a:pt x="2224" y="2615"/>
                  </a:cubicBezTo>
                  <a:cubicBezTo>
                    <a:pt x="2224" y="2615"/>
                    <a:pt x="1937" y="2351"/>
                    <a:pt x="1648" y="2097"/>
                  </a:cubicBezTo>
                  <a:cubicBezTo>
                    <a:pt x="1499" y="1970"/>
                    <a:pt x="1361" y="1844"/>
                    <a:pt x="1256" y="1740"/>
                  </a:cubicBezTo>
                  <a:cubicBezTo>
                    <a:pt x="1199" y="1682"/>
                    <a:pt x="1164" y="1636"/>
                    <a:pt x="1130" y="1613"/>
                  </a:cubicBezTo>
                  <a:cubicBezTo>
                    <a:pt x="1107" y="1578"/>
                    <a:pt x="1095" y="1555"/>
                    <a:pt x="1095" y="1555"/>
                  </a:cubicBezTo>
                  <a:cubicBezTo>
                    <a:pt x="1026" y="1475"/>
                    <a:pt x="969" y="1383"/>
                    <a:pt x="923" y="1291"/>
                  </a:cubicBezTo>
                  <a:cubicBezTo>
                    <a:pt x="877" y="1199"/>
                    <a:pt x="831" y="1106"/>
                    <a:pt x="761" y="1025"/>
                  </a:cubicBezTo>
                  <a:cubicBezTo>
                    <a:pt x="761" y="1014"/>
                    <a:pt x="749" y="1014"/>
                    <a:pt x="749" y="1014"/>
                  </a:cubicBezTo>
                  <a:lnTo>
                    <a:pt x="738" y="991"/>
                  </a:lnTo>
                  <a:cubicBezTo>
                    <a:pt x="726" y="991"/>
                    <a:pt x="715" y="979"/>
                    <a:pt x="703" y="968"/>
                  </a:cubicBezTo>
                  <a:cubicBezTo>
                    <a:pt x="692" y="968"/>
                    <a:pt x="680" y="956"/>
                    <a:pt x="669" y="945"/>
                  </a:cubicBezTo>
                  <a:cubicBezTo>
                    <a:pt x="657" y="945"/>
                    <a:pt x="646" y="933"/>
                    <a:pt x="634" y="933"/>
                  </a:cubicBezTo>
                  <a:cubicBezTo>
                    <a:pt x="588" y="910"/>
                    <a:pt x="531" y="899"/>
                    <a:pt x="473" y="899"/>
                  </a:cubicBezTo>
                  <a:cubicBezTo>
                    <a:pt x="427" y="887"/>
                    <a:pt x="370" y="887"/>
                    <a:pt x="324" y="887"/>
                  </a:cubicBezTo>
                  <a:cubicBezTo>
                    <a:pt x="277" y="876"/>
                    <a:pt x="219" y="864"/>
                    <a:pt x="185" y="830"/>
                  </a:cubicBezTo>
                  <a:lnTo>
                    <a:pt x="473" y="472"/>
                  </a:lnTo>
                  <a:lnTo>
                    <a:pt x="473" y="461"/>
                  </a:lnTo>
                  <a:cubicBezTo>
                    <a:pt x="462" y="438"/>
                    <a:pt x="450" y="415"/>
                    <a:pt x="439" y="403"/>
                  </a:cubicBezTo>
                  <a:lnTo>
                    <a:pt x="370" y="369"/>
                  </a:lnTo>
                  <a:cubicBezTo>
                    <a:pt x="324" y="357"/>
                    <a:pt x="277" y="357"/>
                    <a:pt x="231" y="357"/>
                  </a:cubicBezTo>
                  <a:close/>
                </a:path>
              </a:pathLst>
            </a:custGeom>
            <a:solidFill>
              <a:srgbClr val="0041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4"/>
            <p:cNvSpPr/>
            <p:nvPr/>
          </p:nvSpPr>
          <p:spPr>
            <a:xfrm>
              <a:off x="2195505" y="4214947"/>
              <a:ext cx="169144" cy="166733"/>
            </a:xfrm>
            <a:custGeom>
              <a:rect b="b" l="l" r="r" t="t"/>
              <a:pathLst>
                <a:path extrusionOk="0" h="2351" w="2385">
                  <a:moveTo>
                    <a:pt x="1" y="1"/>
                  </a:moveTo>
                  <a:lnTo>
                    <a:pt x="1" y="1"/>
                  </a:lnTo>
                  <a:cubicBezTo>
                    <a:pt x="12" y="24"/>
                    <a:pt x="35" y="47"/>
                    <a:pt x="58" y="81"/>
                  </a:cubicBezTo>
                  <a:lnTo>
                    <a:pt x="127" y="150"/>
                  </a:lnTo>
                  <a:cubicBezTo>
                    <a:pt x="104" y="127"/>
                    <a:pt x="81" y="104"/>
                    <a:pt x="58" y="70"/>
                  </a:cubicBezTo>
                  <a:cubicBezTo>
                    <a:pt x="35" y="47"/>
                    <a:pt x="24" y="24"/>
                    <a:pt x="1" y="1"/>
                  </a:cubicBezTo>
                  <a:close/>
                  <a:moveTo>
                    <a:pt x="127" y="150"/>
                  </a:moveTo>
                  <a:cubicBezTo>
                    <a:pt x="173" y="208"/>
                    <a:pt x="219" y="265"/>
                    <a:pt x="277" y="323"/>
                  </a:cubicBezTo>
                  <a:cubicBezTo>
                    <a:pt x="231" y="265"/>
                    <a:pt x="173" y="208"/>
                    <a:pt x="127" y="150"/>
                  </a:cubicBezTo>
                  <a:close/>
                  <a:moveTo>
                    <a:pt x="278" y="323"/>
                  </a:moveTo>
                  <a:cubicBezTo>
                    <a:pt x="381" y="439"/>
                    <a:pt x="485" y="554"/>
                    <a:pt x="600" y="680"/>
                  </a:cubicBezTo>
                  <a:cubicBezTo>
                    <a:pt x="715" y="807"/>
                    <a:pt x="830" y="922"/>
                    <a:pt x="934" y="1038"/>
                  </a:cubicBezTo>
                  <a:cubicBezTo>
                    <a:pt x="969" y="1061"/>
                    <a:pt x="992" y="1084"/>
                    <a:pt x="1015" y="1118"/>
                  </a:cubicBezTo>
                  <a:cubicBezTo>
                    <a:pt x="1049" y="1141"/>
                    <a:pt x="1072" y="1164"/>
                    <a:pt x="1095" y="1187"/>
                  </a:cubicBezTo>
                  <a:cubicBezTo>
                    <a:pt x="1141" y="1245"/>
                    <a:pt x="1199" y="1291"/>
                    <a:pt x="1233" y="1337"/>
                  </a:cubicBezTo>
                  <a:cubicBezTo>
                    <a:pt x="1279" y="1371"/>
                    <a:pt x="1325" y="1417"/>
                    <a:pt x="1360" y="1452"/>
                  </a:cubicBezTo>
                  <a:lnTo>
                    <a:pt x="1407" y="1498"/>
                  </a:lnTo>
                  <a:cubicBezTo>
                    <a:pt x="1430" y="1510"/>
                    <a:pt x="1441" y="1533"/>
                    <a:pt x="1453" y="1545"/>
                  </a:cubicBezTo>
                  <a:cubicBezTo>
                    <a:pt x="1510" y="1591"/>
                    <a:pt x="1533" y="1614"/>
                    <a:pt x="1533" y="1614"/>
                  </a:cubicBezTo>
                  <a:cubicBezTo>
                    <a:pt x="1533" y="1614"/>
                    <a:pt x="1602" y="1671"/>
                    <a:pt x="1694" y="1763"/>
                  </a:cubicBezTo>
                  <a:cubicBezTo>
                    <a:pt x="1775" y="1844"/>
                    <a:pt x="1902" y="1947"/>
                    <a:pt x="2029" y="2063"/>
                  </a:cubicBezTo>
                  <a:cubicBezTo>
                    <a:pt x="2155" y="2166"/>
                    <a:pt x="2281" y="2269"/>
                    <a:pt x="2385" y="2350"/>
                  </a:cubicBezTo>
                  <a:lnTo>
                    <a:pt x="2385" y="2350"/>
                  </a:lnTo>
                  <a:cubicBezTo>
                    <a:pt x="2282" y="2269"/>
                    <a:pt x="2155" y="2166"/>
                    <a:pt x="2040" y="2052"/>
                  </a:cubicBezTo>
                  <a:cubicBezTo>
                    <a:pt x="1914" y="1936"/>
                    <a:pt x="1786" y="1832"/>
                    <a:pt x="1706" y="1752"/>
                  </a:cubicBezTo>
                  <a:cubicBezTo>
                    <a:pt x="1614" y="1660"/>
                    <a:pt x="1545" y="1602"/>
                    <a:pt x="1545" y="1602"/>
                  </a:cubicBezTo>
                  <a:cubicBezTo>
                    <a:pt x="1545" y="1602"/>
                    <a:pt x="1522" y="1579"/>
                    <a:pt x="1464" y="1533"/>
                  </a:cubicBezTo>
                  <a:cubicBezTo>
                    <a:pt x="1453" y="1510"/>
                    <a:pt x="1441" y="1498"/>
                    <a:pt x="1418" y="1486"/>
                  </a:cubicBezTo>
                  <a:cubicBezTo>
                    <a:pt x="1407" y="1475"/>
                    <a:pt x="1395" y="1452"/>
                    <a:pt x="1372" y="1440"/>
                  </a:cubicBezTo>
                  <a:cubicBezTo>
                    <a:pt x="1337" y="1406"/>
                    <a:pt x="1291" y="1360"/>
                    <a:pt x="1245" y="1325"/>
                  </a:cubicBezTo>
                  <a:lnTo>
                    <a:pt x="1107" y="1187"/>
                  </a:lnTo>
                  <a:cubicBezTo>
                    <a:pt x="1084" y="1153"/>
                    <a:pt x="1049" y="1130"/>
                    <a:pt x="1026" y="1107"/>
                  </a:cubicBezTo>
                  <a:cubicBezTo>
                    <a:pt x="1003" y="1084"/>
                    <a:pt x="980" y="1049"/>
                    <a:pt x="946" y="1026"/>
                  </a:cubicBezTo>
                  <a:cubicBezTo>
                    <a:pt x="842" y="910"/>
                    <a:pt x="715" y="795"/>
                    <a:pt x="611" y="669"/>
                  </a:cubicBezTo>
                  <a:cubicBezTo>
                    <a:pt x="496" y="554"/>
                    <a:pt x="381" y="439"/>
                    <a:pt x="278" y="323"/>
                  </a:cubicBezTo>
                  <a:close/>
                </a:path>
              </a:pathLst>
            </a:custGeom>
            <a:solidFill>
              <a:srgbClr val="0041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4"/>
            <p:cNvSpPr/>
            <p:nvPr/>
          </p:nvSpPr>
          <p:spPr>
            <a:xfrm>
              <a:off x="2687479" y="5064784"/>
              <a:ext cx="66168" cy="15531"/>
            </a:xfrm>
            <a:custGeom>
              <a:rect b="b" l="l" r="r" t="t"/>
              <a:pathLst>
                <a:path extrusionOk="0" h="219" w="933">
                  <a:moveTo>
                    <a:pt x="933" y="1"/>
                  </a:moveTo>
                  <a:cubicBezTo>
                    <a:pt x="864" y="1"/>
                    <a:pt x="772" y="12"/>
                    <a:pt x="691" y="35"/>
                  </a:cubicBezTo>
                  <a:cubicBezTo>
                    <a:pt x="772" y="24"/>
                    <a:pt x="864" y="12"/>
                    <a:pt x="933" y="1"/>
                  </a:cubicBezTo>
                  <a:close/>
                  <a:moveTo>
                    <a:pt x="691" y="35"/>
                  </a:moveTo>
                  <a:cubicBezTo>
                    <a:pt x="645" y="35"/>
                    <a:pt x="599" y="47"/>
                    <a:pt x="564" y="58"/>
                  </a:cubicBezTo>
                  <a:cubicBezTo>
                    <a:pt x="518" y="58"/>
                    <a:pt x="484" y="70"/>
                    <a:pt x="449" y="81"/>
                  </a:cubicBezTo>
                  <a:cubicBezTo>
                    <a:pt x="380" y="93"/>
                    <a:pt x="346" y="104"/>
                    <a:pt x="346" y="104"/>
                  </a:cubicBezTo>
                  <a:cubicBezTo>
                    <a:pt x="346" y="104"/>
                    <a:pt x="323" y="116"/>
                    <a:pt x="288" y="116"/>
                  </a:cubicBezTo>
                  <a:cubicBezTo>
                    <a:pt x="254" y="127"/>
                    <a:pt x="219" y="150"/>
                    <a:pt x="172" y="162"/>
                  </a:cubicBezTo>
                  <a:cubicBezTo>
                    <a:pt x="126" y="173"/>
                    <a:pt x="92" y="185"/>
                    <a:pt x="57" y="196"/>
                  </a:cubicBezTo>
                  <a:cubicBezTo>
                    <a:pt x="23" y="208"/>
                    <a:pt x="0" y="219"/>
                    <a:pt x="0" y="219"/>
                  </a:cubicBezTo>
                  <a:cubicBezTo>
                    <a:pt x="0" y="219"/>
                    <a:pt x="23" y="219"/>
                    <a:pt x="57" y="208"/>
                  </a:cubicBezTo>
                  <a:cubicBezTo>
                    <a:pt x="92" y="196"/>
                    <a:pt x="126" y="185"/>
                    <a:pt x="172" y="173"/>
                  </a:cubicBezTo>
                  <a:cubicBezTo>
                    <a:pt x="219" y="162"/>
                    <a:pt x="265" y="139"/>
                    <a:pt x="288" y="139"/>
                  </a:cubicBezTo>
                  <a:cubicBezTo>
                    <a:pt x="323" y="127"/>
                    <a:pt x="346" y="127"/>
                    <a:pt x="346" y="127"/>
                  </a:cubicBezTo>
                  <a:cubicBezTo>
                    <a:pt x="346" y="127"/>
                    <a:pt x="392" y="116"/>
                    <a:pt x="449" y="93"/>
                  </a:cubicBezTo>
                  <a:cubicBezTo>
                    <a:pt x="484" y="81"/>
                    <a:pt x="518" y="81"/>
                    <a:pt x="564" y="70"/>
                  </a:cubicBezTo>
                  <a:cubicBezTo>
                    <a:pt x="599" y="58"/>
                    <a:pt x="645" y="47"/>
                    <a:pt x="691" y="35"/>
                  </a:cubicBezTo>
                  <a:close/>
                </a:path>
              </a:pathLst>
            </a:custGeom>
            <a:solidFill>
              <a:srgbClr val="0041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4"/>
            <p:cNvSpPr/>
            <p:nvPr/>
          </p:nvSpPr>
          <p:spPr>
            <a:xfrm>
              <a:off x="1741190" y="4424942"/>
              <a:ext cx="14822" cy="49077"/>
            </a:xfrm>
            <a:custGeom>
              <a:rect b="b" l="l" r="r" t="t"/>
              <a:pathLst>
                <a:path extrusionOk="0" h="692" w="209">
                  <a:moveTo>
                    <a:pt x="208" y="0"/>
                  </a:moveTo>
                  <a:cubicBezTo>
                    <a:pt x="208" y="12"/>
                    <a:pt x="208" y="12"/>
                    <a:pt x="196" y="23"/>
                  </a:cubicBezTo>
                  <a:lnTo>
                    <a:pt x="196" y="69"/>
                  </a:lnTo>
                  <a:cubicBezTo>
                    <a:pt x="196" y="104"/>
                    <a:pt x="185" y="139"/>
                    <a:pt x="185" y="174"/>
                  </a:cubicBezTo>
                  <a:cubicBezTo>
                    <a:pt x="185" y="208"/>
                    <a:pt x="173" y="243"/>
                    <a:pt x="162" y="277"/>
                  </a:cubicBezTo>
                  <a:cubicBezTo>
                    <a:pt x="162" y="289"/>
                    <a:pt x="162" y="300"/>
                    <a:pt x="150" y="323"/>
                  </a:cubicBezTo>
                  <a:cubicBezTo>
                    <a:pt x="150" y="335"/>
                    <a:pt x="139" y="346"/>
                    <a:pt x="139" y="358"/>
                  </a:cubicBezTo>
                  <a:cubicBezTo>
                    <a:pt x="127" y="381"/>
                    <a:pt x="127" y="404"/>
                    <a:pt x="116" y="415"/>
                  </a:cubicBezTo>
                  <a:cubicBezTo>
                    <a:pt x="116" y="438"/>
                    <a:pt x="104" y="438"/>
                    <a:pt x="104" y="438"/>
                  </a:cubicBezTo>
                  <a:cubicBezTo>
                    <a:pt x="104" y="438"/>
                    <a:pt x="104" y="461"/>
                    <a:pt x="93" y="484"/>
                  </a:cubicBezTo>
                  <a:cubicBezTo>
                    <a:pt x="93" y="507"/>
                    <a:pt x="70" y="542"/>
                    <a:pt x="58" y="576"/>
                  </a:cubicBezTo>
                  <a:cubicBezTo>
                    <a:pt x="47" y="599"/>
                    <a:pt x="24" y="634"/>
                    <a:pt x="12" y="658"/>
                  </a:cubicBezTo>
                  <a:cubicBezTo>
                    <a:pt x="1" y="681"/>
                    <a:pt x="1" y="692"/>
                    <a:pt x="1" y="692"/>
                  </a:cubicBezTo>
                  <a:cubicBezTo>
                    <a:pt x="1" y="692"/>
                    <a:pt x="1" y="681"/>
                    <a:pt x="24" y="658"/>
                  </a:cubicBezTo>
                  <a:cubicBezTo>
                    <a:pt x="35" y="634"/>
                    <a:pt x="58" y="611"/>
                    <a:pt x="70" y="576"/>
                  </a:cubicBezTo>
                  <a:cubicBezTo>
                    <a:pt x="81" y="542"/>
                    <a:pt x="104" y="507"/>
                    <a:pt x="116" y="484"/>
                  </a:cubicBezTo>
                  <a:cubicBezTo>
                    <a:pt x="116" y="461"/>
                    <a:pt x="127" y="450"/>
                    <a:pt x="127" y="450"/>
                  </a:cubicBezTo>
                  <a:cubicBezTo>
                    <a:pt x="127" y="450"/>
                    <a:pt x="127" y="438"/>
                    <a:pt x="139" y="427"/>
                  </a:cubicBezTo>
                  <a:cubicBezTo>
                    <a:pt x="139" y="415"/>
                    <a:pt x="150" y="392"/>
                    <a:pt x="150" y="358"/>
                  </a:cubicBezTo>
                  <a:cubicBezTo>
                    <a:pt x="162" y="346"/>
                    <a:pt x="162" y="335"/>
                    <a:pt x="162" y="323"/>
                  </a:cubicBezTo>
                  <a:cubicBezTo>
                    <a:pt x="173" y="312"/>
                    <a:pt x="173" y="289"/>
                    <a:pt x="173" y="277"/>
                  </a:cubicBezTo>
                  <a:cubicBezTo>
                    <a:pt x="185" y="243"/>
                    <a:pt x="185" y="208"/>
                    <a:pt x="196" y="174"/>
                  </a:cubicBezTo>
                  <a:cubicBezTo>
                    <a:pt x="196" y="139"/>
                    <a:pt x="208" y="104"/>
                    <a:pt x="208" y="69"/>
                  </a:cubicBezTo>
                  <a:lnTo>
                    <a:pt x="208" y="23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0041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4"/>
            <p:cNvSpPr/>
            <p:nvPr/>
          </p:nvSpPr>
          <p:spPr>
            <a:xfrm>
              <a:off x="2202881" y="3730349"/>
              <a:ext cx="261553" cy="107160"/>
            </a:xfrm>
            <a:custGeom>
              <a:rect b="b" l="l" r="r" t="t"/>
              <a:pathLst>
                <a:path extrusionOk="0" h="1511" w="3688">
                  <a:moveTo>
                    <a:pt x="0" y="1"/>
                  </a:moveTo>
                  <a:cubicBezTo>
                    <a:pt x="12" y="1"/>
                    <a:pt x="23" y="13"/>
                    <a:pt x="46" y="13"/>
                  </a:cubicBezTo>
                  <a:cubicBezTo>
                    <a:pt x="35" y="13"/>
                    <a:pt x="12" y="1"/>
                    <a:pt x="0" y="1"/>
                  </a:cubicBezTo>
                  <a:close/>
                  <a:moveTo>
                    <a:pt x="530" y="289"/>
                  </a:moveTo>
                  <a:cubicBezTo>
                    <a:pt x="680" y="392"/>
                    <a:pt x="830" y="508"/>
                    <a:pt x="945" y="589"/>
                  </a:cubicBezTo>
                  <a:cubicBezTo>
                    <a:pt x="1060" y="669"/>
                    <a:pt x="1129" y="727"/>
                    <a:pt x="1129" y="727"/>
                  </a:cubicBezTo>
                  <a:cubicBezTo>
                    <a:pt x="1129" y="727"/>
                    <a:pt x="1141" y="727"/>
                    <a:pt x="1164" y="738"/>
                  </a:cubicBezTo>
                  <a:cubicBezTo>
                    <a:pt x="1175" y="750"/>
                    <a:pt x="1210" y="773"/>
                    <a:pt x="1244" y="796"/>
                  </a:cubicBezTo>
                  <a:cubicBezTo>
                    <a:pt x="1244" y="796"/>
                    <a:pt x="1256" y="807"/>
                    <a:pt x="1268" y="807"/>
                  </a:cubicBezTo>
                  <a:cubicBezTo>
                    <a:pt x="1280" y="819"/>
                    <a:pt x="1291" y="819"/>
                    <a:pt x="1303" y="830"/>
                  </a:cubicBezTo>
                  <a:lnTo>
                    <a:pt x="1372" y="865"/>
                  </a:lnTo>
                  <a:cubicBezTo>
                    <a:pt x="1418" y="899"/>
                    <a:pt x="1475" y="922"/>
                    <a:pt x="1533" y="957"/>
                  </a:cubicBezTo>
                  <a:cubicBezTo>
                    <a:pt x="1556" y="968"/>
                    <a:pt x="1567" y="980"/>
                    <a:pt x="1579" y="980"/>
                  </a:cubicBezTo>
                  <a:cubicBezTo>
                    <a:pt x="1602" y="991"/>
                    <a:pt x="1613" y="1003"/>
                    <a:pt x="1636" y="1003"/>
                  </a:cubicBezTo>
                  <a:cubicBezTo>
                    <a:pt x="1671" y="1026"/>
                    <a:pt x="1705" y="1038"/>
                    <a:pt x="1740" y="1061"/>
                  </a:cubicBezTo>
                  <a:cubicBezTo>
                    <a:pt x="1810" y="1084"/>
                    <a:pt x="1890" y="1119"/>
                    <a:pt x="1971" y="1153"/>
                  </a:cubicBezTo>
                  <a:cubicBezTo>
                    <a:pt x="2051" y="1188"/>
                    <a:pt x="2143" y="1211"/>
                    <a:pt x="2224" y="1234"/>
                  </a:cubicBezTo>
                  <a:cubicBezTo>
                    <a:pt x="2143" y="1199"/>
                    <a:pt x="2051" y="1176"/>
                    <a:pt x="1971" y="1142"/>
                  </a:cubicBezTo>
                  <a:cubicBezTo>
                    <a:pt x="1890" y="1107"/>
                    <a:pt x="1821" y="1073"/>
                    <a:pt x="1740" y="1050"/>
                  </a:cubicBezTo>
                  <a:cubicBezTo>
                    <a:pt x="1705" y="1026"/>
                    <a:pt x="1671" y="1014"/>
                    <a:pt x="1636" y="991"/>
                  </a:cubicBezTo>
                  <a:cubicBezTo>
                    <a:pt x="1625" y="980"/>
                    <a:pt x="1602" y="980"/>
                    <a:pt x="1590" y="968"/>
                  </a:cubicBezTo>
                  <a:cubicBezTo>
                    <a:pt x="1567" y="957"/>
                    <a:pt x="1556" y="957"/>
                    <a:pt x="1544" y="945"/>
                  </a:cubicBezTo>
                  <a:cubicBezTo>
                    <a:pt x="1475" y="911"/>
                    <a:pt x="1429" y="888"/>
                    <a:pt x="1372" y="853"/>
                  </a:cubicBezTo>
                  <a:lnTo>
                    <a:pt x="1303" y="819"/>
                  </a:lnTo>
                  <a:cubicBezTo>
                    <a:pt x="1303" y="807"/>
                    <a:pt x="1291" y="796"/>
                    <a:pt x="1280" y="796"/>
                  </a:cubicBezTo>
                  <a:cubicBezTo>
                    <a:pt x="1268" y="784"/>
                    <a:pt x="1256" y="784"/>
                    <a:pt x="1256" y="773"/>
                  </a:cubicBezTo>
                  <a:cubicBezTo>
                    <a:pt x="1221" y="761"/>
                    <a:pt x="1187" y="738"/>
                    <a:pt x="1175" y="727"/>
                  </a:cubicBezTo>
                  <a:cubicBezTo>
                    <a:pt x="1152" y="715"/>
                    <a:pt x="1141" y="704"/>
                    <a:pt x="1141" y="704"/>
                  </a:cubicBezTo>
                  <a:cubicBezTo>
                    <a:pt x="1141" y="704"/>
                    <a:pt x="1072" y="658"/>
                    <a:pt x="957" y="577"/>
                  </a:cubicBezTo>
                  <a:cubicBezTo>
                    <a:pt x="842" y="496"/>
                    <a:pt x="691" y="381"/>
                    <a:pt x="530" y="289"/>
                  </a:cubicBezTo>
                  <a:close/>
                  <a:moveTo>
                    <a:pt x="2224" y="1234"/>
                  </a:moveTo>
                  <a:lnTo>
                    <a:pt x="2224" y="1234"/>
                  </a:lnTo>
                  <a:cubicBezTo>
                    <a:pt x="2316" y="1268"/>
                    <a:pt x="2397" y="1291"/>
                    <a:pt x="2489" y="1314"/>
                  </a:cubicBezTo>
                  <a:cubicBezTo>
                    <a:pt x="2673" y="1360"/>
                    <a:pt x="2858" y="1395"/>
                    <a:pt x="3031" y="1429"/>
                  </a:cubicBezTo>
                  <a:cubicBezTo>
                    <a:pt x="3054" y="1429"/>
                    <a:pt x="3065" y="1429"/>
                    <a:pt x="3088" y="1441"/>
                  </a:cubicBezTo>
                  <a:lnTo>
                    <a:pt x="3157" y="1441"/>
                  </a:lnTo>
                  <a:cubicBezTo>
                    <a:pt x="3134" y="1441"/>
                    <a:pt x="3111" y="1429"/>
                    <a:pt x="3088" y="1429"/>
                  </a:cubicBezTo>
                  <a:cubicBezTo>
                    <a:pt x="3065" y="1429"/>
                    <a:pt x="3054" y="1418"/>
                    <a:pt x="3031" y="1418"/>
                  </a:cubicBezTo>
                  <a:cubicBezTo>
                    <a:pt x="2858" y="1395"/>
                    <a:pt x="2673" y="1349"/>
                    <a:pt x="2489" y="1303"/>
                  </a:cubicBezTo>
                  <a:cubicBezTo>
                    <a:pt x="2409" y="1280"/>
                    <a:pt x="2316" y="1257"/>
                    <a:pt x="2224" y="1234"/>
                  </a:cubicBezTo>
                  <a:close/>
                  <a:moveTo>
                    <a:pt x="3157" y="1441"/>
                  </a:moveTo>
                  <a:cubicBezTo>
                    <a:pt x="3192" y="1452"/>
                    <a:pt x="3238" y="1452"/>
                    <a:pt x="3272" y="1464"/>
                  </a:cubicBezTo>
                  <a:cubicBezTo>
                    <a:pt x="3238" y="1452"/>
                    <a:pt x="3192" y="1441"/>
                    <a:pt x="3157" y="1441"/>
                  </a:cubicBezTo>
                  <a:close/>
                  <a:moveTo>
                    <a:pt x="3272" y="1464"/>
                  </a:moveTo>
                  <a:cubicBezTo>
                    <a:pt x="3353" y="1475"/>
                    <a:pt x="3434" y="1487"/>
                    <a:pt x="3503" y="1487"/>
                  </a:cubicBezTo>
                  <a:cubicBezTo>
                    <a:pt x="3434" y="1475"/>
                    <a:pt x="3353" y="1464"/>
                    <a:pt x="3272" y="1464"/>
                  </a:cubicBezTo>
                  <a:close/>
                  <a:moveTo>
                    <a:pt x="3503" y="1487"/>
                  </a:moveTo>
                  <a:cubicBezTo>
                    <a:pt x="3538" y="1498"/>
                    <a:pt x="3561" y="1498"/>
                    <a:pt x="3595" y="1498"/>
                  </a:cubicBezTo>
                  <a:cubicBezTo>
                    <a:pt x="3561" y="1498"/>
                    <a:pt x="3538" y="1487"/>
                    <a:pt x="3503" y="1487"/>
                  </a:cubicBezTo>
                  <a:close/>
                  <a:moveTo>
                    <a:pt x="3595" y="1498"/>
                  </a:moveTo>
                  <a:cubicBezTo>
                    <a:pt x="3630" y="1498"/>
                    <a:pt x="3664" y="1510"/>
                    <a:pt x="3687" y="1510"/>
                  </a:cubicBezTo>
                  <a:cubicBezTo>
                    <a:pt x="3664" y="1498"/>
                    <a:pt x="3630" y="1498"/>
                    <a:pt x="3595" y="1498"/>
                  </a:cubicBezTo>
                  <a:close/>
                </a:path>
              </a:pathLst>
            </a:custGeom>
            <a:solidFill>
              <a:srgbClr val="0041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" name="Google Shape;455;p24"/>
          <p:cNvGrpSpPr/>
          <p:nvPr/>
        </p:nvGrpSpPr>
        <p:grpSpPr>
          <a:xfrm>
            <a:off x="203945" y="226007"/>
            <a:ext cx="825916" cy="1010737"/>
            <a:chOff x="2275825" y="2914475"/>
            <a:chExt cx="2048403" cy="2506788"/>
          </a:xfrm>
        </p:grpSpPr>
        <p:sp>
          <p:nvSpPr>
            <p:cNvPr id="456" name="Google Shape;456;p24"/>
            <p:cNvSpPr/>
            <p:nvPr/>
          </p:nvSpPr>
          <p:spPr>
            <a:xfrm>
              <a:off x="2275825" y="4256023"/>
              <a:ext cx="2008545" cy="830607"/>
            </a:xfrm>
            <a:custGeom>
              <a:rect b="b" l="l" r="r" t="t"/>
              <a:pathLst>
                <a:path extrusionOk="0" h="9611" w="23241">
                  <a:moveTo>
                    <a:pt x="17652" y="1"/>
                  </a:moveTo>
                  <a:lnTo>
                    <a:pt x="6212" y="393"/>
                  </a:lnTo>
                  <a:lnTo>
                    <a:pt x="6212" y="5278"/>
                  </a:lnTo>
                  <a:cubicBezTo>
                    <a:pt x="5151" y="5301"/>
                    <a:pt x="4345" y="6684"/>
                    <a:pt x="4056" y="6879"/>
                  </a:cubicBezTo>
                  <a:cubicBezTo>
                    <a:pt x="3769" y="7075"/>
                    <a:pt x="3538" y="7271"/>
                    <a:pt x="2870" y="7271"/>
                  </a:cubicBezTo>
                  <a:cubicBezTo>
                    <a:pt x="2190" y="7271"/>
                    <a:pt x="1649" y="7813"/>
                    <a:pt x="1349" y="7928"/>
                  </a:cubicBezTo>
                  <a:cubicBezTo>
                    <a:pt x="1050" y="8054"/>
                    <a:pt x="1" y="8228"/>
                    <a:pt x="1" y="8228"/>
                  </a:cubicBezTo>
                  <a:cubicBezTo>
                    <a:pt x="190" y="8545"/>
                    <a:pt x="646" y="8599"/>
                    <a:pt x="938" y="8599"/>
                  </a:cubicBezTo>
                  <a:cubicBezTo>
                    <a:pt x="1091" y="8599"/>
                    <a:pt x="1199" y="8584"/>
                    <a:pt x="1199" y="8584"/>
                  </a:cubicBezTo>
                  <a:lnTo>
                    <a:pt x="1936" y="8861"/>
                  </a:lnTo>
                  <a:lnTo>
                    <a:pt x="21766" y="9610"/>
                  </a:lnTo>
                  <a:cubicBezTo>
                    <a:pt x="21766" y="9610"/>
                    <a:pt x="21766" y="9160"/>
                    <a:pt x="22504" y="8838"/>
                  </a:cubicBezTo>
                  <a:cubicBezTo>
                    <a:pt x="23241" y="8515"/>
                    <a:pt x="23011" y="8274"/>
                    <a:pt x="23011" y="8274"/>
                  </a:cubicBezTo>
                  <a:lnTo>
                    <a:pt x="23011" y="8274"/>
                  </a:lnTo>
                  <a:cubicBezTo>
                    <a:pt x="22883" y="8375"/>
                    <a:pt x="22660" y="8409"/>
                    <a:pt x="22416" y="8409"/>
                  </a:cubicBezTo>
                  <a:cubicBezTo>
                    <a:pt x="21910" y="8409"/>
                    <a:pt x="21316" y="8262"/>
                    <a:pt x="21316" y="8262"/>
                  </a:cubicBezTo>
                  <a:cubicBezTo>
                    <a:pt x="20256" y="7721"/>
                    <a:pt x="19900" y="6914"/>
                    <a:pt x="19370" y="6072"/>
                  </a:cubicBezTo>
                  <a:cubicBezTo>
                    <a:pt x="18840" y="5243"/>
                    <a:pt x="18010" y="5012"/>
                    <a:pt x="18010" y="5012"/>
                  </a:cubicBezTo>
                  <a:lnTo>
                    <a:pt x="17652" y="1"/>
                  </a:lnTo>
                  <a:close/>
                </a:path>
              </a:pathLst>
            </a:custGeom>
            <a:solidFill>
              <a:srgbClr val="F2A9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4"/>
            <p:cNvSpPr/>
            <p:nvPr/>
          </p:nvSpPr>
          <p:spPr>
            <a:xfrm>
              <a:off x="3621176" y="4460155"/>
              <a:ext cx="200155" cy="162388"/>
            </a:xfrm>
            <a:custGeom>
              <a:rect b="b" l="l" r="r" t="t"/>
              <a:pathLst>
                <a:path extrusionOk="0" h="1879" w="2316">
                  <a:moveTo>
                    <a:pt x="2247" y="0"/>
                  </a:moveTo>
                  <a:cubicBezTo>
                    <a:pt x="1982" y="70"/>
                    <a:pt x="1625" y="116"/>
                    <a:pt x="1187" y="116"/>
                  </a:cubicBezTo>
                  <a:cubicBezTo>
                    <a:pt x="968" y="116"/>
                    <a:pt x="726" y="105"/>
                    <a:pt x="461" y="82"/>
                  </a:cubicBezTo>
                  <a:cubicBezTo>
                    <a:pt x="380" y="312"/>
                    <a:pt x="23" y="600"/>
                    <a:pt x="58" y="1142"/>
                  </a:cubicBezTo>
                  <a:cubicBezTo>
                    <a:pt x="70" y="1314"/>
                    <a:pt x="35" y="1590"/>
                    <a:pt x="0" y="1879"/>
                  </a:cubicBezTo>
                  <a:cubicBezTo>
                    <a:pt x="1394" y="1441"/>
                    <a:pt x="2316" y="922"/>
                    <a:pt x="2316" y="922"/>
                  </a:cubicBezTo>
                  <a:lnTo>
                    <a:pt x="2247" y="0"/>
                  </a:lnTo>
                  <a:close/>
                </a:path>
              </a:pathLst>
            </a:custGeom>
            <a:solidFill>
              <a:srgbClr val="F19E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4"/>
            <p:cNvSpPr/>
            <p:nvPr/>
          </p:nvSpPr>
          <p:spPr>
            <a:xfrm>
              <a:off x="2807587" y="4488070"/>
              <a:ext cx="5099" cy="13050"/>
            </a:xfrm>
            <a:custGeom>
              <a:rect b="b" l="l" r="r" t="t"/>
              <a:pathLst>
                <a:path extrusionOk="0" h="151" w="59">
                  <a:moveTo>
                    <a:pt x="0" y="0"/>
                  </a:moveTo>
                  <a:lnTo>
                    <a:pt x="59" y="150"/>
                  </a:lnTo>
                  <a:lnTo>
                    <a:pt x="59" y="12"/>
                  </a:lnTo>
                  <a:cubicBezTo>
                    <a:pt x="35" y="0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FDF0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2812600" y="4489021"/>
              <a:ext cx="183302" cy="158412"/>
            </a:xfrm>
            <a:custGeom>
              <a:rect b="b" l="l" r="r" t="t"/>
              <a:pathLst>
                <a:path extrusionOk="0" h="1833" w="2121">
                  <a:moveTo>
                    <a:pt x="1" y="1"/>
                  </a:moveTo>
                  <a:lnTo>
                    <a:pt x="1" y="139"/>
                  </a:lnTo>
                  <a:lnTo>
                    <a:pt x="1" y="1407"/>
                  </a:lnTo>
                  <a:cubicBezTo>
                    <a:pt x="1" y="1407"/>
                    <a:pt x="864" y="1625"/>
                    <a:pt x="2121" y="1833"/>
                  </a:cubicBezTo>
                  <a:cubicBezTo>
                    <a:pt x="2074" y="1533"/>
                    <a:pt x="1509" y="1061"/>
                    <a:pt x="1706" y="877"/>
                  </a:cubicBezTo>
                  <a:cubicBezTo>
                    <a:pt x="1890" y="680"/>
                    <a:pt x="2051" y="358"/>
                    <a:pt x="2016" y="139"/>
                  </a:cubicBezTo>
                  <a:lnTo>
                    <a:pt x="2005" y="12"/>
                  </a:lnTo>
                  <a:cubicBezTo>
                    <a:pt x="1637" y="58"/>
                    <a:pt x="1302" y="81"/>
                    <a:pt x="1002" y="81"/>
                  </a:cubicBezTo>
                  <a:cubicBezTo>
                    <a:pt x="611" y="81"/>
                    <a:pt x="277" y="47"/>
                    <a:pt x="1" y="1"/>
                  </a:cubicBezTo>
                  <a:close/>
                </a:path>
              </a:pathLst>
            </a:custGeom>
            <a:solidFill>
              <a:srgbClr val="F19E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2657297" y="4850529"/>
              <a:ext cx="1649978" cy="570734"/>
            </a:xfrm>
            <a:custGeom>
              <a:rect b="b" l="l" r="r" t="t"/>
              <a:pathLst>
                <a:path extrusionOk="0" h="6604" w="19092">
                  <a:moveTo>
                    <a:pt x="3790" y="0"/>
                  </a:moveTo>
                  <a:cubicBezTo>
                    <a:pt x="3790" y="0"/>
                    <a:pt x="1140" y="1360"/>
                    <a:pt x="0" y="1383"/>
                  </a:cubicBezTo>
                  <a:lnTo>
                    <a:pt x="899" y="5876"/>
                  </a:lnTo>
                  <a:cubicBezTo>
                    <a:pt x="899" y="5876"/>
                    <a:pt x="3727" y="6604"/>
                    <a:pt x="8366" y="6604"/>
                  </a:cubicBezTo>
                  <a:cubicBezTo>
                    <a:pt x="8716" y="6604"/>
                    <a:pt x="9077" y="6600"/>
                    <a:pt x="9448" y="6591"/>
                  </a:cubicBezTo>
                  <a:cubicBezTo>
                    <a:pt x="14713" y="6464"/>
                    <a:pt x="17836" y="5888"/>
                    <a:pt x="18377" y="5243"/>
                  </a:cubicBezTo>
                  <a:cubicBezTo>
                    <a:pt x="18930" y="4598"/>
                    <a:pt x="19092" y="3503"/>
                    <a:pt x="18159" y="2731"/>
                  </a:cubicBezTo>
                  <a:cubicBezTo>
                    <a:pt x="17225" y="1959"/>
                    <a:pt x="13077" y="968"/>
                    <a:pt x="12236" y="0"/>
                  </a:cubicBezTo>
                  <a:close/>
                </a:path>
              </a:pathLst>
            </a:custGeom>
            <a:solidFill>
              <a:srgbClr val="F2A9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2913110" y="2914475"/>
              <a:ext cx="665280" cy="1047873"/>
            </a:xfrm>
            <a:custGeom>
              <a:rect b="b" l="l" r="r" t="t"/>
              <a:pathLst>
                <a:path extrusionOk="0" h="12125" w="7698">
                  <a:moveTo>
                    <a:pt x="4396" y="0"/>
                  </a:moveTo>
                  <a:cubicBezTo>
                    <a:pt x="3572" y="0"/>
                    <a:pt x="2835" y="614"/>
                    <a:pt x="2835" y="614"/>
                  </a:cubicBezTo>
                  <a:cubicBezTo>
                    <a:pt x="2835" y="614"/>
                    <a:pt x="2663" y="557"/>
                    <a:pt x="2400" y="557"/>
                  </a:cubicBezTo>
                  <a:cubicBezTo>
                    <a:pt x="2075" y="557"/>
                    <a:pt x="1611" y="645"/>
                    <a:pt x="1165" y="1040"/>
                  </a:cubicBezTo>
                  <a:cubicBezTo>
                    <a:pt x="1" y="2054"/>
                    <a:pt x="139" y="3933"/>
                    <a:pt x="300" y="6053"/>
                  </a:cubicBezTo>
                  <a:cubicBezTo>
                    <a:pt x="462" y="8173"/>
                    <a:pt x="1291" y="12124"/>
                    <a:pt x="1291" y="12124"/>
                  </a:cubicBezTo>
                  <a:lnTo>
                    <a:pt x="6788" y="12124"/>
                  </a:lnTo>
                  <a:cubicBezTo>
                    <a:pt x="6788" y="12124"/>
                    <a:pt x="7375" y="9774"/>
                    <a:pt x="7536" y="5465"/>
                  </a:cubicBezTo>
                  <a:cubicBezTo>
                    <a:pt x="7697" y="1225"/>
                    <a:pt x="5728" y="349"/>
                    <a:pt x="4863" y="72"/>
                  </a:cubicBezTo>
                  <a:cubicBezTo>
                    <a:pt x="4707" y="22"/>
                    <a:pt x="4550" y="0"/>
                    <a:pt x="4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3109377" y="3552019"/>
              <a:ext cx="297726" cy="318726"/>
            </a:xfrm>
            <a:custGeom>
              <a:rect b="b" l="l" r="r" t="t"/>
              <a:pathLst>
                <a:path extrusionOk="0" h="3688" w="3445">
                  <a:moveTo>
                    <a:pt x="1291" y="0"/>
                  </a:moveTo>
                  <a:lnTo>
                    <a:pt x="0" y="519"/>
                  </a:lnTo>
                  <a:cubicBezTo>
                    <a:pt x="0" y="519"/>
                    <a:pt x="426" y="1395"/>
                    <a:pt x="161" y="2271"/>
                  </a:cubicBezTo>
                  <a:lnTo>
                    <a:pt x="323" y="3111"/>
                  </a:lnTo>
                  <a:lnTo>
                    <a:pt x="1867" y="3687"/>
                  </a:lnTo>
                  <a:lnTo>
                    <a:pt x="3445" y="2040"/>
                  </a:lnTo>
                  <a:cubicBezTo>
                    <a:pt x="2869" y="1429"/>
                    <a:pt x="3042" y="12"/>
                    <a:pt x="3042" y="12"/>
                  </a:cubicBezTo>
                  <a:lnTo>
                    <a:pt x="1291" y="0"/>
                  </a:lnTo>
                  <a:close/>
                </a:path>
              </a:pathLst>
            </a:custGeom>
            <a:solidFill>
              <a:srgbClr val="E69B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4"/>
            <p:cNvSpPr/>
            <p:nvPr/>
          </p:nvSpPr>
          <p:spPr>
            <a:xfrm>
              <a:off x="3391117" y="3318072"/>
              <a:ext cx="150462" cy="175265"/>
            </a:xfrm>
            <a:custGeom>
              <a:rect b="b" l="l" r="r" t="t"/>
              <a:pathLst>
                <a:path extrusionOk="0" h="2028" w="1741">
                  <a:moveTo>
                    <a:pt x="1264" y="1"/>
                  </a:moveTo>
                  <a:cubicBezTo>
                    <a:pt x="899" y="1"/>
                    <a:pt x="358" y="380"/>
                    <a:pt x="358" y="380"/>
                  </a:cubicBezTo>
                  <a:lnTo>
                    <a:pt x="0" y="1406"/>
                  </a:lnTo>
                  <a:lnTo>
                    <a:pt x="450" y="2028"/>
                  </a:lnTo>
                  <a:cubicBezTo>
                    <a:pt x="450" y="2028"/>
                    <a:pt x="1741" y="702"/>
                    <a:pt x="1556" y="184"/>
                  </a:cubicBezTo>
                  <a:cubicBezTo>
                    <a:pt x="1504" y="50"/>
                    <a:pt x="1395" y="1"/>
                    <a:pt x="1264" y="1"/>
                  </a:cubicBezTo>
                  <a:close/>
                </a:path>
              </a:pathLst>
            </a:custGeom>
            <a:solidFill>
              <a:srgbClr val="E69B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4"/>
            <p:cNvSpPr/>
            <p:nvPr/>
          </p:nvSpPr>
          <p:spPr>
            <a:xfrm>
              <a:off x="2615468" y="4047916"/>
              <a:ext cx="1334363" cy="1175087"/>
            </a:xfrm>
            <a:custGeom>
              <a:rect b="b" l="l" r="r" t="t"/>
              <a:pathLst>
                <a:path extrusionOk="0" h="13597" w="15440">
                  <a:moveTo>
                    <a:pt x="11925" y="0"/>
                  </a:moveTo>
                  <a:lnTo>
                    <a:pt x="3664" y="542"/>
                  </a:lnTo>
                  <a:cubicBezTo>
                    <a:pt x="3399" y="2282"/>
                    <a:pt x="4044" y="3987"/>
                    <a:pt x="4044" y="3987"/>
                  </a:cubicBezTo>
                  <a:cubicBezTo>
                    <a:pt x="4044" y="3987"/>
                    <a:pt x="4274" y="5013"/>
                    <a:pt x="4297" y="5243"/>
                  </a:cubicBezTo>
                  <a:cubicBezTo>
                    <a:pt x="4332" y="5462"/>
                    <a:pt x="4171" y="5784"/>
                    <a:pt x="3987" y="5981"/>
                  </a:cubicBezTo>
                  <a:cubicBezTo>
                    <a:pt x="3790" y="6165"/>
                    <a:pt x="4367" y="6649"/>
                    <a:pt x="4402" y="6937"/>
                  </a:cubicBezTo>
                  <a:cubicBezTo>
                    <a:pt x="4436" y="7236"/>
                    <a:pt x="4597" y="8423"/>
                    <a:pt x="4597" y="8423"/>
                  </a:cubicBezTo>
                  <a:cubicBezTo>
                    <a:pt x="4597" y="8423"/>
                    <a:pt x="3952" y="8608"/>
                    <a:pt x="3849" y="8711"/>
                  </a:cubicBezTo>
                  <a:cubicBezTo>
                    <a:pt x="3756" y="8803"/>
                    <a:pt x="3849" y="9287"/>
                    <a:pt x="3849" y="9287"/>
                  </a:cubicBezTo>
                  <a:lnTo>
                    <a:pt x="3434" y="9287"/>
                  </a:lnTo>
                  <a:cubicBezTo>
                    <a:pt x="3145" y="9287"/>
                    <a:pt x="2627" y="9645"/>
                    <a:pt x="2246" y="9967"/>
                  </a:cubicBezTo>
                  <a:cubicBezTo>
                    <a:pt x="1855" y="10290"/>
                    <a:pt x="265" y="10601"/>
                    <a:pt x="265" y="10601"/>
                  </a:cubicBezTo>
                  <a:lnTo>
                    <a:pt x="0" y="10762"/>
                  </a:lnTo>
                  <a:lnTo>
                    <a:pt x="3595" y="13274"/>
                  </a:lnTo>
                  <a:cubicBezTo>
                    <a:pt x="3595" y="13274"/>
                    <a:pt x="8514" y="13596"/>
                    <a:pt x="8837" y="13596"/>
                  </a:cubicBezTo>
                  <a:cubicBezTo>
                    <a:pt x="9160" y="13596"/>
                    <a:pt x="13169" y="12249"/>
                    <a:pt x="13274" y="12249"/>
                  </a:cubicBezTo>
                  <a:cubicBezTo>
                    <a:pt x="13366" y="12249"/>
                    <a:pt x="15440" y="10647"/>
                    <a:pt x="15440" y="10647"/>
                  </a:cubicBezTo>
                  <a:lnTo>
                    <a:pt x="14357" y="10221"/>
                  </a:lnTo>
                  <a:cubicBezTo>
                    <a:pt x="13573" y="10059"/>
                    <a:pt x="13204" y="9287"/>
                    <a:pt x="13008" y="9034"/>
                  </a:cubicBezTo>
                  <a:cubicBezTo>
                    <a:pt x="12949" y="8951"/>
                    <a:pt x="12875" y="8923"/>
                    <a:pt x="12789" y="8923"/>
                  </a:cubicBezTo>
                  <a:cubicBezTo>
                    <a:pt x="12707" y="8923"/>
                    <a:pt x="12614" y="8948"/>
                    <a:pt x="12513" y="8976"/>
                  </a:cubicBezTo>
                  <a:cubicBezTo>
                    <a:pt x="12403" y="9006"/>
                    <a:pt x="12294" y="9036"/>
                    <a:pt x="12170" y="9036"/>
                  </a:cubicBezTo>
                  <a:cubicBezTo>
                    <a:pt x="12150" y="9036"/>
                    <a:pt x="12130" y="9035"/>
                    <a:pt x="12109" y="9034"/>
                  </a:cubicBezTo>
                  <a:cubicBezTo>
                    <a:pt x="11730" y="8999"/>
                    <a:pt x="12248" y="8516"/>
                    <a:pt x="12109" y="8354"/>
                  </a:cubicBezTo>
                  <a:cubicBezTo>
                    <a:pt x="11983" y="8193"/>
                    <a:pt x="12052" y="8135"/>
                    <a:pt x="11695" y="8066"/>
                  </a:cubicBezTo>
                  <a:cubicBezTo>
                    <a:pt x="11338" y="7997"/>
                    <a:pt x="11730" y="6465"/>
                    <a:pt x="11695" y="5912"/>
                  </a:cubicBezTo>
                  <a:cubicBezTo>
                    <a:pt x="11660" y="5370"/>
                    <a:pt x="12017" y="5082"/>
                    <a:pt x="12098" y="4852"/>
                  </a:cubicBezTo>
                  <a:cubicBezTo>
                    <a:pt x="12190" y="4632"/>
                    <a:pt x="11730" y="4240"/>
                    <a:pt x="11925" y="3756"/>
                  </a:cubicBezTo>
                  <a:cubicBezTo>
                    <a:pt x="12329" y="2731"/>
                    <a:pt x="11925" y="0"/>
                    <a:pt x="119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2731881" y="3728323"/>
              <a:ext cx="1150283" cy="772790"/>
            </a:xfrm>
            <a:custGeom>
              <a:rect b="b" l="l" r="r" t="t"/>
              <a:pathLst>
                <a:path extrusionOk="0" h="8942" w="13310">
                  <a:moveTo>
                    <a:pt x="7813" y="0"/>
                  </a:moveTo>
                  <a:cubicBezTo>
                    <a:pt x="7813" y="0"/>
                    <a:pt x="6845" y="1094"/>
                    <a:pt x="6073" y="1129"/>
                  </a:cubicBezTo>
                  <a:cubicBezTo>
                    <a:pt x="6064" y="1130"/>
                    <a:pt x="6054" y="1130"/>
                    <a:pt x="6045" y="1130"/>
                  </a:cubicBezTo>
                  <a:cubicBezTo>
                    <a:pt x="5282" y="1130"/>
                    <a:pt x="4529" y="231"/>
                    <a:pt x="4529" y="231"/>
                  </a:cubicBezTo>
                  <a:cubicBezTo>
                    <a:pt x="4333" y="231"/>
                    <a:pt x="1119" y="1417"/>
                    <a:pt x="807" y="2477"/>
                  </a:cubicBezTo>
                  <a:cubicBezTo>
                    <a:pt x="485" y="3537"/>
                    <a:pt x="485" y="7973"/>
                    <a:pt x="1" y="8491"/>
                  </a:cubicBezTo>
                  <a:cubicBezTo>
                    <a:pt x="1" y="8491"/>
                    <a:pt x="614" y="8883"/>
                    <a:pt x="1936" y="8883"/>
                  </a:cubicBezTo>
                  <a:cubicBezTo>
                    <a:pt x="2234" y="8883"/>
                    <a:pt x="2568" y="8863"/>
                    <a:pt x="2939" y="8814"/>
                  </a:cubicBezTo>
                  <a:lnTo>
                    <a:pt x="2950" y="8941"/>
                  </a:lnTo>
                  <a:cubicBezTo>
                    <a:pt x="2950" y="8941"/>
                    <a:pt x="7275" y="8509"/>
                    <a:pt x="9715" y="8509"/>
                  </a:cubicBezTo>
                  <a:cubicBezTo>
                    <a:pt x="10123" y="8509"/>
                    <a:pt x="10478" y="8521"/>
                    <a:pt x="10751" y="8550"/>
                  </a:cubicBezTo>
                  <a:cubicBezTo>
                    <a:pt x="11017" y="8576"/>
                    <a:pt x="11258" y="8588"/>
                    <a:pt x="11476" y="8588"/>
                  </a:cubicBezTo>
                  <a:cubicBezTo>
                    <a:pt x="12838" y="8588"/>
                    <a:pt x="13309" y="8135"/>
                    <a:pt x="13309" y="8135"/>
                  </a:cubicBezTo>
                  <a:cubicBezTo>
                    <a:pt x="12952" y="7777"/>
                    <a:pt x="12652" y="4159"/>
                    <a:pt x="12491" y="3111"/>
                  </a:cubicBezTo>
                  <a:cubicBezTo>
                    <a:pt x="12306" y="2028"/>
                    <a:pt x="10601" y="1083"/>
                    <a:pt x="9864" y="956"/>
                  </a:cubicBezTo>
                  <a:cubicBezTo>
                    <a:pt x="9126" y="830"/>
                    <a:pt x="7813" y="0"/>
                    <a:pt x="7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2935494" y="3016973"/>
              <a:ext cx="548351" cy="667614"/>
            </a:xfrm>
            <a:custGeom>
              <a:rect b="b" l="l" r="r" t="t"/>
              <a:pathLst>
                <a:path extrusionOk="0" h="7725" w="6345">
                  <a:moveTo>
                    <a:pt x="3151" y="1"/>
                  </a:moveTo>
                  <a:cubicBezTo>
                    <a:pt x="1921" y="1"/>
                    <a:pt x="0" y="1545"/>
                    <a:pt x="975" y="4601"/>
                  </a:cubicBezTo>
                  <a:cubicBezTo>
                    <a:pt x="1945" y="7692"/>
                    <a:pt x="3014" y="7724"/>
                    <a:pt x="3783" y="7724"/>
                  </a:cubicBezTo>
                  <a:cubicBezTo>
                    <a:pt x="3800" y="7724"/>
                    <a:pt x="3816" y="7724"/>
                    <a:pt x="3833" y="7724"/>
                  </a:cubicBezTo>
                  <a:cubicBezTo>
                    <a:pt x="4604" y="7724"/>
                    <a:pt x="5825" y="6272"/>
                    <a:pt x="6079" y="3864"/>
                  </a:cubicBezTo>
                  <a:cubicBezTo>
                    <a:pt x="6344" y="1456"/>
                    <a:pt x="5664" y="200"/>
                    <a:pt x="3256" y="4"/>
                  </a:cubicBezTo>
                  <a:cubicBezTo>
                    <a:pt x="3222" y="2"/>
                    <a:pt x="3187" y="1"/>
                    <a:pt x="3151" y="1"/>
                  </a:cubicBezTo>
                  <a:close/>
                </a:path>
              </a:pathLst>
            </a:custGeom>
            <a:solidFill>
              <a:srgbClr val="F2A9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2966865" y="3004355"/>
              <a:ext cx="546882" cy="330652"/>
            </a:xfrm>
            <a:custGeom>
              <a:rect b="b" l="l" r="r" t="t"/>
              <a:pathLst>
                <a:path extrusionOk="0" h="3826" w="6328">
                  <a:moveTo>
                    <a:pt x="2075" y="0"/>
                  </a:moveTo>
                  <a:lnTo>
                    <a:pt x="1119" y="634"/>
                  </a:lnTo>
                  <a:lnTo>
                    <a:pt x="347" y="1694"/>
                  </a:lnTo>
                  <a:lnTo>
                    <a:pt x="1" y="3180"/>
                  </a:lnTo>
                  <a:lnTo>
                    <a:pt x="393" y="3825"/>
                  </a:lnTo>
                  <a:cubicBezTo>
                    <a:pt x="1856" y="3146"/>
                    <a:pt x="2605" y="1314"/>
                    <a:pt x="2605" y="1314"/>
                  </a:cubicBezTo>
                  <a:cubicBezTo>
                    <a:pt x="2605" y="1314"/>
                    <a:pt x="3354" y="3146"/>
                    <a:pt x="5751" y="3745"/>
                  </a:cubicBezTo>
                  <a:lnTo>
                    <a:pt x="6327" y="3434"/>
                  </a:lnTo>
                  <a:lnTo>
                    <a:pt x="6074" y="2017"/>
                  </a:lnTo>
                  <a:lnTo>
                    <a:pt x="5267" y="796"/>
                  </a:lnTo>
                  <a:lnTo>
                    <a:pt x="36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2325605" y="4811725"/>
              <a:ext cx="267996" cy="250971"/>
            </a:xfrm>
            <a:custGeom>
              <a:rect b="b" l="l" r="r" t="t"/>
              <a:pathLst>
                <a:path extrusionOk="0" h="2904" w="3101">
                  <a:moveTo>
                    <a:pt x="2620" y="447"/>
                  </a:moveTo>
                  <a:cubicBezTo>
                    <a:pt x="2590" y="447"/>
                    <a:pt x="2571" y="449"/>
                    <a:pt x="2571" y="449"/>
                  </a:cubicBezTo>
                  <a:lnTo>
                    <a:pt x="2458" y="1691"/>
                  </a:lnTo>
                  <a:lnTo>
                    <a:pt x="2458" y="1691"/>
                  </a:lnTo>
                  <a:cubicBezTo>
                    <a:pt x="2598" y="1663"/>
                    <a:pt x="2734" y="1655"/>
                    <a:pt x="2845" y="1655"/>
                  </a:cubicBezTo>
                  <a:cubicBezTo>
                    <a:pt x="2997" y="1655"/>
                    <a:pt x="3101" y="1670"/>
                    <a:pt x="3101" y="1670"/>
                  </a:cubicBezTo>
                  <a:cubicBezTo>
                    <a:pt x="3101" y="1670"/>
                    <a:pt x="3043" y="1048"/>
                    <a:pt x="2997" y="726"/>
                  </a:cubicBezTo>
                  <a:cubicBezTo>
                    <a:pt x="2970" y="475"/>
                    <a:pt x="2727" y="447"/>
                    <a:pt x="2620" y="447"/>
                  </a:cubicBezTo>
                  <a:close/>
                  <a:moveTo>
                    <a:pt x="1948" y="0"/>
                  </a:moveTo>
                  <a:lnTo>
                    <a:pt x="1465" y="1728"/>
                  </a:lnTo>
                  <a:cubicBezTo>
                    <a:pt x="1465" y="1728"/>
                    <a:pt x="1372" y="1406"/>
                    <a:pt x="1372" y="922"/>
                  </a:cubicBezTo>
                  <a:cubicBezTo>
                    <a:pt x="1372" y="438"/>
                    <a:pt x="969" y="311"/>
                    <a:pt x="969" y="311"/>
                  </a:cubicBezTo>
                  <a:lnTo>
                    <a:pt x="946" y="784"/>
                  </a:lnTo>
                  <a:lnTo>
                    <a:pt x="888" y="2108"/>
                  </a:lnTo>
                  <a:lnTo>
                    <a:pt x="692" y="1867"/>
                  </a:lnTo>
                  <a:cubicBezTo>
                    <a:pt x="692" y="1867"/>
                    <a:pt x="612" y="1452"/>
                    <a:pt x="600" y="1083"/>
                  </a:cubicBezTo>
                  <a:cubicBezTo>
                    <a:pt x="577" y="726"/>
                    <a:pt x="1" y="449"/>
                    <a:pt x="1" y="449"/>
                  </a:cubicBezTo>
                  <a:lnTo>
                    <a:pt x="1" y="449"/>
                  </a:lnTo>
                  <a:lnTo>
                    <a:pt x="162" y="1970"/>
                  </a:lnTo>
                  <a:lnTo>
                    <a:pt x="1061" y="2904"/>
                  </a:lnTo>
                  <a:cubicBezTo>
                    <a:pt x="1061" y="2904"/>
                    <a:pt x="1545" y="2212"/>
                    <a:pt x="1983" y="1890"/>
                  </a:cubicBezTo>
                  <a:cubicBezTo>
                    <a:pt x="2120" y="1788"/>
                    <a:pt x="2281" y="1729"/>
                    <a:pt x="2438" y="1695"/>
                  </a:cubicBezTo>
                  <a:lnTo>
                    <a:pt x="2438" y="1695"/>
                  </a:lnTo>
                  <a:lnTo>
                    <a:pt x="2455" y="1716"/>
                  </a:lnTo>
                  <a:lnTo>
                    <a:pt x="2458" y="1691"/>
                  </a:lnTo>
                  <a:lnTo>
                    <a:pt x="2458" y="1691"/>
                  </a:lnTo>
                  <a:cubicBezTo>
                    <a:pt x="2451" y="1693"/>
                    <a:pt x="2445" y="1694"/>
                    <a:pt x="2438" y="1695"/>
                  </a:cubicBezTo>
                  <a:lnTo>
                    <a:pt x="2438" y="1695"/>
                  </a:lnTo>
                  <a:lnTo>
                    <a:pt x="2236" y="1452"/>
                  </a:lnTo>
                  <a:cubicBezTo>
                    <a:pt x="2236" y="1452"/>
                    <a:pt x="2351" y="738"/>
                    <a:pt x="2363" y="449"/>
                  </a:cubicBezTo>
                  <a:cubicBezTo>
                    <a:pt x="2374" y="161"/>
                    <a:pt x="1948" y="0"/>
                    <a:pt x="1948" y="0"/>
                  </a:cubicBezTo>
                  <a:close/>
                </a:path>
              </a:pathLst>
            </a:custGeom>
            <a:solidFill>
              <a:srgbClr val="F2A9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4"/>
            <p:cNvSpPr/>
            <p:nvPr/>
          </p:nvSpPr>
          <p:spPr>
            <a:xfrm>
              <a:off x="4156914" y="4926754"/>
              <a:ext cx="167314" cy="174746"/>
            </a:xfrm>
            <a:custGeom>
              <a:rect b="b" l="l" r="r" t="t"/>
              <a:pathLst>
                <a:path extrusionOk="0" h="2022" w="1936">
                  <a:moveTo>
                    <a:pt x="875" y="0"/>
                  </a:moveTo>
                  <a:cubicBezTo>
                    <a:pt x="872" y="0"/>
                    <a:pt x="868" y="2"/>
                    <a:pt x="864" y="6"/>
                  </a:cubicBezTo>
                  <a:cubicBezTo>
                    <a:pt x="795" y="40"/>
                    <a:pt x="530" y="213"/>
                    <a:pt x="495" y="524"/>
                  </a:cubicBezTo>
                  <a:cubicBezTo>
                    <a:pt x="490" y="530"/>
                    <a:pt x="484" y="533"/>
                    <a:pt x="478" y="533"/>
                  </a:cubicBezTo>
                  <a:cubicBezTo>
                    <a:pt x="472" y="533"/>
                    <a:pt x="467" y="530"/>
                    <a:pt x="461" y="524"/>
                  </a:cubicBezTo>
                  <a:cubicBezTo>
                    <a:pt x="428" y="394"/>
                    <a:pt x="345" y="164"/>
                    <a:pt x="278" y="164"/>
                  </a:cubicBezTo>
                  <a:cubicBezTo>
                    <a:pt x="274" y="164"/>
                    <a:pt x="269" y="165"/>
                    <a:pt x="265" y="167"/>
                  </a:cubicBezTo>
                  <a:cubicBezTo>
                    <a:pt x="265" y="167"/>
                    <a:pt x="0" y="270"/>
                    <a:pt x="0" y="823"/>
                  </a:cubicBezTo>
                  <a:cubicBezTo>
                    <a:pt x="0" y="1363"/>
                    <a:pt x="27" y="1429"/>
                    <a:pt x="39" y="1429"/>
                  </a:cubicBezTo>
                  <a:cubicBezTo>
                    <a:pt x="44" y="1429"/>
                    <a:pt x="46" y="1422"/>
                    <a:pt x="46" y="1422"/>
                  </a:cubicBezTo>
                  <a:lnTo>
                    <a:pt x="518" y="1665"/>
                  </a:lnTo>
                  <a:lnTo>
                    <a:pt x="807" y="1849"/>
                  </a:lnTo>
                  <a:lnTo>
                    <a:pt x="979" y="2022"/>
                  </a:lnTo>
                  <a:lnTo>
                    <a:pt x="1002" y="2022"/>
                  </a:lnTo>
                  <a:lnTo>
                    <a:pt x="1844" y="1515"/>
                  </a:lnTo>
                  <a:cubicBezTo>
                    <a:pt x="1855" y="1515"/>
                    <a:pt x="1855" y="1504"/>
                    <a:pt x="1855" y="1504"/>
                  </a:cubicBezTo>
                  <a:lnTo>
                    <a:pt x="1936" y="29"/>
                  </a:lnTo>
                  <a:cubicBezTo>
                    <a:pt x="1936" y="6"/>
                    <a:pt x="1924" y="6"/>
                    <a:pt x="1913" y="6"/>
                  </a:cubicBezTo>
                  <a:cubicBezTo>
                    <a:pt x="1821" y="86"/>
                    <a:pt x="1486" y="397"/>
                    <a:pt x="1475" y="766"/>
                  </a:cubicBezTo>
                  <a:lnTo>
                    <a:pt x="1463" y="98"/>
                  </a:lnTo>
                  <a:cubicBezTo>
                    <a:pt x="1463" y="86"/>
                    <a:pt x="1452" y="75"/>
                    <a:pt x="1440" y="75"/>
                  </a:cubicBezTo>
                  <a:cubicBezTo>
                    <a:pt x="1360" y="109"/>
                    <a:pt x="1048" y="224"/>
                    <a:pt x="1002" y="444"/>
                  </a:cubicBezTo>
                  <a:cubicBezTo>
                    <a:pt x="997" y="449"/>
                    <a:pt x="988" y="452"/>
                    <a:pt x="981" y="452"/>
                  </a:cubicBezTo>
                  <a:cubicBezTo>
                    <a:pt x="974" y="452"/>
                    <a:pt x="968" y="449"/>
                    <a:pt x="968" y="444"/>
                  </a:cubicBezTo>
                  <a:lnTo>
                    <a:pt x="887" y="6"/>
                  </a:lnTo>
                  <a:cubicBezTo>
                    <a:pt x="887" y="6"/>
                    <a:pt x="882" y="0"/>
                    <a:pt x="875" y="0"/>
                  </a:cubicBezTo>
                  <a:close/>
                </a:path>
              </a:pathLst>
            </a:custGeom>
            <a:solidFill>
              <a:srgbClr val="F2A9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4"/>
            <p:cNvSpPr/>
            <p:nvPr/>
          </p:nvSpPr>
          <p:spPr>
            <a:xfrm>
              <a:off x="2339605" y="4850529"/>
              <a:ext cx="253996" cy="212167"/>
            </a:xfrm>
            <a:custGeom>
              <a:rect b="b" l="l" r="r" t="t"/>
              <a:pathLst>
                <a:path extrusionOk="0" h="2455" w="2939">
                  <a:moveTo>
                    <a:pt x="2409" y="0"/>
                  </a:moveTo>
                  <a:lnTo>
                    <a:pt x="2293" y="1244"/>
                  </a:lnTo>
                  <a:cubicBezTo>
                    <a:pt x="2432" y="1221"/>
                    <a:pt x="2570" y="1210"/>
                    <a:pt x="2673" y="1210"/>
                  </a:cubicBezTo>
                  <a:cubicBezTo>
                    <a:pt x="2835" y="1210"/>
                    <a:pt x="2939" y="1221"/>
                    <a:pt x="2939" y="1221"/>
                  </a:cubicBezTo>
                  <a:cubicBezTo>
                    <a:pt x="2939" y="1221"/>
                    <a:pt x="2881" y="599"/>
                    <a:pt x="2835" y="277"/>
                  </a:cubicBezTo>
                  <a:cubicBezTo>
                    <a:pt x="2811" y="23"/>
                    <a:pt x="2570" y="0"/>
                    <a:pt x="2455" y="0"/>
                  </a:cubicBezTo>
                  <a:close/>
                  <a:moveTo>
                    <a:pt x="2028" y="1187"/>
                  </a:moveTo>
                  <a:cubicBezTo>
                    <a:pt x="1959" y="1187"/>
                    <a:pt x="1879" y="1198"/>
                    <a:pt x="1774" y="1233"/>
                  </a:cubicBezTo>
                  <a:cubicBezTo>
                    <a:pt x="1372" y="1337"/>
                    <a:pt x="1326" y="1590"/>
                    <a:pt x="922" y="1763"/>
                  </a:cubicBezTo>
                  <a:cubicBezTo>
                    <a:pt x="853" y="1786"/>
                    <a:pt x="784" y="1809"/>
                    <a:pt x="703" y="1809"/>
                  </a:cubicBezTo>
                  <a:cubicBezTo>
                    <a:pt x="358" y="1809"/>
                    <a:pt x="0" y="1521"/>
                    <a:pt x="0" y="1521"/>
                  </a:cubicBezTo>
                  <a:lnTo>
                    <a:pt x="0" y="1521"/>
                  </a:lnTo>
                  <a:lnTo>
                    <a:pt x="899" y="2455"/>
                  </a:lnTo>
                  <a:cubicBezTo>
                    <a:pt x="899" y="2455"/>
                    <a:pt x="1383" y="1763"/>
                    <a:pt x="1821" y="1441"/>
                  </a:cubicBezTo>
                  <a:cubicBezTo>
                    <a:pt x="1959" y="1349"/>
                    <a:pt x="2109" y="1290"/>
                    <a:pt x="2270" y="1256"/>
                  </a:cubicBezTo>
                  <a:cubicBezTo>
                    <a:pt x="2235" y="1221"/>
                    <a:pt x="2166" y="1187"/>
                    <a:pt x="2028" y="1187"/>
                  </a:cubicBezTo>
                  <a:close/>
                </a:path>
              </a:pathLst>
            </a:custGeom>
            <a:solidFill>
              <a:srgbClr val="F1A0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4"/>
            <p:cNvSpPr/>
            <p:nvPr/>
          </p:nvSpPr>
          <p:spPr>
            <a:xfrm>
              <a:off x="2535786" y="4959077"/>
              <a:ext cx="2074" cy="1037"/>
            </a:xfrm>
            <a:custGeom>
              <a:rect b="b" l="l" r="r" t="t"/>
              <a:pathLst>
                <a:path extrusionOk="0" h="12" w="24">
                  <a:moveTo>
                    <a:pt x="0" y="0"/>
                  </a:moveTo>
                  <a:lnTo>
                    <a:pt x="0" y="0"/>
                  </a:lnTo>
                  <a:cubicBezTo>
                    <a:pt x="11" y="11"/>
                    <a:pt x="23" y="11"/>
                    <a:pt x="23" y="1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1A0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4"/>
            <p:cNvSpPr/>
            <p:nvPr/>
          </p:nvSpPr>
          <p:spPr>
            <a:xfrm>
              <a:off x="2535786" y="4958040"/>
              <a:ext cx="2074" cy="2074"/>
            </a:xfrm>
            <a:custGeom>
              <a:rect b="b" l="l" r="r" t="t"/>
              <a:pathLst>
                <a:path extrusionOk="0" h="24" w="24">
                  <a:moveTo>
                    <a:pt x="23" y="0"/>
                  </a:moveTo>
                  <a:cubicBezTo>
                    <a:pt x="11" y="0"/>
                    <a:pt x="11" y="0"/>
                    <a:pt x="0" y="12"/>
                  </a:cubicBezTo>
                  <a:lnTo>
                    <a:pt x="23" y="23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1A0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4"/>
            <p:cNvSpPr/>
            <p:nvPr/>
          </p:nvSpPr>
          <p:spPr>
            <a:xfrm>
              <a:off x="4157865" y="5039710"/>
              <a:ext cx="2074" cy="10025"/>
            </a:xfrm>
            <a:custGeom>
              <a:rect b="b" l="l" r="r" t="t"/>
              <a:pathLst>
                <a:path extrusionOk="0" h="116" w="24">
                  <a:moveTo>
                    <a:pt x="0" y="0"/>
                  </a:moveTo>
                  <a:cubicBezTo>
                    <a:pt x="12" y="58"/>
                    <a:pt x="12" y="92"/>
                    <a:pt x="23" y="115"/>
                  </a:cubicBezTo>
                  <a:lnTo>
                    <a:pt x="23" y="115"/>
                  </a:lnTo>
                  <a:cubicBezTo>
                    <a:pt x="12" y="92"/>
                    <a:pt x="12" y="58"/>
                    <a:pt x="0" y="0"/>
                  </a:cubicBezTo>
                  <a:close/>
                </a:path>
              </a:pathLst>
            </a:custGeom>
            <a:solidFill>
              <a:srgbClr val="F1A0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4"/>
            <p:cNvSpPr/>
            <p:nvPr/>
          </p:nvSpPr>
          <p:spPr>
            <a:xfrm>
              <a:off x="4159852" y="5049648"/>
              <a:ext cx="1123" cy="1123"/>
            </a:xfrm>
            <a:custGeom>
              <a:rect b="b" l="l" r="r" t="t"/>
              <a:pathLst>
                <a:path extrusionOk="0" h="13" w="13">
                  <a:moveTo>
                    <a:pt x="12" y="12"/>
                  </a:moveTo>
                  <a:lnTo>
                    <a:pt x="12" y="12"/>
                  </a:lnTo>
                  <a:lnTo>
                    <a:pt x="12" y="12"/>
                  </a:lnTo>
                  <a:close/>
                  <a:moveTo>
                    <a:pt x="0" y="12"/>
                  </a:moveTo>
                  <a:lnTo>
                    <a:pt x="0" y="12"/>
                  </a:lnTo>
                  <a:lnTo>
                    <a:pt x="0" y="12"/>
                  </a:lnTo>
                  <a:close/>
                  <a:moveTo>
                    <a:pt x="0" y="12"/>
                  </a:moveTo>
                  <a:lnTo>
                    <a:pt x="0" y="12"/>
                  </a:lnTo>
                  <a:lnTo>
                    <a:pt x="0" y="12"/>
                  </a:lnTo>
                  <a:close/>
                  <a:moveTo>
                    <a:pt x="0" y="0"/>
                  </a:move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A0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4"/>
            <p:cNvSpPr/>
            <p:nvPr/>
          </p:nvSpPr>
          <p:spPr>
            <a:xfrm>
              <a:off x="4157865" y="4929174"/>
              <a:ext cx="166363" cy="172326"/>
            </a:xfrm>
            <a:custGeom>
              <a:rect b="b" l="l" r="r" t="t"/>
              <a:pathLst>
                <a:path extrusionOk="0" h="1994" w="1925">
                  <a:moveTo>
                    <a:pt x="1925" y="1"/>
                  </a:moveTo>
                  <a:lnTo>
                    <a:pt x="1925" y="1"/>
                  </a:lnTo>
                  <a:cubicBezTo>
                    <a:pt x="1925" y="1"/>
                    <a:pt x="1682" y="1464"/>
                    <a:pt x="1464" y="1545"/>
                  </a:cubicBezTo>
                  <a:cubicBezTo>
                    <a:pt x="1441" y="1556"/>
                    <a:pt x="1406" y="1556"/>
                    <a:pt x="1360" y="1556"/>
                  </a:cubicBezTo>
                  <a:cubicBezTo>
                    <a:pt x="1003" y="1556"/>
                    <a:pt x="12" y="1279"/>
                    <a:pt x="0" y="1279"/>
                  </a:cubicBezTo>
                  <a:lnTo>
                    <a:pt x="0" y="1279"/>
                  </a:lnTo>
                  <a:cubicBezTo>
                    <a:pt x="12" y="1337"/>
                    <a:pt x="12" y="1371"/>
                    <a:pt x="23" y="1394"/>
                  </a:cubicBezTo>
                  <a:lnTo>
                    <a:pt x="23" y="1406"/>
                  </a:lnTo>
                  <a:lnTo>
                    <a:pt x="35" y="1406"/>
                  </a:lnTo>
                  <a:lnTo>
                    <a:pt x="35" y="1394"/>
                  </a:lnTo>
                  <a:lnTo>
                    <a:pt x="507" y="1637"/>
                  </a:lnTo>
                  <a:lnTo>
                    <a:pt x="796" y="1821"/>
                  </a:lnTo>
                  <a:lnTo>
                    <a:pt x="968" y="1994"/>
                  </a:lnTo>
                  <a:lnTo>
                    <a:pt x="991" y="1994"/>
                  </a:lnTo>
                  <a:lnTo>
                    <a:pt x="1833" y="1487"/>
                  </a:lnTo>
                  <a:cubicBezTo>
                    <a:pt x="1844" y="1487"/>
                    <a:pt x="1844" y="1476"/>
                    <a:pt x="1844" y="1476"/>
                  </a:cubicBezTo>
                  <a:lnTo>
                    <a:pt x="1925" y="1"/>
                  </a:lnTo>
                  <a:close/>
                </a:path>
              </a:pathLst>
            </a:custGeom>
            <a:solidFill>
              <a:srgbClr val="F1A0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4"/>
            <p:cNvSpPr/>
            <p:nvPr/>
          </p:nvSpPr>
          <p:spPr>
            <a:xfrm>
              <a:off x="3076450" y="4464131"/>
              <a:ext cx="485089" cy="100682"/>
            </a:xfrm>
            <a:custGeom>
              <a:rect b="b" l="l" r="r" t="t"/>
              <a:pathLst>
                <a:path extrusionOk="0" h="1165" w="5613">
                  <a:moveTo>
                    <a:pt x="5382" y="0"/>
                  </a:moveTo>
                  <a:cubicBezTo>
                    <a:pt x="4368" y="438"/>
                    <a:pt x="3065" y="554"/>
                    <a:pt x="2005" y="554"/>
                  </a:cubicBezTo>
                  <a:cubicBezTo>
                    <a:pt x="865" y="554"/>
                    <a:pt x="1" y="427"/>
                    <a:pt x="0" y="427"/>
                  </a:cubicBezTo>
                  <a:lnTo>
                    <a:pt x="0" y="427"/>
                  </a:lnTo>
                  <a:cubicBezTo>
                    <a:pt x="0" y="427"/>
                    <a:pt x="715" y="1037"/>
                    <a:pt x="2662" y="1153"/>
                  </a:cubicBezTo>
                  <a:cubicBezTo>
                    <a:pt x="2743" y="1165"/>
                    <a:pt x="2812" y="1165"/>
                    <a:pt x="2881" y="1165"/>
                  </a:cubicBezTo>
                  <a:cubicBezTo>
                    <a:pt x="4264" y="1165"/>
                    <a:pt x="5231" y="369"/>
                    <a:pt x="56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4"/>
            <p:cNvSpPr/>
            <p:nvPr/>
          </p:nvSpPr>
          <p:spPr>
            <a:xfrm>
              <a:off x="3541494" y="4447278"/>
              <a:ext cx="34915" cy="16939"/>
            </a:xfrm>
            <a:custGeom>
              <a:rect b="b" l="l" r="r" t="t"/>
              <a:pathLst>
                <a:path extrusionOk="0" h="196" w="404">
                  <a:moveTo>
                    <a:pt x="403" y="0"/>
                  </a:moveTo>
                  <a:cubicBezTo>
                    <a:pt x="277" y="69"/>
                    <a:pt x="139" y="138"/>
                    <a:pt x="1" y="195"/>
                  </a:cubicBezTo>
                  <a:lnTo>
                    <a:pt x="231" y="195"/>
                  </a:lnTo>
                  <a:cubicBezTo>
                    <a:pt x="346" y="80"/>
                    <a:pt x="403" y="0"/>
                    <a:pt x="403" y="0"/>
                  </a:cubicBezTo>
                  <a:close/>
                </a:path>
              </a:pathLst>
            </a:custGeom>
            <a:solidFill>
              <a:srgbClr val="DF5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4"/>
            <p:cNvSpPr/>
            <p:nvPr/>
          </p:nvSpPr>
          <p:spPr>
            <a:xfrm>
              <a:off x="3004719" y="4833590"/>
              <a:ext cx="571685" cy="94633"/>
            </a:xfrm>
            <a:custGeom>
              <a:rect b="b" l="l" r="r" t="t"/>
              <a:pathLst>
                <a:path extrusionOk="0" h="1095" w="6615">
                  <a:moveTo>
                    <a:pt x="4610" y="1"/>
                  </a:moveTo>
                  <a:cubicBezTo>
                    <a:pt x="4057" y="1"/>
                    <a:pt x="2420" y="565"/>
                    <a:pt x="1764" y="600"/>
                  </a:cubicBezTo>
                  <a:lnTo>
                    <a:pt x="1626" y="600"/>
                  </a:lnTo>
                  <a:cubicBezTo>
                    <a:pt x="958" y="600"/>
                    <a:pt x="1" y="369"/>
                    <a:pt x="1" y="369"/>
                  </a:cubicBezTo>
                  <a:lnTo>
                    <a:pt x="1" y="369"/>
                  </a:lnTo>
                  <a:cubicBezTo>
                    <a:pt x="1" y="369"/>
                    <a:pt x="1199" y="933"/>
                    <a:pt x="1764" y="1072"/>
                  </a:cubicBezTo>
                  <a:cubicBezTo>
                    <a:pt x="1810" y="1084"/>
                    <a:pt x="1856" y="1095"/>
                    <a:pt x="1913" y="1095"/>
                  </a:cubicBezTo>
                  <a:cubicBezTo>
                    <a:pt x="2594" y="1095"/>
                    <a:pt x="4172" y="334"/>
                    <a:pt x="4656" y="300"/>
                  </a:cubicBezTo>
                  <a:cubicBezTo>
                    <a:pt x="4829" y="288"/>
                    <a:pt x="5106" y="288"/>
                    <a:pt x="5393" y="288"/>
                  </a:cubicBezTo>
                  <a:cubicBezTo>
                    <a:pt x="5969" y="288"/>
                    <a:pt x="6614" y="300"/>
                    <a:pt x="6614" y="300"/>
                  </a:cubicBezTo>
                  <a:cubicBezTo>
                    <a:pt x="6614" y="300"/>
                    <a:pt x="5152" y="35"/>
                    <a:pt x="46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4"/>
            <p:cNvSpPr/>
            <p:nvPr/>
          </p:nvSpPr>
          <p:spPr>
            <a:xfrm>
              <a:off x="3056486" y="4811725"/>
              <a:ext cx="201278" cy="33878"/>
            </a:xfrm>
            <a:custGeom>
              <a:rect b="b" l="l" r="r" t="t"/>
              <a:pathLst>
                <a:path extrusionOk="0" h="392" w="2329">
                  <a:moveTo>
                    <a:pt x="1" y="0"/>
                  </a:moveTo>
                  <a:cubicBezTo>
                    <a:pt x="1" y="0"/>
                    <a:pt x="554" y="392"/>
                    <a:pt x="1419" y="392"/>
                  </a:cubicBezTo>
                  <a:cubicBezTo>
                    <a:pt x="1695" y="392"/>
                    <a:pt x="2006" y="357"/>
                    <a:pt x="2328" y="25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4"/>
            <p:cNvSpPr/>
            <p:nvPr/>
          </p:nvSpPr>
          <p:spPr>
            <a:xfrm>
              <a:off x="2615468" y="5271756"/>
              <a:ext cx="111571" cy="52804"/>
            </a:xfrm>
            <a:custGeom>
              <a:rect b="b" l="l" r="r" t="t"/>
              <a:pathLst>
                <a:path extrusionOk="0" h="611" w="1291">
                  <a:moveTo>
                    <a:pt x="0" y="0"/>
                  </a:moveTo>
                  <a:lnTo>
                    <a:pt x="991" y="611"/>
                  </a:lnTo>
                  <a:cubicBezTo>
                    <a:pt x="1083" y="599"/>
                    <a:pt x="1186" y="587"/>
                    <a:pt x="1291" y="576"/>
                  </a:cubicBezTo>
                  <a:lnTo>
                    <a:pt x="1175" y="0"/>
                  </a:lnTo>
                  <a:close/>
                </a:path>
              </a:pathLst>
            </a:custGeom>
            <a:solidFill>
              <a:srgbClr val="FCEB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4"/>
            <p:cNvSpPr/>
            <p:nvPr/>
          </p:nvSpPr>
          <p:spPr>
            <a:xfrm>
              <a:off x="2701114" y="5321536"/>
              <a:ext cx="29902" cy="20914"/>
            </a:xfrm>
            <a:custGeom>
              <a:rect b="b" l="l" r="r" t="t"/>
              <a:pathLst>
                <a:path extrusionOk="0" h="242" w="346">
                  <a:moveTo>
                    <a:pt x="300" y="0"/>
                  </a:moveTo>
                  <a:cubicBezTo>
                    <a:pt x="195" y="11"/>
                    <a:pt x="92" y="23"/>
                    <a:pt x="0" y="35"/>
                  </a:cubicBezTo>
                  <a:lnTo>
                    <a:pt x="346" y="242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EBD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4"/>
            <p:cNvSpPr/>
            <p:nvPr/>
          </p:nvSpPr>
          <p:spPr>
            <a:xfrm>
              <a:off x="2717016" y="5040747"/>
              <a:ext cx="1299535" cy="347505"/>
            </a:xfrm>
            <a:custGeom>
              <a:rect b="b" l="l" r="r" t="t"/>
              <a:pathLst>
                <a:path extrusionOk="0" h="4021" w="15037">
                  <a:moveTo>
                    <a:pt x="14575" y="0"/>
                  </a:moveTo>
                  <a:lnTo>
                    <a:pt x="12801" y="703"/>
                  </a:lnTo>
                  <a:lnTo>
                    <a:pt x="10624" y="1775"/>
                  </a:lnTo>
                  <a:cubicBezTo>
                    <a:pt x="10624" y="1775"/>
                    <a:pt x="7570" y="2650"/>
                    <a:pt x="7328" y="2650"/>
                  </a:cubicBezTo>
                  <a:lnTo>
                    <a:pt x="2016" y="2650"/>
                  </a:lnTo>
                  <a:cubicBezTo>
                    <a:pt x="1936" y="2650"/>
                    <a:pt x="887" y="2661"/>
                    <a:pt x="0" y="2673"/>
                  </a:cubicBezTo>
                  <a:lnTo>
                    <a:pt x="116" y="3249"/>
                  </a:lnTo>
                  <a:lnTo>
                    <a:pt x="162" y="3491"/>
                  </a:lnTo>
                  <a:lnTo>
                    <a:pt x="634" y="3779"/>
                  </a:lnTo>
                  <a:cubicBezTo>
                    <a:pt x="634" y="3779"/>
                    <a:pt x="1913" y="4021"/>
                    <a:pt x="3606" y="4021"/>
                  </a:cubicBezTo>
                  <a:cubicBezTo>
                    <a:pt x="4817" y="4021"/>
                    <a:pt x="6233" y="3895"/>
                    <a:pt x="7547" y="3468"/>
                  </a:cubicBezTo>
                  <a:cubicBezTo>
                    <a:pt x="9943" y="2684"/>
                    <a:pt x="13251" y="1394"/>
                    <a:pt x="14703" y="818"/>
                  </a:cubicBezTo>
                  <a:cubicBezTo>
                    <a:pt x="15002" y="703"/>
                    <a:pt x="15036" y="288"/>
                    <a:pt x="14760" y="115"/>
                  </a:cubicBezTo>
                  <a:lnTo>
                    <a:pt x="14575" y="0"/>
                  </a:lnTo>
                  <a:close/>
                </a:path>
              </a:pathLst>
            </a:custGeom>
            <a:solidFill>
              <a:srgbClr val="F09B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4"/>
            <p:cNvSpPr/>
            <p:nvPr/>
          </p:nvSpPr>
          <p:spPr>
            <a:xfrm>
              <a:off x="2391373" y="4941446"/>
              <a:ext cx="1618175" cy="433927"/>
            </a:xfrm>
            <a:custGeom>
              <a:rect b="b" l="l" r="r" t="t"/>
              <a:pathLst>
                <a:path extrusionOk="0" h="5021" w="18724">
                  <a:moveTo>
                    <a:pt x="18226" y="0"/>
                  </a:moveTo>
                  <a:cubicBezTo>
                    <a:pt x="17956" y="0"/>
                    <a:pt x="17588" y="65"/>
                    <a:pt x="17214" y="169"/>
                  </a:cubicBezTo>
                  <a:cubicBezTo>
                    <a:pt x="16512" y="366"/>
                    <a:pt x="16315" y="1357"/>
                    <a:pt x="15924" y="1644"/>
                  </a:cubicBezTo>
                  <a:cubicBezTo>
                    <a:pt x="15544" y="1933"/>
                    <a:pt x="14323" y="1782"/>
                    <a:pt x="13873" y="2002"/>
                  </a:cubicBezTo>
                  <a:cubicBezTo>
                    <a:pt x="13429" y="2229"/>
                    <a:pt x="13356" y="2670"/>
                    <a:pt x="12788" y="2670"/>
                  </a:cubicBezTo>
                  <a:cubicBezTo>
                    <a:pt x="12781" y="2670"/>
                    <a:pt x="12774" y="2670"/>
                    <a:pt x="12767" y="2670"/>
                  </a:cubicBezTo>
                  <a:cubicBezTo>
                    <a:pt x="6027" y="2635"/>
                    <a:pt x="4206" y="354"/>
                    <a:pt x="2397" y="181"/>
                  </a:cubicBezTo>
                  <a:cubicBezTo>
                    <a:pt x="2314" y="174"/>
                    <a:pt x="2235" y="170"/>
                    <a:pt x="2157" y="170"/>
                  </a:cubicBezTo>
                  <a:cubicBezTo>
                    <a:pt x="525" y="170"/>
                    <a:pt x="1" y="1856"/>
                    <a:pt x="12" y="2670"/>
                  </a:cubicBezTo>
                  <a:cubicBezTo>
                    <a:pt x="58" y="5021"/>
                    <a:pt x="1821" y="4571"/>
                    <a:pt x="3976" y="4824"/>
                  </a:cubicBezTo>
                  <a:cubicBezTo>
                    <a:pt x="4267" y="4860"/>
                    <a:pt x="4592" y="4876"/>
                    <a:pt x="4938" y="4876"/>
                  </a:cubicBezTo>
                  <a:cubicBezTo>
                    <a:pt x="7149" y="4876"/>
                    <a:pt x="10200" y="4236"/>
                    <a:pt x="10589" y="4156"/>
                  </a:cubicBezTo>
                  <a:cubicBezTo>
                    <a:pt x="11038" y="4064"/>
                    <a:pt x="17537" y="1518"/>
                    <a:pt x="17987" y="1483"/>
                  </a:cubicBezTo>
                  <a:cubicBezTo>
                    <a:pt x="18036" y="1480"/>
                    <a:pt x="18083" y="1479"/>
                    <a:pt x="18128" y="1479"/>
                  </a:cubicBezTo>
                  <a:cubicBezTo>
                    <a:pt x="18482" y="1479"/>
                    <a:pt x="18655" y="1552"/>
                    <a:pt x="18655" y="1552"/>
                  </a:cubicBezTo>
                  <a:cubicBezTo>
                    <a:pt x="18655" y="1552"/>
                    <a:pt x="18724" y="423"/>
                    <a:pt x="18655" y="169"/>
                  </a:cubicBezTo>
                  <a:cubicBezTo>
                    <a:pt x="18628" y="51"/>
                    <a:pt x="18464" y="0"/>
                    <a:pt x="18226" y="0"/>
                  </a:cubicBezTo>
                  <a:close/>
                </a:path>
              </a:pathLst>
            </a:custGeom>
            <a:solidFill>
              <a:srgbClr val="F2A9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84" name="Google Shape;48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022" y="1344925"/>
            <a:ext cx="2458000" cy="334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9098" y="1213475"/>
            <a:ext cx="1703700" cy="3472550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24"/>
          <p:cNvSpPr txBox="1"/>
          <p:nvPr/>
        </p:nvSpPr>
        <p:spPr>
          <a:xfrm>
            <a:off x="3004213" y="1344925"/>
            <a:ext cx="3530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Here the meals , calories intake , food search and added in the </a:t>
            </a:r>
            <a:r>
              <a:rPr lang="en"/>
              <a:t>breakfast</a:t>
            </a:r>
            <a:r>
              <a:rPr lang="en"/>
              <a:t> and  other date and all other related data is getting saved to the file using ObjectOutput Stream 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Then we the ObjectInputStream to recover the </a:t>
            </a:r>
            <a:r>
              <a:rPr lang="en"/>
              <a:t>state of the meals , calories and other information that was saved using ObjectOuptutStream 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5"/>
          <p:cNvSpPr/>
          <p:nvPr/>
        </p:nvSpPr>
        <p:spPr>
          <a:xfrm rot="6300003">
            <a:off x="7882975" y="37572"/>
            <a:ext cx="1216812" cy="1143400"/>
          </a:xfrm>
          <a:custGeom>
            <a:rect b="b" l="l" r="r" t="t"/>
            <a:pathLst>
              <a:path extrusionOk="0" h="5390" w="5736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5"/>
          <p:cNvSpPr/>
          <p:nvPr/>
        </p:nvSpPr>
        <p:spPr>
          <a:xfrm>
            <a:off x="53956" y="129550"/>
            <a:ext cx="1216806" cy="1143394"/>
          </a:xfrm>
          <a:custGeom>
            <a:rect b="b" l="l" r="r" t="t"/>
            <a:pathLst>
              <a:path extrusionOk="0" h="5390" w="5736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5"/>
          <p:cNvSpPr txBox="1"/>
          <p:nvPr>
            <p:ph type="title"/>
          </p:nvPr>
        </p:nvSpPr>
        <p:spPr>
          <a:xfrm>
            <a:off x="720000" y="328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FOOD API</a:t>
            </a:r>
            <a:endParaRPr sz="3200"/>
          </a:p>
        </p:txBody>
      </p:sp>
      <p:grpSp>
        <p:nvGrpSpPr>
          <p:cNvPr id="494" name="Google Shape;494;p25"/>
          <p:cNvGrpSpPr/>
          <p:nvPr/>
        </p:nvGrpSpPr>
        <p:grpSpPr>
          <a:xfrm>
            <a:off x="8100701" y="-90711"/>
            <a:ext cx="837977" cy="1327453"/>
            <a:chOff x="1375100" y="2547400"/>
            <a:chExt cx="1792081" cy="2838864"/>
          </a:xfrm>
        </p:grpSpPr>
        <p:sp>
          <p:nvSpPr>
            <p:cNvPr id="495" name="Google Shape;495;p25"/>
            <p:cNvSpPr/>
            <p:nvPr/>
          </p:nvSpPr>
          <p:spPr>
            <a:xfrm>
              <a:off x="1375100" y="4248634"/>
              <a:ext cx="352260" cy="403818"/>
            </a:xfrm>
            <a:custGeom>
              <a:rect b="b" l="l" r="r" t="t"/>
              <a:pathLst>
                <a:path extrusionOk="0" h="5694" w="4967">
                  <a:moveTo>
                    <a:pt x="3331" y="0"/>
                  </a:moveTo>
                  <a:cubicBezTo>
                    <a:pt x="3271" y="0"/>
                    <a:pt x="3207" y="25"/>
                    <a:pt x="3135" y="79"/>
                  </a:cubicBezTo>
                  <a:cubicBezTo>
                    <a:pt x="2812" y="332"/>
                    <a:pt x="1924" y="1761"/>
                    <a:pt x="1499" y="2048"/>
                  </a:cubicBezTo>
                  <a:cubicBezTo>
                    <a:pt x="1061" y="2325"/>
                    <a:pt x="1" y="3904"/>
                    <a:pt x="104" y="4722"/>
                  </a:cubicBezTo>
                  <a:cubicBezTo>
                    <a:pt x="180" y="5322"/>
                    <a:pt x="300" y="5693"/>
                    <a:pt x="499" y="5693"/>
                  </a:cubicBezTo>
                  <a:cubicBezTo>
                    <a:pt x="572" y="5693"/>
                    <a:pt x="654" y="5644"/>
                    <a:pt x="749" y="5540"/>
                  </a:cubicBezTo>
                  <a:cubicBezTo>
                    <a:pt x="1107" y="5148"/>
                    <a:pt x="2316" y="3351"/>
                    <a:pt x="2927" y="3190"/>
                  </a:cubicBezTo>
                  <a:cubicBezTo>
                    <a:pt x="3127" y="3136"/>
                    <a:pt x="3387" y="3118"/>
                    <a:pt x="3645" y="3118"/>
                  </a:cubicBezTo>
                  <a:cubicBezTo>
                    <a:pt x="4160" y="3118"/>
                    <a:pt x="4667" y="3190"/>
                    <a:pt x="4667" y="3190"/>
                  </a:cubicBezTo>
                  <a:lnTo>
                    <a:pt x="4966" y="2048"/>
                  </a:lnTo>
                  <a:cubicBezTo>
                    <a:pt x="4966" y="2048"/>
                    <a:pt x="4068" y="1116"/>
                    <a:pt x="3849" y="655"/>
                  </a:cubicBezTo>
                  <a:cubicBezTo>
                    <a:pt x="3688" y="296"/>
                    <a:pt x="3541" y="0"/>
                    <a:pt x="3331" y="0"/>
                  </a:cubicBezTo>
                  <a:close/>
                </a:path>
              </a:pathLst>
            </a:custGeom>
            <a:solidFill>
              <a:srgbClr val="F2A9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5"/>
            <p:cNvSpPr/>
            <p:nvPr/>
          </p:nvSpPr>
          <p:spPr>
            <a:xfrm>
              <a:off x="1375100" y="4248634"/>
              <a:ext cx="295878" cy="403818"/>
            </a:xfrm>
            <a:custGeom>
              <a:rect b="b" l="l" r="r" t="t"/>
              <a:pathLst>
                <a:path extrusionOk="0" h="5694" w="4172">
                  <a:moveTo>
                    <a:pt x="3331" y="0"/>
                  </a:moveTo>
                  <a:cubicBezTo>
                    <a:pt x="3271" y="0"/>
                    <a:pt x="3207" y="25"/>
                    <a:pt x="3135" y="79"/>
                  </a:cubicBezTo>
                  <a:cubicBezTo>
                    <a:pt x="2812" y="332"/>
                    <a:pt x="1924" y="1761"/>
                    <a:pt x="1499" y="2048"/>
                  </a:cubicBezTo>
                  <a:cubicBezTo>
                    <a:pt x="1061" y="2325"/>
                    <a:pt x="1" y="3904"/>
                    <a:pt x="104" y="4722"/>
                  </a:cubicBezTo>
                  <a:cubicBezTo>
                    <a:pt x="180" y="5322"/>
                    <a:pt x="300" y="5693"/>
                    <a:pt x="499" y="5693"/>
                  </a:cubicBezTo>
                  <a:cubicBezTo>
                    <a:pt x="572" y="5693"/>
                    <a:pt x="654" y="5644"/>
                    <a:pt x="749" y="5540"/>
                  </a:cubicBezTo>
                  <a:cubicBezTo>
                    <a:pt x="1107" y="5148"/>
                    <a:pt x="2316" y="3351"/>
                    <a:pt x="2927" y="3190"/>
                  </a:cubicBezTo>
                  <a:cubicBezTo>
                    <a:pt x="2950" y="3178"/>
                    <a:pt x="2984" y="3167"/>
                    <a:pt x="3020" y="3167"/>
                  </a:cubicBezTo>
                  <a:cubicBezTo>
                    <a:pt x="3020" y="3167"/>
                    <a:pt x="3077" y="2417"/>
                    <a:pt x="3307" y="2025"/>
                  </a:cubicBezTo>
                  <a:cubicBezTo>
                    <a:pt x="3538" y="1623"/>
                    <a:pt x="4172" y="1139"/>
                    <a:pt x="4172" y="1139"/>
                  </a:cubicBezTo>
                  <a:cubicBezTo>
                    <a:pt x="4033" y="954"/>
                    <a:pt x="3918" y="781"/>
                    <a:pt x="3849" y="655"/>
                  </a:cubicBezTo>
                  <a:cubicBezTo>
                    <a:pt x="3688" y="296"/>
                    <a:pt x="3541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5"/>
            <p:cNvSpPr/>
            <p:nvPr/>
          </p:nvSpPr>
          <p:spPr>
            <a:xfrm>
              <a:off x="2673507" y="5102372"/>
              <a:ext cx="493674" cy="283893"/>
            </a:xfrm>
            <a:custGeom>
              <a:rect b="b" l="l" r="r" t="t"/>
              <a:pathLst>
                <a:path extrusionOk="0" h="4003" w="6961">
                  <a:moveTo>
                    <a:pt x="1568" y="1"/>
                  </a:moveTo>
                  <a:lnTo>
                    <a:pt x="1" y="288"/>
                  </a:lnTo>
                  <a:cubicBezTo>
                    <a:pt x="1" y="288"/>
                    <a:pt x="220" y="3250"/>
                    <a:pt x="358" y="3711"/>
                  </a:cubicBezTo>
                  <a:cubicBezTo>
                    <a:pt x="416" y="3908"/>
                    <a:pt x="532" y="4002"/>
                    <a:pt x="771" y="4002"/>
                  </a:cubicBezTo>
                  <a:cubicBezTo>
                    <a:pt x="1105" y="4002"/>
                    <a:pt x="1680" y="3817"/>
                    <a:pt x="2674" y="3468"/>
                  </a:cubicBezTo>
                  <a:cubicBezTo>
                    <a:pt x="4391" y="2869"/>
                    <a:pt x="6960" y="1855"/>
                    <a:pt x="6568" y="1256"/>
                  </a:cubicBezTo>
                  <a:cubicBezTo>
                    <a:pt x="6468" y="1100"/>
                    <a:pt x="6157" y="1042"/>
                    <a:pt x="5750" y="1042"/>
                  </a:cubicBezTo>
                  <a:cubicBezTo>
                    <a:pt x="4567" y="1042"/>
                    <a:pt x="2571" y="1532"/>
                    <a:pt x="2571" y="1532"/>
                  </a:cubicBezTo>
                  <a:lnTo>
                    <a:pt x="1568" y="1"/>
                  </a:lnTo>
                  <a:close/>
                </a:path>
              </a:pathLst>
            </a:custGeom>
            <a:solidFill>
              <a:srgbClr val="F2A9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5"/>
            <p:cNvSpPr/>
            <p:nvPr/>
          </p:nvSpPr>
          <p:spPr>
            <a:xfrm>
              <a:off x="2685847" y="5176199"/>
              <a:ext cx="481334" cy="210065"/>
            </a:xfrm>
            <a:custGeom>
              <a:rect b="b" l="l" r="r" t="t"/>
              <a:pathLst>
                <a:path extrusionOk="0" h="2962" w="6787">
                  <a:moveTo>
                    <a:pt x="5576" y="1"/>
                  </a:moveTo>
                  <a:cubicBezTo>
                    <a:pt x="4393" y="1"/>
                    <a:pt x="2397" y="491"/>
                    <a:pt x="2397" y="491"/>
                  </a:cubicBezTo>
                  <a:cubicBezTo>
                    <a:pt x="2397" y="491"/>
                    <a:pt x="2523" y="768"/>
                    <a:pt x="2281" y="964"/>
                  </a:cubicBezTo>
                  <a:cubicBezTo>
                    <a:pt x="2039" y="1160"/>
                    <a:pt x="0" y="1321"/>
                    <a:pt x="0" y="1321"/>
                  </a:cubicBezTo>
                  <a:cubicBezTo>
                    <a:pt x="57" y="1932"/>
                    <a:pt x="126" y="2496"/>
                    <a:pt x="184" y="2670"/>
                  </a:cubicBezTo>
                  <a:cubicBezTo>
                    <a:pt x="242" y="2867"/>
                    <a:pt x="358" y="2961"/>
                    <a:pt x="597" y="2961"/>
                  </a:cubicBezTo>
                  <a:cubicBezTo>
                    <a:pt x="931" y="2961"/>
                    <a:pt x="1506" y="2776"/>
                    <a:pt x="2500" y="2427"/>
                  </a:cubicBezTo>
                  <a:cubicBezTo>
                    <a:pt x="4217" y="1828"/>
                    <a:pt x="6786" y="814"/>
                    <a:pt x="6394" y="215"/>
                  </a:cubicBezTo>
                  <a:cubicBezTo>
                    <a:pt x="6294" y="59"/>
                    <a:pt x="5983" y="1"/>
                    <a:pt x="5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5"/>
            <p:cNvSpPr/>
            <p:nvPr/>
          </p:nvSpPr>
          <p:spPr>
            <a:xfrm>
              <a:off x="1727290" y="2547400"/>
              <a:ext cx="876855" cy="473391"/>
            </a:xfrm>
            <a:custGeom>
              <a:rect b="b" l="l" r="r" t="t"/>
              <a:pathLst>
                <a:path extrusionOk="0" h="6675" w="12364">
                  <a:moveTo>
                    <a:pt x="10382" y="1"/>
                  </a:moveTo>
                  <a:cubicBezTo>
                    <a:pt x="10186" y="1"/>
                    <a:pt x="9975" y="24"/>
                    <a:pt x="9748" y="78"/>
                  </a:cubicBezTo>
                  <a:cubicBezTo>
                    <a:pt x="7928" y="507"/>
                    <a:pt x="7073" y="2246"/>
                    <a:pt x="5115" y="2246"/>
                  </a:cubicBezTo>
                  <a:cubicBezTo>
                    <a:pt x="5077" y="2246"/>
                    <a:pt x="5039" y="2245"/>
                    <a:pt x="5001" y="2244"/>
                  </a:cubicBezTo>
                  <a:cubicBezTo>
                    <a:pt x="2950" y="2175"/>
                    <a:pt x="2317" y="1852"/>
                    <a:pt x="2317" y="1852"/>
                  </a:cubicBezTo>
                  <a:lnTo>
                    <a:pt x="2317" y="1852"/>
                  </a:lnTo>
                  <a:cubicBezTo>
                    <a:pt x="2317" y="1852"/>
                    <a:pt x="3054" y="2705"/>
                    <a:pt x="3953" y="2785"/>
                  </a:cubicBezTo>
                  <a:cubicBezTo>
                    <a:pt x="3953" y="2785"/>
                    <a:pt x="3584" y="3338"/>
                    <a:pt x="2317" y="3488"/>
                  </a:cubicBezTo>
                  <a:cubicBezTo>
                    <a:pt x="1049" y="3638"/>
                    <a:pt x="681" y="3338"/>
                    <a:pt x="0" y="4214"/>
                  </a:cubicBezTo>
                  <a:cubicBezTo>
                    <a:pt x="0" y="4214"/>
                    <a:pt x="298" y="4065"/>
                    <a:pt x="796" y="4065"/>
                  </a:cubicBezTo>
                  <a:cubicBezTo>
                    <a:pt x="868" y="4065"/>
                    <a:pt x="945" y="4068"/>
                    <a:pt x="1026" y="4075"/>
                  </a:cubicBezTo>
                  <a:cubicBezTo>
                    <a:pt x="1627" y="4119"/>
                    <a:pt x="2187" y="4982"/>
                    <a:pt x="3658" y="4982"/>
                  </a:cubicBezTo>
                  <a:cubicBezTo>
                    <a:pt x="3738" y="4982"/>
                    <a:pt x="3821" y="4980"/>
                    <a:pt x="3907" y="4974"/>
                  </a:cubicBezTo>
                  <a:cubicBezTo>
                    <a:pt x="5335" y="4882"/>
                    <a:pt x="5704" y="4364"/>
                    <a:pt x="5704" y="4364"/>
                  </a:cubicBezTo>
                  <a:lnTo>
                    <a:pt x="5704" y="4364"/>
                  </a:lnTo>
                  <a:cubicBezTo>
                    <a:pt x="5704" y="4364"/>
                    <a:pt x="5082" y="5389"/>
                    <a:pt x="4483" y="5504"/>
                  </a:cubicBezTo>
                  <a:cubicBezTo>
                    <a:pt x="4028" y="5595"/>
                    <a:pt x="3634" y="5629"/>
                    <a:pt x="3300" y="5629"/>
                  </a:cubicBezTo>
                  <a:cubicBezTo>
                    <a:pt x="2365" y="5629"/>
                    <a:pt x="1902" y="5366"/>
                    <a:pt x="1902" y="5366"/>
                  </a:cubicBezTo>
                  <a:lnTo>
                    <a:pt x="1902" y="5366"/>
                  </a:lnTo>
                  <a:cubicBezTo>
                    <a:pt x="1902" y="5366"/>
                    <a:pt x="3008" y="6675"/>
                    <a:pt x="4361" y="6675"/>
                  </a:cubicBezTo>
                  <a:cubicBezTo>
                    <a:pt x="4716" y="6675"/>
                    <a:pt x="5088" y="6584"/>
                    <a:pt x="5462" y="6357"/>
                  </a:cubicBezTo>
                  <a:cubicBezTo>
                    <a:pt x="7259" y="5263"/>
                    <a:pt x="8746" y="5182"/>
                    <a:pt x="8746" y="5182"/>
                  </a:cubicBezTo>
                  <a:lnTo>
                    <a:pt x="9679" y="5608"/>
                  </a:lnTo>
                  <a:lnTo>
                    <a:pt x="9553" y="3661"/>
                  </a:lnTo>
                  <a:lnTo>
                    <a:pt x="9553" y="3661"/>
                  </a:lnTo>
                  <a:cubicBezTo>
                    <a:pt x="9553" y="3661"/>
                    <a:pt x="10835" y="4105"/>
                    <a:pt x="10932" y="4105"/>
                  </a:cubicBezTo>
                  <a:cubicBezTo>
                    <a:pt x="10939" y="4105"/>
                    <a:pt x="10940" y="4103"/>
                    <a:pt x="10935" y="4098"/>
                  </a:cubicBezTo>
                  <a:cubicBezTo>
                    <a:pt x="10843" y="4018"/>
                    <a:pt x="12364" y="1875"/>
                    <a:pt x="12364" y="1875"/>
                  </a:cubicBezTo>
                  <a:lnTo>
                    <a:pt x="12364" y="1207"/>
                  </a:lnTo>
                  <a:cubicBezTo>
                    <a:pt x="12364" y="1207"/>
                    <a:pt x="11778" y="1"/>
                    <a:pt x="10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5"/>
            <p:cNvSpPr/>
            <p:nvPr/>
          </p:nvSpPr>
          <p:spPr>
            <a:xfrm>
              <a:off x="2180825" y="3607019"/>
              <a:ext cx="366160" cy="211696"/>
            </a:xfrm>
            <a:custGeom>
              <a:rect b="b" l="l" r="r" t="t"/>
              <a:pathLst>
                <a:path extrusionOk="0" h="2985" w="5163">
                  <a:moveTo>
                    <a:pt x="542" y="0"/>
                  </a:moveTo>
                  <a:lnTo>
                    <a:pt x="0" y="1060"/>
                  </a:lnTo>
                  <a:cubicBezTo>
                    <a:pt x="0" y="1060"/>
                    <a:pt x="1084" y="2097"/>
                    <a:pt x="2074" y="2604"/>
                  </a:cubicBezTo>
                  <a:cubicBezTo>
                    <a:pt x="2685" y="2923"/>
                    <a:pt x="3479" y="2985"/>
                    <a:pt x="3999" y="2985"/>
                  </a:cubicBezTo>
                  <a:cubicBezTo>
                    <a:pt x="4323" y="2985"/>
                    <a:pt x="4540" y="2961"/>
                    <a:pt x="4540" y="2961"/>
                  </a:cubicBezTo>
                  <a:cubicBezTo>
                    <a:pt x="4574" y="2500"/>
                    <a:pt x="5162" y="1222"/>
                    <a:pt x="5162" y="1222"/>
                  </a:cubicBezTo>
                  <a:cubicBezTo>
                    <a:pt x="5162" y="1222"/>
                    <a:pt x="3480" y="300"/>
                    <a:pt x="3388" y="231"/>
                  </a:cubicBezTo>
                  <a:cubicBezTo>
                    <a:pt x="3296" y="161"/>
                    <a:pt x="542" y="0"/>
                    <a:pt x="542" y="0"/>
                  </a:cubicBezTo>
                  <a:close/>
                </a:path>
              </a:pathLst>
            </a:custGeom>
            <a:solidFill>
              <a:srgbClr val="F2A9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5"/>
            <p:cNvSpPr/>
            <p:nvPr/>
          </p:nvSpPr>
          <p:spPr>
            <a:xfrm>
              <a:off x="2582020" y="3064408"/>
              <a:ext cx="415166" cy="542538"/>
            </a:xfrm>
            <a:custGeom>
              <a:rect b="b" l="l" r="r" t="t"/>
              <a:pathLst>
                <a:path extrusionOk="0" h="7650" w="5854">
                  <a:moveTo>
                    <a:pt x="0" y="1"/>
                  </a:moveTo>
                  <a:lnTo>
                    <a:pt x="473" y="1429"/>
                  </a:lnTo>
                  <a:lnTo>
                    <a:pt x="254" y="3422"/>
                  </a:lnTo>
                  <a:lnTo>
                    <a:pt x="1280" y="5047"/>
                  </a:lnTo>
                  <a:cubicBezTo>
                    <a:pt x="1280" y="5047"/>
                    <a:pt x="3895" y="7536"/>
                    <a:pt x="4322" y="7639"/>
                  </a:cubicBezTo>
                  <a:cubicBezTo>
                    <a:pt x="4351" y="7646"/>
                    <a:pt x="4381" y="7650"/>
                    <a:pt x="4410" y="7650"/>
                  </a:cubicBezTo>
                  <a:cubicBezTo>
                    <a:pt x="4814" y="7650"/>
                    <a:pt x="5185" y="7010"/>
                    <a:pt x="5497" y="6430"/>
                  </a:cubicBezTo>
                  <a:cubicBezTo>
                    <a:pt x="5497" y="6430"/>
                    <a:pt x="5773" y="6187"/>
                    <a:pt x="5819" y="5750"/>
                  </a:cubicBezTo>
                  <a:cubicBezTo>
                    <a:pt x="5854" y="5485"/>
                    <a:pt x="5784" y="4966"/>
                    <a:pt x="5784" y="4966"/>
                  </a:cubicBezTo>
                  <a:cubicBezTo>
                    <a:pt x="5784" y="4966"/>
                    <a:pt x="5773" y="4586"/>
                    <a:pt x="5681" y="4321"/>
                  </a:cubicBezTo>
                  <a:cubicBezTo>
                    <a:pt x="5623" y="4113"/>
                    <a:pt x="5289" y="3998"/>
                    <a:pt x="5289" y="3998"/>
                  </a:cubicBezTo>
                  <a:cubicBezTo>
                    <a:pt x="5289" y="3998"/>
                    <a:pt x="5220" y="3780"/>
                    <a:pt x="5116" y="3606"/>
                  </a:cubicBezTo>
                  <a:cubicBezTo>
                    <a:pt x="5001" y="3422"/>
                    <a:pt x="4759" y="3353"/>
                    <a:pt x="4759" y="3353"/>
                  </a:cubicBezTo>
                  <a:cubicBezTo>
                    <a:pt x="4759" y="3353"/>
                    <a:pt x="4471" y="2961"/>
                    <a:pt x="4217" y="2961"/>
                  </a:cubicBezTo>
                  <a:cubicBezTo>
                    <a:pt x="3964" y="2961"/>
                    <a:pt x="3538" y="3929"/>
                    <a:pt x="3538" y="3929"/>
                  </a:cubicBezTo>
                  <a:lnTo>
                    <a:pt x="3757" y="4033"/>
                  </a:lnTo>
                  <a:lnTo>
                    <a:pt x="3780" y="4966"/>
                  </a:lnTo>
                  <a:cubicBezTo>
                    <a:pt x="3780" y="4966"/>
                    <a:pt x="3296" y="4494"/>
                    <a:pt x="2685" y="3826"/>
                  </a:cubicBezTo>
                  <a:cubicBezTo>
                    <a:pt x="2074" y="3146"/>
                    <a:pt x="1291" y="1463"/>
                    <a:pt x="1003" y="887"/>
                  </a:cubicBezTo>
                  <a:cubicBezTo>
                    <a:pt x="715" y="32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2A9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5"/>
            <p:cNvSpPr/>
            <p:nvPr/>
          </p:nvSpPr>
          <p:spPr>
            <a:xfrm>
              <a:off x="2885984" y="3463193"/>
              <a:ext cx="77728" cy="44183"/>
            </a:xfrm>
            <a:custGeom>
              <a:rect b="b" l="l" r="r" t="t"/>
              <a:pathLst>
                <a:path extrusionOk="0" h="623" w="1096">
                  <a:moveTo>
                    <a:pt x="1" y="0"/>
                  </a:moveTo>
                  <a:cubicBezTo>
                    <a:pt x="1" y="11"/>
                    <a:pt x="13" y="23"/>
                    <a:pt x="13" y="34"/>
                  </a:cubicBezTo>
                  <a:cubicBezTo>
                    <a:pt x="24" y="34"/>
                    <a:pt x="36" y="46"/>
                    <a:pt x="36" y="57"/>
                  </a:cubicBezTo>
                  <a:cubicBezTo>
                    <a:pt x="47" y="69"/>
                    <a:pt x="59" y="92"/>
                    <a:pt x="59" y="104"/>
                  </a:cubicBezTo>
                  <a:lnTo>
                    <a:pt x="93" y="139"/>
                  </a:lnTo>
                  <a:cubicBezTo>
                    <a:pt x="93" y="127"/>
                    <a:pt x="82" y="104"/>
                    <a:pt x="70" y="92"/>
                  </a:cubicBezTo>
                  <a:cubicBezTo>
                    <a:pt x="59" y="80"/>
                    <a:pt x="47" y="69"/>
                    <a:pt x="47" y="57"/>
                  </a:cubicBezTo>
                  <a:cubicBezTo>
                    <a:pt x="36" y="46"/>
                    <a:pt x="24" y="34"/>
                    <a:pt x="24" y="23"/>
                  </a:cubicBezTo>
                  <a:cubicBezTo>
                    <a:pt x="13" y="23"/>
                    <a:pt x="13" y="11"/>
                    <a:pt x="1" y="0"/>
                  </a:cubicBezTo>
                  <a:close/>
                  <a:moveTo>
                    <a:pt x="93" y="139"/>
                  </a:moveTo>
                  <a:lnTo>
                    <a:pt x="94" y="140"/>
                  </a:lnTo>
                  <a:lnTo>
                    <a:pt x="94" y="140"/>
                  </a:lnTo>
                  <a:cubicBezTo>
                    <a:pt x="94" y="140"/>
                    <a:pt x="93" y="139"/>
                    <a:pt x="93" y="139"/>
                  </a:cubicBezTo>
                  <a:close/>
                  <a:moveTo>
                    <a:pt x="94" y="140"/>
                  </a:moveTo>
                  <a:cubicBezTo>
                    <a:pt x="106" y="152"/>
                    <a:pt x="116" y="173"/>
                    <a:pt x="128" y="185"/>
                  </a:cubicBezTo>
                  <a:cubicBezTo>
                    <a:pt x="139" y="196"/>
                    <a:pt x="151" y="219"/>
                    <a:pt x="162" y="231"/>
                  </a:cubicBezTo>
                  <a:cubicBezTo>
                    <a:pt x="174" y="242"/>
                    <a:pt x="185" y="265"/>
                    <a:pt x="197" y="277"/>
                  </a:cubicBezTo>
                  <a:lnTo>
                    <a:pt x="220" y="300"/>
                  </a:lnTo>
                  <a:lnTo>
                    <a:pt x="243" y="323"/>
                  </a:lnTo>
                  <a:lnTo>
                    <a:pt x="289" y="369"/>
                  </a:lnTo>
                  <a:cubicBezTo>
                    <a:pt x="300" y="380"/>
                    <a:pt x="323" y="392"/>
                    <a:pt x="335" y="415"/>
                  </a:cubicBezTo>
                  <a:cubicBezTo>
                    <a:pt x="358" y="426"/>
                    <a:pt x="381" y="438"/>
                    <a:pt x="392" y="449"/>
                  </a:cubicBezTo>
                  <a:lnTo>
                    <a:pt x="427" y="472"/>
                  </a:lnTo>
                  <a:cubicBezTo>
                    <a:pt x="427" y="484"/>
                    <a:pt x="438" y="484"/>
                    <a:pt x="450" y="495"/>
                  </a:cubicBezTo>
                  <a:cubicBezTo>
                    <a:pt x="496" y="518"/>
                    <a:pt x="531" y="541"/>
                    <a:pt x="577" y="553"/>
                  </a:cubicBezTo>
                  <a:cubicBezTo>
                    <a:pt x="612" y="576"/>
                    <a:pt x="658" y="587"/>
                    <a:pt x="704" y="599"/>
                  </a:cubicBezTo>
                  <a:cubicBezTo>
                    <a:pt x="715" y="611"/>
                    <a:pt x="738" y="611"/>
                    <a:pt x="761" y="611"/>
                  </a:cubicBezTo>
                  <a:cubicBezTo>
                    <a:pt x="784" y="622"/>
                    <a:pt x="807" y="622"/>
                    <a:pt x="819" y="622"/>
                  </a:cubicBezTo>
                  <a:lnTo>
                    <a:pt x="922" y="622"/>
                  </a:lnTo>
                  <a:cubicBezTo>
                    <a:pt x="899" y="622"/>
                    <a:pt x="865" y="622"/>
                    <a:pt x="819" y="611"/>
                  </a:cubicBezTo>
                  <a:cubicBezTo>
                    <a:pt x="807" y="611"/>
                    <a:pt x="784" y="611"/>
                    <a:pt x="761" y="599"/>
                  </a:cubicBezTo>
                  <a:cubicBezTo>
                    <a:pt x="738" y="599"/>
                    <a:pt x="727" y="599"/>
                    <a:pt x="704" y="587"/>
                  </a:cubicBezTo>
                  <a:cubicBezTo>
                    <a:pt x="658" y="576"/>
                    <a:pt x="623" y="564"/>
                    <a:pt x="577" y="541"/>
                  </a:cubicBezTo>
                  <a:cubicBezTo>
                    <a:pt x="543" y="518"/>
                    <a:pt x="496" y="507"/>
                    <a:pt x="461" y="484"/>
                  </a:cubicBezTo>
                  <a:cubicBezTo>
                    <a:pt x="450" y="472"/>
                    <a:pt x="438" y="472"/>
                    <a:pt x="427" y="461"/>
                  </a:cubicBezTo>
                  <a:lnTo>
                    <a:pt x="404" y="438"/>
                  </a:lnTo>
                  <a:cubicBezTo>
                    <a:pt x="381" y="426"/>
                    <a:pt x="369" y="415"/>
                    <a:pt x="346" y="403"/>
                  </a:cubicBezTo>
                  <a:lnTo>
                    <a:pt x="300" y="357"/>
                  </a:lnTo>
                  <a:cubicBezTo>
                    <a:pt x="277" y="346"/>
                    <a:pt x="266" y="323"/>
                    <a:pt x="254" y="311"/>
                  </a:cubicBezTo>
                  <a:cubicBezTo>
                    <a:pt x="243" y="300"/>
                    <a:pt x="231" y="300"/>
                    <a:pt x="231" y="288"/>
                  </a:cubicBezTo>
                  <a:lnTo>
                    <a:pt x="208" y="265"/>
                  </a:lnTo>
                  <a:cubicBezTo>
                    <a:pt x="197" y="254"/>
                    <a:pt x="174" y="242"/>
                    <a:pt x="162" y="219"/>
                  </a:cubicBezTo>
                  <a:cubicBezTo>
                    <a:pt x="151" y="208"/>
                    <a:pt x="139" y="196"/>
                    <a:pt x="128" y="173"/>
                  </a:cubicBezTo>
                  <a:lnTo>
                    <a:pt x="94" y="140"/>
                  </a:lnTo>
                  <a:close/>
                  <a:moveTo>
                    <a:pt x="1096" y="599"/>
                  </a:moveTo>
                  <a:cubicBezTo>
                    <a:pt x="1073" y="599"/>
                    <a:pt x="1049" y="611"/>
                    <a:pt x="1026" y="611"/>
                  </a:cubicBezTo>
                  <a:cubicBezTo>
                    <a:pt x="1003" y="611"/>
                    <a:pt x="968" y="622"/>
                    <a:pt x="934" y="622"/>
                  </a:cubicBezTo>
                  <a:lnTo>
                    <a:pt x="1026" y="622"/>
                  </a:lnTo>
                  <a:cubicBezTo>
                    <a:pt x="1049" y="611"/>
                    <a:pt x="1084" y="611"/>
                    <a:pt x="1096" y="599"/>
                  </a:cubicBezTo>
                  <a:close/>
                </a:path>
              </a:pathLst>
            </a:custGeom>
            <a:solidFill>
              <a:srgbClr val="EF97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5"/>
            <p:cNvSpPr/>
            <p:nvPr/>
          </p:nvSpPr>
          <p:spPr>
            <a:xfrm>
              <a:off x="2913785" y="3390429"/>
              <a:ext cx="49077" cy="56452"/>
            </a:xfrm>
            <a:custGeom>
              <a:rect b="b" l="l" r="r" t="t"/>
              <a:pathLst>
                <a:path extrusionOk="0" h="796" w="692">
                  <a:moveTo>
                    <a:pt x="692" y="450"/>
                  </a:moveTo>
                  <a:cubicBezTo>
                    <a:pt x="692" y="450"/>
                    <a:pt x="669" y="461"/>
                    <a:pt x="634" y="496"/>
                  </a:cubicBezTo>
                  <a:cubicBezTo>
                    <a:pt x="669" y="473"/>
                    <a:pt x="692" y="450"/>
                    <a:pt x="692" y="450"/>
                  </a:cubicBezTo>
                  <a:close/>
                  <a:moveTo>
                    <a:pt x="565" y="0"/>
                  </a:moveTo>
                  <a:cubicBezTo>
                    <a:pt x="530" y="35"/>
                    <a:pt x="484" y="82"/>
                    <a:pt x="415" y="139"/>
                  </a:cubicBezTo>
                  <a:cubicBezTo>
                    <a:pt x="358" y="208"/>
                    <a:pt x="289" y="277"/>
                    <a:pt x="220" y="358"/>
                  </a:cubicBezTo>
                  <a:cubicBezTo>
                    <a:pt x="185" y="404"/>
                    <a:pt x="151" y="438"/>
                    <a:pt x="115" y="484"/>
                  </a:cubicBezTo>
                  <a:cubicBezTo>
                    <a:pt x="81" y="530"/>
                    <a:pt x="58" y="576"/>
                    <a:pt x="23" y="635"/>
                  </a:cubicBezTo>
                  <a:cubicBezTo>
                    <a:pt x="12" y="658"/>
                    <a:pt x="0" y="681"/>
                    <a:pt x="0" y="715"/>
                  </a:cubicBezTo>
                  <a:cubicBezTo>
                    <a:pt x="0" y="727"/>
                    <a:pt x="0" y="750"/>
                    <a:pt x="12" y="761"/>
                  </a:cubicBezTo>
                  <a:cubicBezTo>
                    <a:pt x="23" y="773"/>
                    <a:pt x="35" y="784"/>
                    <a:pt x="46" y="784"/>
                  </a:cubicBezTo>
                  <a:cubicBezTo>
                    <a:pt x="58" y="796"/>
                    <a:pt x="69" y="796"/>
                    <a:pt x="81" y="796"/>
                  </a:cubicBezTo>
                  <a:cubicBezTo>
                    <a:pt x="104" y="796"/>
                    <a:pt x="115" y="796"/>
                    <a:pt x="127" y="784"/>
                  </a:cubicBezTo>
                  <a:cubicBezTo>
                    <a:pt x="162" y="784"/>
                    <a:pt x="185" y="773"/>
                    <a:pt x="208" y="761"/>
                  </a:cubicBezTo>
                  <a:lnTo>
                    <a:pt x="346" y="692"/>
                  </a:lnTo>
                  <a:cubicBezTo>
                    <a:pt x="392" y="669"/>
                    <a:pt x="427" y="646"/>
                    <a:pt x="461" y="623"/>
                  </a:cubicBezTo>
                  <a:cubicBezTo>
                    <a:pt x="530" y="565"/>
                    <a:pt x="588" y="530"/>
                    <a:pt x="634" y="496"/>
                  </a:cubicBezTo>
                  <a:lnTo>
                    <a:pt x="634" y="496"/>
                  </a:lnTo>
                  <a:cubicBezTo>
                    <a:pt x="588" y="519"/>
                    <a:pt x="530" y="565"/>
                    <a:pt x="461" y="612"/>
                  </a:cubicBezTo>
                  <a:cubicBezTo>
                    <a:pt x="427" y="635"/>
                    <a:pt x="381" y="658"/>
                    <a:pt x="346" y="681"/>
                  </a:cubicBezTo>
                  <a:lnTo>
                    <a:pt x="208" y="750"/>
                  </a:lnTo>
                  <a:cubicBezTo>
                    <a:pt x="185" y="761"/>
                    <a:pt x="151" y="773"/>
                    <a:pt x="127" y="773"/>
                  </a:cubicBezTo>
                  <a:cubicBezTo>
                    <a:pt x="115" y="773"/>
                    <a:pt x="104" y="784"/>
                    <a:pt x="81" y="784"/>
                  </a:cubicBezTo>
                  <a:cubicBezTo>
                    <a:pt x="69" y="784"/>
                    <a:pt x="58" y="773"/>
                    <a:pt x="46" y="773"/>
                  </a:cubicBezTo>
                  <a:cubicBezTo>
                    <a:pt x="35" y="773"/>
                    <a:pt x="23" y="761"/>
                    <a:pt x="23" y="750"/>
                  </a:cubicBezTo>
                  <a:cubicBezTo>
                    <a:pt x="12" y="738"/>
                    <a:pt x="12" y="727"/>
                    <a:pt x="12" y="715"/>
                  </a:cubicBezTo>
                  <a:cubicBezTo>
                    <a:pt x="23" y="692"/>
                    <a:pt x="35" y="658"/>
                    <a:pt x="46" y="635"/>
                  </a:cubicBezTo>
                  <a:cubicBezTo>
                    <a:pt x="69" y="588"/>
                    <a:pt x="104" y="542"/>
                    <a:pt x="127" y="496"/>
                  </a:cubicBezTo>
                  <a:cubicBezTo>
                    <a:pt x="162" y="450"/>
                    <a:pt x="197" y="404"/>
                    <a:pt x="231" y="369"/>
                  </a:cubicBezTo>
                  <a:cubicBezTo>
                    <a:pt x="300" y="289"/>
                    <a:pt x="369" y="208"/>
                    <a:pt x="427" y="151"/>
                  </a:cubicBezTo>
                  <a:cubicBezTo>
                    <a:pt x="484" y="93"/>
                    <a:pt x="530" y="35"/>
                    <a:pt x="565" y="0"/>
                  </a:cubicBezTo>
                  <a:close/>
                </a:path>
              </a:pathLst>
            </a:custGeom>
            <a:solidFill>
              <a:srgbClr val="EF97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5"/>
            <p:cNvSpPr/>
            <p:nvPr/>
          </p:nvSpPr>
          <p:spPr>
            <a:xfrm>
              <a:off x="2869673" y="3358585"/>
              <a:ext cx="56381" cy="66239"/>
            </a:xfrm>
            <a:custGeom>
              <a:rect b="b" l="l" r="r" t="t"/>
              <a:pathLst>
                <a:path extrusionOk="0" h="934" w="795">
                  <a:moveTo>
                    <a:pt x="795" y="1"/>
                  </a:moveTo>
                  <a:lnTo>
                    <a:pt x="795" y="1"/>
                  </a:lnTo>
                  <a:cubicBezTo>
                    <a:pt x="760" y="24"/>
                    <a:pt x="714" y="70"/>
                    <a:pt x="645" y="116"/>
                  </a:cubicBezTo>
                  <a:cubicBezTo>
                    <a:pt x="588" y="162"/>
                    <a:pt x="519" y="219"/>
                    <a:pt x="450" y="288"/>
                  </a:cubicBezTo>
                  <a:cubicBezTo>
                    <a:pt x="381" y="357"/>
                    <a:pt x="312" y="426"/>
                    <a:pt x="231" y="495"/>
                  </a:cubicBezTo>
                  <a:cubicBezTo>
                    <a:pt x="196" y="542"/>
                    <a:pt x="161" y="577"/>
                    <a:pt x="127" y="611"/>
                  </a:cubicBezTo>
                  <a:cubicBezTo>
                    <a:pt x="92" y="657"/>
                    <a:pt x="69" y="692"/>
                    <a:pt x="46" y="738"/>
                  </a:cubicBezTo>
                  <a:cubicBezTo>
                    <a:pt x="81" y="703"/>
                    <a:pt x="104" y="657"/>
                    <a:pt x="138" y="623"/>
                  </a:cubicBezTo>
                  <a:cubicBezTo>
                    <a:pt x="173" y="588"/>
                    <a:pt x="207" y="542"/>
                    <a:pt x="243" y="507"/>
                  </a:cubicBezTo>
                  <a:cubicBezTo>
                    <a:pt x="312" y="438"/>
                    <a:pt x="392" y="369"/>
                    <a:pt x="461" y="300"/>
                  </a:cubicBezTo>
                  <a:cubicBezTo>
                    <a:pt x="530" y="231"/>
                    <a:pt x="599" y="173"/>
                    <a:pt x="657" y="127"/>
                  </a:cubicBezTo>
                  <a:cubicBezTo>
                    <a:pt x="714" y="70"/>
                    <a:pt x="760" y="24"/>
                    <a:pt x="795" y="1"/>
                  </a:cubicBezTo>
                  <a:close/>
                  <a:moveTo>
                    <a:pt x="46" y="738"/>
                  </a:moveTo>
                  <a:cubicBezTo>
                    <a:pt x="35" y="738"/>
                    <a:pt x="23" y="749"/>
                    <a:pt x="23" y="761"/>
                  </a:cubicBezTo>
                  <a:cubicBezTo>
                    <a:pt x="23" y="772"/>
                    <a:pt x="23" y="772"/>
                    <a:pt x="12" y="784"/>
                  </a:cubicBezTo>
                  <a:lnTo>
                    <a:pt x="12" y="795"/>
                  </a:lnTo>
                  <a:cubicBezTo>
                    <a:pt x="0" y="818"/>
                    <a:pt x="0" y="853"/>
                    <a:pt x="12" y="864"/>
                  </a:cubicBezTo>
                  <a:cubicBezTo>
                    <a:pt x="23" y="887"/>
                    <a:pt x="35" y="910"/>
                    <a:pt x="58" y="922"/>
                  </a:cubicBezTo>
                  <a:cubicBezTo>
                    <a:pt x="81" y="922"/>
                    <a:pt x="104" y="933"/>
                    <a:pt x="115" y="933"/>
                  </a:cubicBezTo>
                  <a:lnTo>
                    <a:pt x="173" y="933"/>
                  </a:lnTo>
                  <a:cubicBezTo>
                    <a:pt x="150" y="933"/>
                    <a:pt x="138" y="922"/>
                    <a:pt x="115" y="922"/>
                  </a:cubicBezTo>
                  <a:cubicBezTo>
                    <a:pt x="104" y="922"/>
                    <a:pt x="81" y="922"/>
                    <a:pt x="69" y="910"/>
                  </a:cubicBezTo>
                  <a:cubicBezTo>
                    <a:pt x="46" y="899"/>
                    <a:pt x="35" y="887"/>
                    <a:pt x="23" y="864"/>
                  </a:cubicBezTo>
                  <a:cubicBezTo>
                    <a:pt x="12" y="841"/>
                    <a:pt x="12" y="818"/>
                    <a:pt x="23" y="807"/>
                  </a:cubicBezTo>
                  <a:lnTo>
                    <a:pt x="23" y="784"/>
                  </a:lnTo>
                  <a:cubicBezTo>
                    <a:pt x="35" y="784"/>
                    <a:pt x="35" y="772"/>
                    <a:pt x="35" y="772"/>
                  </a:cubicBezTo>
                  <a:cubicBezTo>
                    <a:pt x="35" y="761"/>
                    <a:pt x="46" y="749"/>
                    <a:pt x="46" y="738"/>
                  </a:cubicBezTo>
                  <a:close/>
                  <a:moveTo>
                    <a:pt x="369" y="899"/>
                  </a:moveTo>
                  <a:cubicBezTo>
                    <a:pt x="368" y="899"/>
                    <a:pt x="345" y="910"/>
                    <a:pt x="300" y="910"/>
                  </a:cubicBezTo>
                  <a:cubicBezTo>
                    <a:pt x="277" y="922"/>
                    <a:pt x="254" y="922"/>
                    <a:pt x="219" y="922"/>
                  </a:cubicBezTo>
                  <a:cubicBezTo>
                    <a:pt x="207" y="922"/>
                    <a:pt x="184" y="933"/>
                    <a:pt x="173" y="933"/>
                  </a:cubicBezTo>
                  <a:lnTo>
                    <a:pt x="231" y="933"/>
                  </a:lnTo>
                  <a:cubicBezTo>
                    <a:pt x="254" y="922"/>
                    <a:pt x="289" y="922"/>
                    <a:pt x="300" y="922"/>
                  </a:cubicBezTo>
                  <a:cubicBezTo>
                    <a:pt x="345" y="910"/>
                    <a:pt x="368" y="899"/>
                    <a:pt x="369" y="899"/>
                  </a:cubicBezTo>
                  <a:close/>
                </a:path>
              </a:pathLst>
            </a:custGeom>
            <a:solidFill>
              <a:srgbClr val="EF97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5"/>
            <p:cNvSpPr/>
            <p:nvPr/>
          </p:nvSpPr>
          <p:spPr>
            <a:xfrm>
              <a:off x="2852510" y="3316884"/>
              <a:ext cx="41701" cy="69573"/>
            </a:xfrm>
            <a:custGeom>
              <a:rect b="b" l="l" r="r" t="t"/>
              <a:pathLst>
                <a:path extrusionOk="0" h="981" w="588">
                  <a:moveTo>
                    <a:pt x="588" y="0"/>
                  </a:moveTo>
                  <a:cubicBezTo>
                    <a:pt x="588" y="0"/>
                    <a:pt x="531" y="47"/>
                    <a:pt x="438" y="139"/>
                  </a:cubicBezTo>
                  <a:cubicBezTo>
                    <a:pt x="392" y="174"/>
                    <a:pt x="346" y="231"/>
                    <a:pt x="288" y="277"/>
                  </a:cubicBezTo>
                  <a:cubicBezTo>
                    <a:pt x="277" y="300"/>
                    <a:pt x="265" y="312"/>
                    <a:pt x="254" y="323"/>
                  </a:cubicBezTo>
                  <a:cubicBezTo>
                    <a:pt x="242" y="335"/>
                    <a:pt x="231" y="358"/>
                    <a:pt x="208" y="369"/>
                  </a:cubicBezTo>
                  <a:cubicBezTo>
                    <a:pt x="185" y="404"/>
                    <a:pt x="162" y="427"/>
                    <a:pt x="127" y="461"/>
                  </a:cubicBezTo>
                  <a:lnTo>
                    <a:pt x="58" y="565"/>
                  </a:lnTo>
                  <a:cubicBezTo>
                    <a:pt x="47" y="565"/>
                    <a:pt x="47" y="577"/>
                    <a:pt x="47" y="588"/>
                  </a:cubicBezTo>
                  <a:lnTo>
                    <a:pt x="24" y="612"/>
                  </a:lnTo>
                  <a:cubicBezTo>
                    <a:pt x="12" y="635"/>
                    <a:pt x="12" y="646"/>
                    <a:pt x="12" y="669"/>
                  </a:cubicBezTo>
                  <a:cubicBezTo>
                    <a:pt x="1" y="715"/>
                    <a:pt x="12" y="750"/>
                    <a:pt x="35" y="784"/>
                  </a:cubicBezTo>
                  <a:cubicBezTo>
                    <a:pt x="47" y="807"/>
                    <a:pt x="70" y="842"/>
                    <a:pt x="93" y="865"/>
                  </a:cubicBezTo>
                  <a:cubicBezTo>
                    <a:pt x="139" y="911"/>
                    <a:pt x="173" y="934"/>
                    <a:pt x="208" y="957"/>
                  </a:cubicBezTo>
                  <a:cubicBezTo>
                    <a:pt x="173" y="934"/>
                    <a:pt x="139" y="899"/>
                    <a:pt x="93" y="853"/>
                  </a:cubicBezTo>
                  <a:cubicBezTo>
                    <a:pt x="81" y="830"/>
                    <a:pt x="58" y="807"/>
                    <a:pt x="47" y="773"/>
                  </a:cubicBezTo>
                  <a:cubicBezTo>
                    <a:pt x="24" y="750"/>
                    <a:pt x="12" y="704"/>
                    <a:pt x="24" y="669"/>
                  </a:cubicBezTo>
                  <a:cubicBezTo>
                    <a:pt x="24" y="658"/>
                    <a:pt x="35" y="635"/>
                    <a:pt x="35" y="623"/>
                  </a:cubicBezTo>
                  <a:cubicBezTo>
                    <a:pt x="47" y="612"/>
                    <a:pt x="47" y="600"/>
                    <a:pt x="58" y="588"/>
                  </a:cubicBezTo>
                  <a:cubicBezTo>
                    <a:pt x="58" y="588"/>
                    <a:pt x="70" y="577"/>
                    <a:pt x="70" y="565"/>
                  </a:cubicBezTo>
                  <a:cubicBezTo>
                    <a:pt x="93" y="530"/>
                    <a:pt x="116" y="507"/>
                    <a:pt x="139" y="473"/>
                  </a:cubicBezTo>
                  <a:cubicBezTo>
                    <a:pt x="173" y="438"/>
                    <a:pt x="196" y="404"/>
                    <a:pt x="219" y="381"/>
                  </a:cubicBezTo>
                  <a:cubicBezTo>
                    <a:pt x="231" y="358"/>
                    <a:pt x="254" y="346"/>
                    <a:pt x="265" y="335"/>
                  </a:cubicBezTo>
                  <a:cubicBezTo>
                    <a:pt x="277" y="323"/>
                    <a:pt x="288" y="300"/>
                    <a:pt x="300" y="289"/>
                  </a:cubicBezTo>
                  <a:lnTo>
                    <a:pt x="380" y="208"/>
                  </a:lnTo>
                  <a:lnTo>
                    <a:pt x="449" y="139"/>
                  </a:lnTo>
                  <a:lnTo>
                    <a:pt x="554" y="35"/>
                  </a:lnTo>
                  <a:lnTo>
                    <a:pt x="588" y="0"/>
                  </a:lnTo>
                  <a:close/>
                  <a:moveTo>
                    <a:pt x="208" y="957"/>
                  </a:moveTo>
                  <a:lnTo>
                    <a:pt x="254" y="980"/>
                  </a:lnTo>
                  <a:cubicBezTo>
                    <a:pt x="254" y="980"/>
                    <a:pt x="242" y="968"/>
                    <a:pt x="208" y="957"/>
                  </a:cubicBezTo>
                  <a:close/>
                </a:path>
              </a:pathLst>
            </a:custGeom>
            <a:solidFill>
              <a:srgbClr val="EF97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5"/>
            <p:cNvSpPr/>
            <p:nvPr/>
          </p:nvSpPr>
          <p:spPr>
            <a:xfrm>
              <a:off x="2788753" y="3384755"/>
              <a:ext cx="94891" cy="129925"/>
            </a:xfrm>
            <a:custGeom>
              <a:rect b="b" l="l" r="r" t="t"/>
              <a:pathLst>
                <a:path extrusionOk="0" h="1832" w="1338">
                  <a:moveTo>
                    <a:pt x="1" y="0"/>
                  </a:moveTo>
                  <a:lnTo>
                    <a:pt x="1" y="0"/>
                  </a:lnTo>
                  <a:cubicBezTo>
                    <a:pt x="12" y="11"/>
                    <a:pt x="24" y="23"/>
                    <a:pt x="47" y="34"/>
                  </a:cubicBezTo>
                  <a:cubicBezTo>
                    <a:pt x="58" y="34"/>
                    <a:pt x="81" y="46"/>
                    <a:pt x="104" y="69"/>
                  </a:cubicBezTo>
                  <a:cubicBezTo>
                    <a:pt x="127" y="80"/>
                    <a:pt x="139" y="92"/>
                    <a:pt x="162" y="103"/>
                  </a:cubicBezTo>
                  <a:cubicBezTo>
                    <a:pt x="185" y="115"/>
                    <a:pt x="208" y="138"/>
                    <a:pt x="231" y="150"/>
                  </a:cubicBezTo>
                  <a:cubicBezTo>
                    <a:pt x="254" y="161"/>
                    <a:pt x="277" y="185"/>
                    <a:pt x="300" y="196"/>
                  </a:cubicBezTo>
                  <a:cubicBezTo>
                    <a:pt x="335" y="219"/>
                    <a:pt x="358" y="242"/>
                    <a:pt x="381" y="265"/>
                  </a:cubicBezTo>
                  <a:cubicBezTo>
                    <a:pt x="393" y="277"/>
                    <a:pt x="404" y="277"/>
                    <a:pt x="416" y="288"/>
                  </a:cubicBezTo>
                  <a:cubicBezTo>
                    <a:pt x="427" y="300"/>
                    <a:pt x="450" y="311"/>
                    <a:pt x="462" y="323"/>
                  </a:cubicBezTo>
                  <a:cubicBezTo>
                    <a:pt x="485" y="346"/>
                    <a:pt x="508" y="369"/>
                    <a:pt x="542" y="392"/>
                  </a:cubicBezTo>
                  <a:cubicBezTo>
                    <a:pt x="519" y="357"/>
                    <a:pt x="496" y="334"/>
                    <a:pt x="462" y="311"/>
                  </a:cubicBezTo>
                  <a:cubicBezTo>
                    <a:pt x="450" y="300"/>
                    <a:pt x="439" y="288"/>
                    <a:pt x="427" y="288"/>
                  </a:cubicBezTo>
                  <a:lnTo>
                    <a:pt x="393" y="254"/>
                  </a:lnTo>
                  <a:cubicBezTo>
                    <a:pt x="358" y="231"/>
                    <a:pt x="335" y="208"/>
                    <a:pt x="311" y="196"/>
                  </a:cubicBezTo>
                  <a:cubicBezTo>
                    <a:pt x="288" y="173"/>
                    <a:pt x="265" y="161"/>
                    <a:pt x="242" y="138"/>
                  </a:cubicBezTo>
                  <a:cubicBezTo>
                    <a:pt x="208" y="126"/>
                    <a:pt x="196" y="115"/>
                    <a:pt x="173" y="92"/>
                  </a:cubicBezTo>
                  <a:lnTo>
                    <a:pt x="104" y="57"/>
                  </a:lnTo>
                  <a:cubicBezTo>
                    <a:pt x="81" y="46"/>
                    <a:pt x="70" y="34"/>
                    <a:pt x="47" y="23"/>
                  </a:cubicBezTo>
                  <a:cubicBezTo>
                    <a:pt x="35" y="11"/>
                    <a:pt x="12" y="11"/>
                    <a:pt x="1" y="0"/>
                  </a:cubicBezTo>
                  <a:close/>
                  <a:moveTo>
                    <a:pt x="542" y="392"/>
                  </a:moveTo>
                  <a:cubicBezTo>
                    <a:pt x="588" y="449"/>
                    <a:pt x="646" y="495"/>
                    <a:pt x="692" y="553"/>
                  </a:cubicBezTo>
                  <a:cubicBezTo>
                    <a:pt x="738" y="610"/>
                    <a:pt x="784" y="668"/>
                    <a:pt x="842" y="726"/>
                  </a:cubicBezTo>
                  <a:cubicBezTo>
                    <a:pt x="877" y="795"/>
                    <a:pt x="934" y="853"/>
                    <a:pt x="969" y="922"/>
                  </a:cubicBezTo>
                  <a:cubicBezTo>
                    <a:pt x="1015" y="979"/>
                    <a:pt x="1049" y="1048"/>
                    <a:pt x="1084" y="1106"/>
                  </a:cubicBezTo>
                  <a:cubicBezTo>
                    <a:pt x="1095" y="1140"/>
                    <a:pt x="1107" y="1175"/>
                    <a:pt x="1130" y="1198"/>
                  </a:cubicBezTo>
                  <a:cubicBezTo>
                    <a:pt x="1130" y="1222"/>
                    <a:pt x="1141" y="1233"/>
                    <a:pt x="1153" y="1245"/>
                  </a:cubicBezTo>
                  <a:cubicBezTo>
                    <a:pt x="1153" y="1268"/>
                    <a:pt x="1164" y="1279"/>
                    <a:pt x="1164" y="1291"/>
                  </a:cubicBezTo>
                  <a:cubicBezTo>
                    <a:pt x="1176" y="1325"/>
                    <a:pt x="1199" y="1348"/>
                    <a:pt x="1210" y="1383"/>
                  </a:cubicBezTo>
                  <a:cubicBezTo>
                    <a:pt x="1199" y="1348"/>
                    <a:pt x="1187" y="1325"/>
                    <a:pt x="1176" y="1291"/>
                  </a:cubicBezTo>
                  <a:cubicBezTo>
                    <a:pt x="1176" y="1279"/>
                    <a:pt x="1164" y="1256"/>
                    <a:pt x="1164" y="1245"/>
                  </a:cubicBezTo>
                  <a:cubicBezTo>
                    <a:pt x="1153" y="1233"/>
                    <a:pt x="1141" y="1210"/>
                    <a:pt x="1141" y="1198"/>
                  </a:cubicBezTo>
                  <a:cubicBezTo>
                    <a:pt x="1118" y="1163"/>
                    <a:pt x="1107" y="1129"/>
                    <a:pt x="1095" y="1106"/>
                  </a:cubicBezTo>
                  <a:cubicBezTo>
                    <a:pt x="1061" y="1037"/>
                    <a:pt x="1026" y="968"/>
                    <a:pt x="980" y="910"/>
                  </a:cubicBezTo>
                  <a:cubicBezTo>
                    <a:pt x="946" y="841"/>
                    <a:pt x="900" y="784"/>
                    <a:pt x="853" y="715"/>
                  </a:cubicBezTo>
                  <a:cubicBezTo>
                    <a:pt x="795" y="656"/>
                    <a:pt x="749" y="599"/>
                    <a:pt x="703" y="541"/>
                  </a:cubicBezTo>
                  <a:cubicBezTo>
                    <a:pt x="657" y="484"/>
                    <a:pt x="600" y="438"/>
                    <a:pt x="542" y="392"/>
                  </a:cubicBezTo>
                  <a:close/>
                  <a:moveTo>
                    <a:pt x="1210" y="1383"/>
                  </a:moveTo>
                  <a:lnTo>
                    <a:pt x="1210" y="1383"/>
                  </a:lnTo>
                  <a:cubicBezTo>
                    <a:pt x="1222" y="1406"/>
                    <a:pt x="1222" y="1440"/>
                    <a:pt x="1233" y="1463"/>
                  </a:cubicBezTo>
                  <a:cubicBezTo>
                    <a:pt x="1245" y="1498"/>
                    <a:pt x="1256" y="1521"/>
                    <a:pt x="1268" y="1544"/>
                  </a:cubicBezTo>
                  <a:cubicBezTo>
                    <a:pt x="1268" y="1521"/>
                    <a:pt x="1256" y="1486"/>
                    <a:pt x="1245" y="1463"/>
                  </a:cubicBezTo>
                  <a:cubicBezTo>
                    <a:pt x="1233" y="1440"/>
                    <a:pt x="1222" y="1406"/>
                    <a:pt x="1210" y="1383"/>
                  </a:cubicBezTo>
                  <a:close/>
                  <a:moveTo>
                    <a:pt x="1268" y="1544"/>
                  </a:moveTo>
                  <a:cubicBezTo>
                    <a:pt x="1268" y="1567"/>
                    <a:pt x="1279" y="1590"/>
                    <a:pt x="1279" y="1613"/>
                  </a:cubicBezTo>
                  <a:cubicBezTo>
                    <a:pt x="1291" y="1636"/>
                    <a:pt x="1302" y="1659"/>
                    <a:pt x="1302" y="1682"/>
                  </a:cubicBezTo>
                  <a:cubicBezTo>
                    <a:pt x="1314" y="1693"/>
                    <a:pt x="1314" y="1715"/>
                    <a:pt x="1314" y="1728"/>
                  </a:cubicBezTo>
                  <a:lnTo>
                    <a:pt x="1314" y="1728"/>
                  </a:lnTo>
                  <a:cubicBezTo>
                    <a:pt x="1314" y="1715"/>
                    <a:pt x="1314" y="1693"/>
                    <a:pt x="1302" y="1670"/>
                  </a:cubicBezTo>
                  <a:cubicBezTo>
                    <a:pt x="1302" y="1659"/>
                    <a:pt x="1291" y="1636"/>
                    <a:pt x="1291" y="1613"/>
                  </a:cubicBezTo>
                  <a:cubicBezTo>
                    <a:pt x="1279" y="1590"/>
                    <a:pt x="1279" y="1567"/>
                    <a:pt x="1268" y="1544"/>
                  </a:cubicBezTo>
                  <a:close/>
                  <a:moveTo>
                    <a:pt x="1314" y="1728"/>
                  </a:moveTo>
                  <a:lnTo>
                    <a:pt x="1314" y="1728"/>
                  </a:lnTo>
                  <a:cubicBezTo>
                    <a:pt x="1325" y="1798"/>
                    <a:pt x="1337" y="1832"/>
                    <a:pt x="1337" y="1832"/>
                  </a:cubicBezTo>
                  <a:cubicBezTo>
                    <a:pt x="1337" y="1832"/>
                    <a:pt x="1337" y="1798"/>
                    <a:pt x="1314" y="1728"/>
                  </a:cubicBezTo>
                  <a:close/>
                </a:path>
              </a:pathLst>
            </a:custGeom>
            <a:solidFill>
              <a:srgbClr val="F09C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5"/>
            <p:cNvSpPr/>
            <p:nvPr/>
          </p:nvSpPr>
          <p:spPr>
            <a:xfrm>
              <a:off x="2180825" y="2984056"/>
              <a:ext cx="552467" cy="780687"/>
            </a:xfrm>
            <a:custGeom>
              <a:rect b="b" l="l" r="r" t="t"/>
              <a:pathLst>
                <a:path extrusionOk="0" h="11008" w="7790">
                  <a:moveTo>
                    <a:pt x="2014" y="0"/>
                  </a:moveTo>
                  <a:cubicBezTo>
                    <a:pt x="1978" y="0"/>
                    <a:pt x="1936" y="4"/>
                    <a:pt x="1890" y="15"/>
                  </a:cubicBezTo>
                  <a:cubicBezTo>
                    <a:pt x="1752" y="50"/>
                    <a:pt x="1683" y="1006"/>
                    <a:pt x="1683" y="1006"/>
                  </a:cubicBezTo>
                  <a:lnTo>
                    <a:pt x="1107" y="3495"/>
                  </a:lnTo>
                  <a:lnTo>
                    <a:pt x="738" y="4314"/>
                  </a:lnTo>
                  <a:cubicBezTo>
                    <a:pt x="346" y="5097"/>
                    <a:pt x="876" y="7920"/>
                    <a:pt x="876" y="8231"/>
                  </a:cubicBezTo>
                  <a:cubicBezTo>
                    <a:pt x="876" y="8542"/>
                    <a:pt x="0" y="9107"/>
                    <a:pt x="0" y="9107"/>
                  </a:cubicBezTo>
                  <a:cubicBezTo>
                    <a:pt x="0" y="9107"/>
                    <a:pt x="2339" y="9706"/>
                    <a:pt x="3595" y="10052"/>
                  </a:cubicBezTo>
                  <a:cubicBezTo>
                    <a:pt x="4436" y="10270"/>
                    <a:pt x="5208" y="10708"/>
                    <a:pt x="5634" y="10973"/>
                  </a:cubicBezTo>
                  <a:cubicBezTo>
                    <a:pt x="5673" y="10997"/>
                    <a:pt x="5714" y="11008"/>
                    <a:pt x="5755" y="11008"/>
                  </a:cubicBezTo>
                  <a:cubicBezTo>
                    <a:pt x="5873" y="11008"/>
                    <a:pt x="5983" y="10917"/>
                    <a:pt x="5992" y="10789"/>
                  </a:cubicBezTo>
                  <a:cubicBezTo>
                    <a:pt x="6015" y="10224"/>
                    <a:pt x="6084" y="9210"/>
                    <a:pt x="6256" y="8680"/>
                  </a:cubicBezTo>
                  <a:cubicBezTo>
                    <a:pt x="6487" y="7978"/>
                    <a:pt x="6533" y="6756"/>
                    <a:pt x="7155" y="5604"/>
                  </a:cubicBezTo>
                  <a:cubicBezTo>
                    <a:pt x="7789" y="4452"/>
                    <a:pt x="6556" y="3472"/>
                    <a:pt x="6441" y="2988"/>
                  </a:cubicBezTo>
                  <a:cubicBezTo>
                    <a:pt x="6326" y="2493"/>
                    <a:pt x="5496" y="788"/>
                    <a:pt x="5347" y="650"/>
                  </a:cubicBezTo>
                  <a:cubicBezTo>
                    <a:pt x="5293" y="600"/>
                    <a:pt x="5231" y="583"/>
                    <a:pt x="5173" y="583"/>
                  </a:cubicBezTo>
                  <a:cubicBezTo>
                    <a:pt x="5057" y="583"/>
                    <a:pt x="4955" y="650"/>
                    <a:pt x="4955" y="650"/>
                  </a:cubicBezTo>
                  <a:cubicBezTo>
                    <a:pt x="4955" y="650"/>
                    <a:pt x="3296" y="627"/>
                    <a:pt x="3215" y="522"/>
                  </a:cubicBezTo>
                  <a:cubicBezTo>
                    <a:pt x="3122" y="407"/>
                    <a:pt x="2132" y="15"/>
                    <a:pt x="2132" y="15"/>
                  </a:cubicBezTo>
                  <a:cubicBezTo>
                    <a:pt x="2132" y="15"/>
                    <a:pt x="2086" y="0"/>
                    <a:pt x="20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5"/>
            <p:cNvSpPr/>
            <p:nvPr/>
          </p:nvSpPr>
          <p:spPr>
            <a:xfrm>
              <a:off x="1661121" y="3829283"/>
              <a:ext cx="859692" cy="850473"/>
            </a:xfrm>
            <a:custGeom>
              <a:rect b="b" l="l" r="r" t="t"/>
              <a:pathLst>
                <a:path extrusionOk="0" h="11992" w="12122">
                  <a:moveTo>
                    <a:pt x="11879" y="0"/>
                  </a:moveTo>
                  <a:lnTo>
                    <a:pt x="6775" y="3284"/>
                  </a:lnTo>
                  <a:cubicBezTo>
                    <a:pt x="6775" y="3284"/>
                    <a:pt x="6602" y="6994"/>
                    <a:pt x="6602" y="7316"/>
                  </a:cubicBezTo>
                  <a:cubicBezTo>
                    <a:pt x="6602" y="7639"/>
                    <a:pt x="6095" y="7708"/>
                    <a:pt x="5946" y="7927"/>
                  </a:cubicBezTo>
                  <a:cubicBezTo>
                    <a:pt x="5785" y="8135"/>
                    <a:pt x="5946" y="8883"/>
                    <a:pt x="5946" y="8883"/>
                  </a:cubicBezTo>
                  <a:cubicBezTo>
                    <a:pt x="5946" y="8883"/>
                    <a:pt x="5904" y="8903"/>
                    <a:pt x="5809" y="8903"/>
                  </a:cubicBezTo>
                  <a:cubicBezTo>
                    <a:pt x="5676" y="8903"/>
                    <a:pt x="5440" y="8864"/>
                    <a:pt x="5070" y="8676"/>
                  </a:cubicBezTo>
                  <a:cubicBezTo>
                    <a:pt x="4056" y="8169"/>
                    <a:pt x="2812" y="7570"/>
                    <a:pt x="2028" y="7454"/>
                  </a:cubicBezTo>
                  <a:cubicBezTo>
                    <a:pt x="1970" y="7447"/>
                    <a:pt x="1918" y="7443"/>
                    <a:pt x="1871" y="7443"/>
                  </a:cubicBezTo>
                  <a:cubicBezTo>
                    <a:pt x="1281" y="7443"/>
                    <a:pt x="1498" y="7996"/>
                    <a:pt x="1498" y="7996"/>
                  </a:cubicBezTo>
                  <a:lnTo>
                    <a:pt x="933" y="7639"/>
                  </a:lnTo>
                  <a:lnTo>
                    <a:pt x="0" y="9183"/>
                  </a:lnTo>
                  <a:cubicBezTo>
                    <a:pt x="0" y="9183"/>
                    <a:pt x="749" y="9459"/>
                    <a:pt x="933" y="9563"/>
                  </a:cubicBezTo>
                  <a:cubicBezTo>
                    <a:pt x="1130" y="9667"/>
                    <a:pt x="715" y="10140"/>
                    <a:pt x="1383" y="10773"/>
                  </a:cubicBezTo>
                  <a:cubicBezTo>
                    <a:pt x="2062" y="11418"/>
                    <a:pt x="3883" y="11349"/>
                    <a:pt x="5565" y="11776"/>
                  </a:cubicBezTo>
                  <a:cubicBezTo>
                    <a:pt x="6153" y="11925"/>
                    <a:pt x="6619" y="11992"/>
                    <a:pt x="6998" y="11992"/>
                  </a:cubicBezTo>
                  <a:cubicBezTo>
                    <a:pt x="7705" y="11992"/>
                    <a:pt x="8113" y="11759"/>
                    <a:pt x="8458" y="11384"/>
                  </a:cubicBezTo>
                  <a:cubicBezTo>
                    <a:pt x="12122" y="7478"/>
                    <a:pt x="11879" y="0"/>
                    <a:pt x="118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5"/>
            <p:cNvSpPr/>
            <p:nvPr/>
          </p:nvSpPr>
          <p:spPr>
            <a:xfrm>
              <a:off x="2055792" y="3674819"/>
              <a:ext cx="871110" cy="1488894"/>
            </a:xfrm>
            <a:custGeom>
              <a:rect b="b" l="l" r="r" t="t"/>
              <a:pathLst>
                <a:path extrusionOk="0" h="20994" w="12283">
                  <a:moveTo>
                    <a:pt x="1567" y="0"/>
                  </a:moveTo>
                  <a:cubicBezTo>
                    <a:pt x="1567" y="0"/>
                    <a:pt x="0" y="1821"/>
                    <a:pt x="104" y="3676"/>
                  </a:cubicBezTo>
                  <a:cubicBezTo>
                    <a:pt x="220" y="5531"/>
                    <a:pt x="1141" y="7133"/>
                    <a:pt x="2432" y="8354"/>
                  </a:cubicBezTo>
                  <a:cubicBezTo>
                    <a:pt x="3710" y="9563"/>
                    <a:pt x="4932" y="10566"/>
                    <a:pt x="5208" y="10923"/>
                  </a:cubicBezTo>
                  <a:cubicBezTo>
                    <a:pt x="5497" y="11281"/>
                    <a:pt x="5969" y="11845"/>
                    <a:pt x="6326" y="11960"/>
                  </a:cubicBezTo>
                  <a:cubicBezTo>
                    <a:pt x="6672" y="12064"/>
                    <a:pt x="6038" y="13204"/>
                    <a:pt x="6326" y="13527"/>
                  </a:cubicBezTo>
                  <a:cubicBezTo>
                    <a:pt x="6603" y="13850"/>
                    <a:pt x="6959" y="14103"/>
                    <a:pt x="6959" y="14852"/>
                  </a:cubicBezTo>
                  <a:cubicBezTo>
                    <a:pt x="6959" y="15601"/>
                    <a:pt x="7501" y="17456"/>
                    <a:pt x="7351" y="18458"/>
                  </a:cubicBezTo>
                  <a:cubicBezTo>
                    <a:pt x="7213" y="19449"/>
                    <a:pt x="7962" y="20130"/>
                    <a:pt x="8216" y="20199"/>
                  </a:cubicBezTo>
                  <a:cubicBezTo>
                    <a:pt x="8457" y="20279"/>
                    <a:pt x="8573" y="20993"/>
                    <a:pt x="8573" y="20993"/>
                  </a:cubicBezTo>
                  <a:lnTo>
                    <a:pt x="10923" y="20452"/>
                  </a:lnTo>
                  <a:lnTo>
                    <a:pt x="10566" y="19530"/>
                  </a:lnTo>
                  <a:cubicBezTo>
                    <a:pt x="10566" y="19530"/>
                    <a:pt x="12283" y="17951"/>
                    <a:pt x="11603" y="16949"/>
                  </a:cubicBezTo>
                  <a:cubicBezTo>
                    <a:pt x="10923" y="15959"/>
                    <a:pt x="10209" y="16062"/>
                    <a:pt x="10070" y="15244"/>
                  </a:cubicBezTo>
                  <a:cubicBezTo>
                    <a:pt x="9921" y="14415"/>
                    <a:pt x="10244" y="14103"/>
                    <a:pt x="9886" y="13711"/>
                  </a:cubicBezTo>
                  <a:cubicBezTo>
                    <a:pt x="9529" y="13308"/>
                    <a:pt x="10393" y="10531"/>
                    <a:pt x="9714" y="9990"/>
                  </a:cubicBezTo>
                  <a:cubicBezTo>
                    <a:pt x="9033" y="9460"/>
                    <a:pt x="4851" y="3745"/>
                    <a:pt x="4851" y="3745"/>
                  </a:cubicBezTo>
                  <a:lnTo>
                    <a:pt x="6303" y="2420"/>
                  </a:lnTo>
                  <a:lnTo>
                    <a:pt x="6303" y="2005"/>
                  </a:lnTo>
                  <a:cubicBezTo>
                    <a:pt x="6303" y="2005"/>
                    <a:pt x="5254" y="1821"/>
                    <a:pt x="4275" y="1452"/>
                  </a:cubicBezTo>
                  <a:cubicBezTo>
                    <a:pt x="3307" y="1072"/>
                    <a:pt x="1567" y="0"/>
                    <a:pt x="15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5"/>
            <p:cNvSpPr/>
            <p:nvPr/>
          </p:nvSpPr>
          <p:spPr>
            <a:xfrm>
              <a:off x="1719134" y="2997885"/>
              <a:ext cx="625160" cy="848487"/>
            </a:xfrm>
            <a:custGeom>
              <a:rect b="b" l="l" r="r" t="t"/>
              <a:pathLst>
                <a:path extrusionOk="0" h="11964" w="8815">
                  <a:moveTo>
                    <a:pt x="8229" y="1"/>
                  </a:moveTo>
                  <a:cubicBezTo>
                    <a:pt x="7790" y="1"/>
                    <a:pt x="6812" y="40"/>
                    <a:pt x="6142" y="362"/>
                  </a:cubicBezTo>
                  <a:cubicBezTo>
                    <a:pt x="5243" y="800"/>
                    <a:pt x="4609" y="1618"/>
                    <a:pt x="3423" y="1941"/>
                  </a:cubicBezTo>
                  <a:cubicBezTo>
                    <a:pt x="2247" y="2263"/>
                    <a:pt x="289" y="2943"/>
                    <a:pt x="138" y="3404"/>
                  </a:cubicBezTo>
                  <a:cubicBezTo>
                    <a:pt x="0" y="3865"/>
                    <a:pt x="496" y="7402"/>
                    <a:pt x="1751" y="9903"/>
                  </a:cubicBezTo>
                  <a:cubicBezTo>
                    <a:pt x="1751" y="9903"/>
                    <a:pt x="1821" y="11216"/>
                    <a:pt x="2143" y="11573"/>
                  </a:cubicBezTo>
                  <a:cubicBezTo>
                    <a:pt x="2363" y="11816"/>
                    <a:pt x="3160" y="11963"/>
                    <a:pt x="3678" y="11963"/>
                  </a:cubicBezTo>
                  <a:cubicBezTo>
                    <a:pt x="3922" y="11963"/>
                    <a:pt x="4104" y="11931"/>
                    <a:pt x="4137" y="11861"/>
                  </a:cubicBezTo>
                  <a:cubicBezTo>
                    <a:pt x="4252" y="11654"/>
                    <a:pt x="4068" y="11250"/>
                    <a:pt x="4068" y="11250"/>
                  </a:cubicBezTo>
                  <a:cubicBezTo>
                    <a:pt x="4068" y="11250"/>
                    <a:pt x="4609" y="10940"/>
                    <a:pt x="4529" y="10467"/>
                  </a:cubicBezTo>
                  <a:cubicBezTo>
                    <a:pt x="4460" y="10006"/>
                    <a:pt x="3930" y="9752"/>
                    <a:pt x="3710" y="9614"/>
                  </a:cubicBezTo>
                  <a:cubicBezTo>
                    <a:pt x="3503" y="9476"/>
                    <a:pt x="3146" y="9683"/>
                    <a:pt x="2962" y="9038"/>
                  </a:cubicBezTo>
                  <a:cubicBezTo>
                    <a:pt x="2788" y="8405"/>
                    <a:pt x="2466" y="7967"/>
                    <a:pt x="2466" y="7183"/>
                  </a:cubicBezTo>
                  <a:cubicBezTo>
                    <a:pt x="2466" y="6400"/>
                    <a:pt x="2535" y="5005"/>
                    <a:pt x="2466" y="4718"/>
                  </a:cubicBezTo>
                  <a:cubicBezTo>
                    <a:pt x="2466" y="4718"/>
                    <a:pt x="5392" y="3796"/>
                    <a:pt x="6314" y="2943"/>
                  </a:cubicBezTo>
                  <a:lnTo>
                    <a:pt x="7248" y="4119"/>
                  </a:lnTo>
                  <a:cubicBezTo>
                    <a:pt x="7248" y="4119"/>
                    <a:pt x="8469" y="3254"/>
                    <a:pt x="8642" y="2263"/>
                  </a:cubicBezTo>
                  <a:cubicBezTo>
                    <a:pt x="8815" y="1261"/>
                    <a:pt x="8457" y="5"/>
                    <a:pt x="8457" y="5"/>
                  </a:cubicBezTo>
                  <a:cubicBezTo>
                    <a:pt x="8457" y="5"/>
                    <a:pt x="8372" y="1"/>
                    <a:pt x="8229" y="1"/>
                  </a:cubicBezTo>
                  <a:close/>
                </a:path>
              </a:pathLst>
            </a:custGeom>
            <a:solidFill>
              <a:srgbClr val="F2A9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5"/>
            <p:cNvSpPr/>
            <p:nvPr/>
          </p:nvSpPr>
          <p:spPr>
            <a:xfrm>
              <a:off x="2331955" y="2632930"/>
              <a:ext cx="348997" cy="563105"/>
            </a:xfrm>
            <a:custGeom>
              <a:rect b="b" l="l" r="r" t="t"/>
              <a:pathLst>
                <a:path extrusionOk="0" h="7940" w="4921">
                  <a:moveTo>
                    <a:pt x="3838" y="1"/>
                  </a:moveTo>
                  <a:lnTo>
                    <a:pt x="3700" y="324"/>
                  </a:lnTo>
                  <a:cubicBezTo>
                    <a:pt x="3561" y="634"/>
                    <a:pt x="3077" y="934"/>
                    <a:pt x="2640" y="1279"/>
                  </a:cubicBezTo>
                  <a:cubicBezTo>
                    <a:pt x="2213" y="1637"/>
                    <a:pt x="1775" y="2386"/>
                    <a:pt x="1775" y="2386"/>
                  </a:cubicBezTo>
                  <a:cubicBezTo>
                    <a:pt x="1775" y="2386"/>
                    <a:pt x="1413" y="2009"/>
                    <a:pt x="1073" y="2009"/>
                  </a:cubicBezTo>
                  <a:cubicBezTo>
                    <a:pt x="980" y="2009"/>
                    <a:pt x="889" y="2037"/>
                    <a:pt x="807" y="2109"/>
                  </a:cubicBezTo>
                  <a:cubicBezTo>
                    <a:pt x="438" y="2444"/>
                    <a:pt x="1050" y="3469"/>
                    <a:pt x="1050" y="3469"/>
                  </a:cubicBezTo>
                  <a:cubicBezTo>
                    <a:pt x="1050" y="3469"/>
                    <a:pt x="796" y="3768"/>
                    <a:pt x="681" y="3837"/>
                  </a:cubicBezTo>
                  <a:cubicBezTo>
                    <a:pt x="577" y="3895"/>
                    <a:pt x="220" y="3976"/>
                    <a:pt x="220" y="3976"/>
                  </a:cubicBezTo>
                  <a:lnTo>
                    <a:pt x="1" y="4966"/>
                  </a:lnTo>
                  <a:cubicBezTo>
                    <a:pt x="1" y="4966"/>
                    <a:pt x="197" y="5105"/>
                    <a:pt x="531" y="5358"/>
                  </a:cubicBezTo>
                  <a:cubicBezTo>
                    <a:pt x="865" y="5612"/>
                    <a:pt x="1856" y="7939"/>
                    <a:pt x="2973" y="7939"/>
                  </a:cubicBezTo>
                  <a:cubicBezTo>
                    <a:pt x="4102" y="7939"/>
                    <a:pt x="2824" y="5601"/>
                    <a:pt x="2824" y="5601"/>
                  </a:cubicBezTo>
                  <a:lnTo>
                    <a:pt x="2409" y="5416"/>
                  </a:lnTo>
                  <a:lnTo>
                    <a:pt x="2409" y="5059"/>
                  </a:lnTo>
                  <a:cubicBezTo>
                    <a:pt x="2409" y="5059"/>
                    <a:pt x="3112" y="5393"/>
                    <a:pt x="3492" y="5416"/>
                  </a:cubicBezTo>
                  <a:cubicBezTo>
                    <a:pt x="3500" y="5417"/>
                    <a:pt x="3508" y="5417"/>
                    <a:pt x="3515" y="5417"/>
                  </a:cubicBezTo>
                  <a:cubicBezTo>
                    <a:pt x="3870" y="5417"/>
                    <a:pt x="4080" y="4906"/>
                    <a:pt x="4114" y="4771"/>
                  </a:cubicBezTo>
                  <a:cubicBezTo>
                    <a:pt x="4160" y="4633"/>
                    <a:pt x="4414" y="4471"/>
                    <a:pt x="4345" y="4333"/>
                  </a:cubicBezTo>
                  <a:cubicBezTo>
                    <a:pt x="4276" y="4195"/>
                    <a:pt x="4137" y="4195"/>
                    <a:pt x="4137" y="4114"/>
                  </a:cubicBezTo>
                  <a:cubicBezTo>
                    <a:pt x="4137" y="4097"/>
                    <a:pt x="4163" y="4092"/>
                    <a:pt x="4201" y="4092"/>
                  </a:cubicBezTo>
                  <a:cubicBezTo>
                    <a:pt x="4255" y="4092"/>
                    <a:pt x="4333" y="4102"/>
                    <a:pt x="4397" y="4102"/>
                  </a:cubicBezTo>
                  <a:cubicBezTo>
                    <a:pt x="4470" y="4102"/>
                    <a:pt x="4525" y="4089"/>
                    <a:pt x="4506" y="4034"/>
                  </a:cubicBezTo>
                  <a:cubicBezTo>
                    <a:pt x="4425" y="3837"/>
                    <a:pt x="4448" y="3388"/>
                    <a:pt x="4448" y="3388"/>
                  </a:cubicBezTo>
                  <a:cubicBezTo>
                    <a:pt x="4448" y="3388"/>
                    <a:pt x="4644" y="3250"/>
                    <a:pt x="4783" y="3135"/>
                  </a:cubicBezTo>
                  <a:cubicBezTo>
                    <a:pt x="4921" y="3020"/>
                    <a:pt x="4276" y="2213"/>
                    <a:pt x="4276" y="1556"/>
                  </a:cubicBezTo>
                  <a:cubicBezTo>
                    <a:pt x="4276" y="911"/>
                    <a:pt x="3838" y="1"/>
                    <a:pt x="3838" y="1"/>
                  </a:cubicBezTo>
                  <a:close/>
                </a:path>
              </a:pathLst>
            </a:custGeom>
            <a:solidFill>
              <a:srgbClr val="F2A9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5"/>
            <p:cNvSpPr/>
            <p:nvPr/>
          </p:nvSpPr>
          <p:spPr>
            <a:xfrm>
              <a:off x="2309899" y="3868502"/>
              <a:ext cx="157797" cy="185527"/>
            </a:xfrm>
            <a:custGeom>
              <a:rect b="b" l="l" r="r" t="t"/>
              <a:pathLst>
                <a:path extrusionOk="0" h="2616" w="2225">
                  <a:moveTo>
                    <a:pt x="12" y="0"/>
                  </a:moveTo>
                  <a:cubicBezTo>
                    <a:pt x="139" y="11"/>
                    <a:pt x="277" y="46"/>
                    <a:pt x="393" y="127"/>
                  </a:cubicBezTo>
                  <a:cubicBezTo>
                    <a:pt x="277" y="46"/>
                    <a:pt x="139" y="0"/>
                    <a:pt x="12" y="0"/>
                  </a:cubicBezTo>
                  <a:close/>
                  <a:moveTo>
                    <a:pt x="393" y="127"/>
                  </a:moveTo>
                  <a:lnTo>
                    <a:pt x="393" y="127"/>
                  </a:lnTo>
                  <a:cubicBezTo>
                    <a:pt x="288" y="208"/>
                    <a:pt x="150" y="242"/>
                    <a:pt x="24" y="242"/>
                  </a:cubicBezTo>
                  <a:lnTo>
                    <a:pt x="1" y="242"/>
                  </a:lnTo>
                  <a:lnTo>
                    <a:pt x="1" y="254"/>
                  </a:lnTo>
                  <a:lnTo>
                    <a:pt x="24" y="254"/>
                  </a:lnTo>
                  <a:cubicBezTo>
                    <a:pt x="150" y="254"/>
                    <a:pt x="288" y="208"/>
                    <a:pt x="393" y="127"/>
                  </a:cubicBezTo>
                  <a:close/>
                  <a:moveTo>
                    <a:pt x="1" y="254"/>
                  </a:moveTo>
                  <a:cubicBezTo>
                    <a:pt x="1" y="265"/>
                    <a:pt x="12" y="288"/>
                    <a:pt x="35" y="300"/>
                  </a:cubicBezTo>
                  <a:cubicBezTo>
                    <a:pt x="24" y="288"/>
                    <a:pt x="12" y="265"/>
                    <a:pt x="1" y="254"/>
                  </a:cubicBezTo>
                  <a:close/>
                  <a:moveTo>
                    <a:pt x="35" y="300"/>
                  </a:moveTo>
                  <a:cubicBezTo>
                    <a:pt x="58" y="323"/>
                    <a:pt x="81" y="334"/>
                    <a:pt x="93" y="334"/>
                  </a:cubicBezTo>
                  <a:cubicBezTo>
                    <a:pt x="139" y="346"/>
                    <a:pt x="185" y="357"/>
                    <a:pt x="231" y="357"/>
                  </a:cubicBezTo>
                  <a:cubicBezTo>
                    <a:pt x="185" y="346"/>
                    <a:pt x="139" y="346"/>
                    <a:pt x="104" y="334"/>
                  </a:cubicBezTo>
                  <a:lnTo>
                    <a:pt x="35" y="300"/>
                  </a:lnTo>
                  <a:close/>
                  <a:moveTo>
                    <a:pt x="231" y="357"/>
                  </a:moveTo>
                  <a:cubicBezTo>
                    <a:pt x="277" y="369"/>
                    <a:pt x="324" y="369"/>
                    <a:pt x="370" y="380"/>
                  </a:cubicBezTo>
                  <a:cubicBezTo>
                    <a:pt x="393" y="392"/>
                    <a:pt x="416" y="392"/>
                    <a:pt x="427" y="415"/>
                  </a:cubicBezTo>
                  <a:cubicBezTo>
                    <a:pt x="450" y="426"/>
                    <a:pt x="462" y="438"/>
                    <a:pt x="462" y="461"/>
                  </a:cubicBezTo>
                  <a:lnTo>
                    <a:pt x="173" y="830"/>
                  </a:lnTo>
                  <a:lnTo>
                    <a:pt x="162" y="830"/>
                  </a:lnTo>
                  <a:lnTo>
                    <a:pt x="173" y="841"/>
                  </a:lnTo>
                  <a:cubicBezTo>
                    <a:pt x="219" y="864"/>
                    <a:pt x="265" y="887"/>
                    <a:pt x="324" y="899"/>
                  </a:cubicBezTo>
                  <a:cubicBezTo>
                    <a:pt x="370" y="899"/>
                    <a:pt x="427" y="910"/>
                    <a:pt x="473" y="910"/>
                  </a:cubicBezTo>
                  <a:cubicBezTo>
                    <a:pt x="531" y="910"/>
                    <a:pt x="577" y="922"/>
                    <a:pt x="623" y="945"/>
                  </a:cubicBezTo>
                  <a:cubicBezTo>
                    <a:pt x="634" y="945"/>
                    <a:pt x="646" y="956"/>
                    <a:pt x="657" y="956"/>
                  </a:cubicBezTo>
                  <a:cubicBezTo>
                    <a:pt x="669" y="968"/>
                    <a:pt x="680" y="979"/>
                    <a:pt x="692" y="979"/>
                  </a:cubicBezTo>
                  <a:cubicBezTo>
                    <a:pt x="703" y="991"/>
                    <a:pt x="715" y="1002"/>
                    <a:pt x="726" y="1002"/>
                  </a:cubicBezTo>
                  <a:lnTo>
                    <a:pt x="738" y="1025"/>
                  </a:lnTo>
                  <a:cubicBezTo>
                    <a:pt x="738" y="1025"/>
                    <a:pt x="749" y="1025"/>
                    <a:pt x="749" y="1037"/>
                  </a:cubicBezTo>
                  <a:cubicBezTo>
                    <a:pt x="819" y="1106"/>
                    <a:pt x="865" y="1210"/>
                    <a:pt x="911" y="1302"/>
                  </a:cubicBezTo>
                  <a:lnTo>
                    <a:pt x="946" y="1371"/>
                  </a:lnTo>
                  <a:lnTo>
                    <a:pt x="957" y="1383"/>
                  </a:lnTo>
                  <a:lnTo>
                    <a:pt x="969" y="1406"/>
                  </a:lnTo>
                  <a:lnTo>
                    <a:pt x="992" y="1440"/>
                  </a:lnTo>
                  <a:lnTo>
                    <a:pt x="1003" y="1475"/>
                  </a:lnTo>
                  <a:lnTo>
                    <a:pt x="1026" y="1509"/>
                  </a:lnTo>
                  <a:lnTo>
                    <a:pt x="1049" y="1532"/>
                  </a:lnTo>
                  <a:cubicBezTo>
                    <a:pt x="1061" y="1544"/>
                    <a:pt x="1061" y="1544"/>
                    <a:pt x="1061" y="1555"/>
                  </a:cubicBezTo>
                  <a:lnTo>
                    <a:pt x="1072" y="1567"/>
                  </a:lnTo>
                  <a:cubicBezTo>
                    <a:pt x="1072" y="1567"/>
                    <a:pt x="1095" y="1590"/>
                    <a:pt x="1118" y="1624"/>
                  </a:cubicBezTo>
                  <a:cubicBezTo>
                    <a:pt x="1153" y="1647"/>
                    <a:pt x="1187" y="1694"/>
                    <a:pt x="1245" y="1752"/>
                  </a:cubicBezTo>
                  <a:cubicBezTo>
                    <a:pt x="1349" y="1855"/>
                    <a:pt x="1499" y="1982"/>
                    <a:pt x="1637" y="2108"/>
                  </a:cubicBezTo>
                  <a:cubicBezTo>
                    <a:pt x="1937" y="2362"/>
                    <a:pt x="2224" y="2615"/>
                    <a:pt x="2224" y="2615"/>
                  </a:cubicBezTo>
                  <a:cubicBezTo>
                    <a:pt x="2224" y="2615"/>
                    <a:pt x="1937" y="2351"/>
                    <a:pt x="1648" y="2097"/>
                  </a:cubicBezTo>
                  <a:cubicBezTo>
                    <a:pt x="1499" y="1970"/>
                    <a:pt x="1361" y="1844"/>
                    <a:pt x="1256" y="1740"/>
                  </a:cubicBezTo>
                  <a:cubicBezTo>
                    <a:pt x="1199" y="1682"/>
                    <a:pt x="1164" y="1636"/>
                    <a:pt x="1130" y="1613"/>
                  </a:cubicBezTo>
                  <a:cubicBezTo>
                    <a:pt x="1107" y="1578"/>
                    <a:pt x="1095" y="1555"/>
                    <a:pt x="1095" y="1555"/>
                  </a:cubicBezTo>
                  <a:cubicBezTo>
                    <a:pt x="1026" y="1475"/>
                    <a:pt x="969" y="1383"/>
                    <a:pt x="923" y="1291"/>
                  </a:cubicBezTo>
                  <a:cubicBezTo>
                    <a:pt x="877" y="1199"/>
                    <a:pt x="831" y="1106"/>
                    <a:pt x="761" y="1025"/>
                  </a:cubicBezTo>
                  <a:cubicBezTo>
                    <a:pt x="761" y="1014"/>
                    <a:pt x="749" y="1014"/>
                    <a:pt x="749" y="1014"/>
                  </a:cubicBezTo>
                  <a:lnTo>
                    <a:pt x="738" y="991"/>
                  </a:lnTo>
                  <a:cubicBezTo>
                    <a:pt x="726" y="991"/>
                    <a:pt x="715" y="979"/>
                    <a:pt x="703" y="968"/>
                  </a:cubicBezTo>
                  <a:cubicBezTo>
                    <a:pt x="692" y="968"/>
                    <a:pt x="680" y="956"/>
                    <a:pt x="669" y="945"/>
                  </a:cubicBezTo>
                  <a:cubicBezTo>
                    <a:pt x="657" y="945"/>
                    <a:pt x="646" y="933"/>
                    <a:pt x="634" y="933"/>
                  </a:cubicBezTo>
                  <a:cubicBezTo>
                    <a:pt x="588" y="910"/>
                    <a:pt x="531" y="899"/>
                    <a:pt x="473" y="899"/>
                  </a:cubicBezTo>
                  <a:cubicBezTo>
                    <a:pt x="427" y="887"/>
                    <a:pt x="370" y="887"/>
                    <a:pt x="324" y="887"/>
                  </a:cubicBezTo>
                  <a:cubicBezTo>
                    <a:pt x="277" y="876"/>
                    <a:pt x="219" y="864"/>
                    <a:pt x="185" y="830"/>
                  </a:cubicBezTo>
                  <a:lnTo>
                    <a:pt x="473" y="472"/>
                  </a:lnTo>
                  <a:lnTo>
                    <a:pt x="473" y="461"/>
                  </a:lnTo>
                  <a:cubicBezTo>
                    <a:pt x="462" y="438"/>
                    <a:pt x="450" y="415"/>
                    <a:pt x="439" y="403"/>
                  </a:cubicBezTo>
                  <a:lnTo>
                    <a:pt x="370" y="369"/>
                  </a:lnTo>
                  <a:cubicBezTo>
                    <a:pt x="324" y="357"/>
                    <a:pt x="277" y="357"/>
                    <a:pt x="231" y="357"/>
                  </a:cubicBezTo>
                  <a:close/>
                </a:path>
              </a:pathLst>
            </a:custGeom>
            <a:solidFill>
              <a:srgbClr val="0041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5"/>
            <p:cNvSpPr/>
            <p:nvPr/>
          </p:nvSpPr>
          <p:spPr>
            <a:xfrm>
              <a:off x="2195505" y="4214947"/>
              <a:ext cx="169144" cy="166733"/>
            </a:xfrm>
            <a:custGeom>
              <a:rect b="b" l="l" r="r" t="t"/>
              <a:pathLst>
                <a:path extrusionOk="0" h="2351" w="2385">
                  <a:moveTo>
                    <a:pt x="1" y="1"/>
                  </a:moveTo>
                  <a:lnTo>
                    <a:pt x="1" y="1"/>
                  </a:lnTo>
                  <a:cubicBezTo>
                    <a:pt x="12" y="24"/>
                    <a:pt x="35" y="47"/>
                    <a:pt x="58" y="81"/>
                  </a:cubicBezTo>
                  <a:lnTo>
                    <a:pt x="127" y="150"/>
                  </a:lnTo>
                  <a:cubicBezTo>
                    <a:pt x="104" y="127"/>
                    <a:pt x="81" y="104"/>
                    <a:pt x="58" y="70"/>
                  </a:cubicBezTo>
                  <a:cubicBezTo>
                    <a:pt x="35" y="47"/>
                    <a:pt x="24" y="24"/>
                    <a:pt x="1" y="1"/>
                  </a:cubicBezTo>
                  <a:close/>
                  <a:moveTo>
                    <a:pt x="127" y="150"/>
                  </a:moveTo>
                  <a:cubicBezTo>
                    <a:pt x="173" y="208"/>
                    <a:pt x="219" y="265"/>
                    <a:pt x="277" y="323"/>
                  </a:cubicBezTo>
                  <a:cubicBezTo>
                    <a:pt x="231" y="265"/>
                    <a:pt x="173" y="208"/>
                    <a:pt x="127" y="150"/>
                  </a:cubicBezTo>
                  <a:close/>
                  <a:moveTo>
                    <a:pt x="278" y="323"/>
                  </a:moveTo>
                  <a:cubicBezTo>
                    <a:pt x="381" y="439"/>
                    <a:pt x="485" y="554"/>
                    <a:pt x="600" y="680"/>
                  </a:cubicBezTo>
                  <a:cubicBezTo>
                    <a:pt x="715" y="807"/>
                    <a:pt x="830" y="922"/>
                    <a:pt x="934" y="1038"/>
                  </a:cubicBezTo>
                  <a:cubicBezTo>
                    <a:pt x="969" y="1061"/>
                    <a:pt x="992" y="1084"/>
                    <a:pt x="1015" y="1118"/>
                  </a:cubicBezTo>
                  <a:cubicBezTo>
                    <a:pt x="1049" y="1141"/>
                    <a:pt x="1072" y="1164"/>
                    <a:pt x="1095" y="1187"/>
                  </a:cubicBezTo>
                  <a:cubicBezTo>
                    <a:pt x="1141" y="1245"/>
                    <a:pt x="1199" y="1291"/>
                    <a:pt x="1233" y="1337"/>
                  </a:cubicBezTo>
                  <a:cubicBezTo>
                    <a:pt x="1279" y="1371"/>
                    <a:pt x="1325" y="1417"/>
                    <a:pt x="1360" y="1452"/>
                  </a:cubicBezTo>
                  <a:lnTo>
                    <a:pt x="1407" y="1498"/>
                  </a:lnTo>
                  <a:cubicBezTo>
                    <a:pt x="1430" y="1510"/>
                    <a:pt x="1441" y="1533"/>
                    <a:pt x="1453" y="1545"/>
                  </a:cubicBezTo>
                  <a:cubicBezTo>
                    <a:pt x="1510" y="1591"/>
                    <a:pt x="1533" y="1614"/>
                    <a:pt x="1533" y="1614"/>
                  </a:cubicBezTo>
                  <a:cubicBezTo>
                    <a:pt x="1533" y="1614"/>
                    <a:pt x="1602" y="1671"/>
                    <a:pt x="1694" y="1763"/>
                  </a:cubicBezTo>
                  <a:cubicBezTo>
                    <a:pt x="1775" y="1844"/>
                    <a:pt x="1902" y="1947"/>
                    <a:pt x="2029" y="2063"/>
                  </a:cubicBezTo>
                  <a:cubicBezTo>
                    <a:pt x="2155" y="2166"/>
                    <a:pt x="2281" y="2269"/>
                    <a:pt x="2385" y="2350"/>
                  </a:cubicBezTo>
                  <a:lnTo>
                    <a:pt x="2385" y="2350"/>
                  </a:lnTo>
                  <a:cubicBezTo>
                    <a:pt x="2282" y="2269"/>
                    <a:pt x="2155" y="2166"/>
                    <a:pt x="2040" y="2052"/>
                  </a:cubicBezTo>
                  <a:cubicBezTo>
                    <a:pt x="1914" y="1936"/>
                    <a:pt x="1786" y="1832"/>
                    <a:pt x="1706" y="1752"/>
                  </a:cubicBezTo>
                  <a:cubicBezTo>
                    <a:pt x="1614" y="1660"/>
                    <a:pt x="1545" y="1602"/>
                    <a:pt x="1545" y="1602"/>
                  </a:cubicBezTo>
                  <a:cubicBezTo>
                    <a:pt x="1545" y="1602"/>
                    <a:pt x="1522" y="1579"/>
                    <a:pt x="1464" y="1533"/>
                  </a:cubicBezTo>
                  <a:cubicBezTo>
                    <a:pt x="1453" y="1510"/>
                    <a:pt x="1441" y="1498"/>
                    <a:pt x="1418" y="1486"/>
                  </a:cubicBezTo>
                  <a:cubicBezTo>
                    <a:pt x="1407" y="1475"/>
                    <a:pt x="1395" y="1452"/>
                    <a:pt x="1372" y="1440"/>
                  </a:cubicBezTo>
                  <a:cubicBezTo>
                    <a:pt x="1337" y="1406"/>
                    <a:pt x="1291" y="1360"/>
                    <a:pt x="1245" y="1325"/>
                  </a:cubicBezTo>
                  <a:lnTo>
                    <a:pt x="1107" y="1187"/>
                  </a:lnTo>
                  <a:cubicBezTo>
                    <a:pt x="1084" y="1153"/>
                    <a:pt x="1049" y="1130"/>
                    <a:pt x="1026" y="1107"/>
                  </a:cubicBezTo>
                  <a:cubicBezTo>
                    <a:pt x="1003" y="1084"/>
                    <a:pt x="980" y="1049"/>
                    <a:pt x="946" y="1026"/>
                  </a:cubicBezTo>
                  <a:cubicBezTo>
                    <a:pt x="842" y="910"/>
                    <a:pt x="715" y="795"/>
                    <a:pt x="611" y="669"/>
                  </a:cubicBezTo>
                  <a:cubicBezTo>
                    <a:pt x="496" y="554"/>
                    <a:pt x="381" y="439"/>
                    <a:pt x="278" y="323"/>
                  </a:cubicBezTo>
                  <a:close/>
                </a:path>
              </a:pathLst>
            </a:custGeom>
            <a:solidFill>
              <a:srgbClr val="0041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5"/>
            <p:cNvSpPr/>
            <p:nvPr/>
          </p:nvSpPr>
          <p:spPr>
            <a:xfrm>
              <a:off x="2687479" y="5064784"/>
              <a:ext cx="66168" cy="15531"/>
            </a:xfrm>
            <a:custGeom>
              <a:rect b="b" l="l" r="r" t="t"/>
              <a:pathLst>
                <a:path extrusionOk="0" h="219" w="933">
                  <a:moveTo>
                    <a:pt x="933" y="1"/>
                  </a:moveTo>
                  <a:cubicBezTo>
                    <a:pt x="864" y="1"/>
                    <a:pt x="772" y="12"/>
                    <a:pt x="691" y="35"/>
                  </a:cubicBezTo>
                  <a:cubicBezTo>
                    <a:pt x="772" y="24"/>
                    <a:pt x="864" y="12"/>
                    <a:pt x="933" y="1"/>
                  </a:cubicBezTo>
                  <a:close/>
                  <a:moveTo>
                    <a:pt x="691" y="35"/>
                  </a:moveTo>
                  <a:cubicBezTo>
                    <a:pt x="645" y="35"/>
                    <a:pt x="599" y="47"/>
                    <a:pt x="564" y="58"/>
                  </a:cubicBezTo>
                  <a:cubicBezTo>
                    <a:pt x="518" y="58"/>
                    <a:pt x="484" y="70"/>
                    <a:pt x="449" y="81"/>
                  </a:cubicBezTo>
                  <a:cubicBezTo>
                    <a:pt x="380" y="93"/>
                    <a:pt x="346" y="104"/>
                    <a:pt x="346" y="104"/>
                  </a:cubicBezTo>
                  <a:cubicBezTo>
                    <a:pt x="346" y="104"/>
                    <a:pt x="323" y="116"/>
                    <a:pt x="288" y="116"/>
                  </a:cubicBezTo>
                  <a:cubicBezTo>
                    <a:pt x="254" y="127"/>
                    <a:pt x="219" y="150"/>
                    <a:pt x="172" y="162"/>
                  </a:cubicBezTo>
                  <a:cubicBezTo>
                    <a:pt x="126" y="173"/>
                    <a:pt x="92" y="185"/>
                    <a:pt x="57" y="196"/>
                  </a:cubicBezTo>
                  <a:cubicBezTo>
                    <a:pt x="23" y="208"/>
                    <a:pt x="0" y="219"/>
                    <a:pt x="0" y="219"/>
                  </a:cubicBezTo>
                  <a:cubicBezTo>
                    <a:pt x="0" y="219"/>
                    <a:pt x="23" y="219"/>
                    <a:pt x="57" y="208"/>
                  </a:cubicBezTo>
                  <a:cubicBezTo>
                    <a:pt x="92" y="196"/>
                    <a:pt x="126" y="185"/>
                    <a:pt x="172" y="173"/>
                  </a:cubicBezTo>
                  <a:cubicBezTo>
                    <a:pt x="219" y="162"/>
                    <a:pt x="265" y="139"/>
                    <a:pt x="288" y="139"/>
                  </a:cubicBezTo>
                  <a:cubicBezTo>
                    <a:pt x="323" y="127"/>
                    <a:pt x="346" y="127"/>
                    <a:pt x="346" y="127"/>
                  </a:cubicBezTo>
                  <a:cubicBezTo>
                    <a:pt x="346" y="127"/>
                    <a:pt x="392" y="116"/>
                    <a:pt x="449" y="93"/>
                  </a:cubicBezTo>
                  <a:cubicBezTo>
                    <a:pt x="484" y="81"/>
                    <a:pt x="518" y="81"/>
                    <a:pt x="564" y="70"/>
                  </a:cubicBezTo>
                  <a:cubicBezTo>
                    <a:pt x="599" y="58"/>
                    <a:pt x="645" y="47"/>
                    <a:pt x="691" y="35"/>
                  </a:cubicBezTo>
                  <a:close/>
                </a:path>
              </a:pathLst>
            </a:custGeom>
            <a:solidFill>
              <a:srgbClr val="0041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5"/>
            <p:cNvSpPr/>
            <p:nvPr/>
          </p:nvSpPr>
          <p:spPr>
            <a:xfrm>
              <a:off x="1741190" y="4424942"/>
              <a:ext cx="14822" cy="49077"/>
            </a:xfrm>
            <a:custGeom>
              <a:rect b="b" l="l" r="r" t="t"/>
              <a:pathLst>
                <a:path extrusionOk="0" h="692" w="209">
                  <a:moveTo>
                    <a:pt x="208" y="0"/>
                  </a:moveTo>
                  <a:cubicBezTo>
                    <a:pt x="208" y="12"/>
                    <a:pt x="208" y="12"/>
                    <a:pt x="196" y="23"/>
                  </a:cubicBezTo>
                  <a:lnTo>
                    <a:pt x="196" y="69"/>
                  </a:lnTo>
                  <a:cubicBezTo>
                    <a:pt x="196" y="104"/>
                    <a:pt x="185" y="139"/>
                    <a:pt x="185" y="174"/>
                  </a:cubicBezTo>
                  <a:cubicBezTo>
                    <a:pt x="185" y="208"/>
                    <a:pt x="173" y="243"/>
                    <a:pt x="162" y="277"/>
                  </a:cubicBezTo>
                  <a:cubicBezTo>
                    <a:pt x="162" y="289"/>
                    <a:pt x="162" y="300"/>
                    <a:pt x="150" y="323"/>
                  </a:cubicBezTo>
                  <a:cubicBezTo>
                    <a:pt x="150" y="335"/>
                    <a:pt x="139" y="346"/>
                    <a:pt x="139" y="358"/>
                  </a:cubicBezTo>
                  <a:cubicBezTo>
                    <a:pt x="127" y="381"/>
                    <a:pt x="127" y="404"/>
                    <a:pt x="116" y="415"/>
                  </a:cubicBezTo>
                  <a:cubicBezTo>
                    <a:pt x="116" y="438"/>
                    <a:pt x="104" y="438"/>
                    <a:pt x="104" y="438"/>
                  </a:cubicBezTo>
                  <a:cubicBezTo>
                    <a:pt x="104" y="438"/>
                    <a:pt x="104" y="461"/>
                    <a:pt x="93" y="484"/>
                  </a:cubicBezTo>
                  <a:cubicBezTo>
                    <a:pt x="93" y="507"/>
                    <a:pt x="70" y="542"/>
                    <a:pt x="58" y="576"/>
                  </a:cubicBezTo>
                  <a:cubicBezTo>
                    <a:pt x="47" y="599"/>
                    <a:pt x="24" y="634"/>
                    <a:pt x="12" y="658"/>
                  </a:cubicBezTo>
                  <a:cubicBezTo>
                    <a:pt x="1" y="681"/>
                    <a:pt x="1" y="692"/>
                    <a:pt x="1" y="692"/>
                  </a:cubicBezTo>
                  <a:cubicBezTo>
                    <a:pt x="1" y="692"/>
                    <a:pt x="1" y="681"/>
                    <a:pt x="24" y="658"/>
                  </a:cubicBezTo>
                  <a:cubicBezTo>
                    <a:pt x="35" y="634"/>
                    <a:pt x="58" y="611"/>
                    <a:pt x="70" y="576"/>
                  </a:cubicBezTo>
                  <a:cubicBezTo>
                    <a:pt x="81" y="542"/>
                    <a:pt x="104" y="507"/>
                    <a:pt x="116" y="484"/>
                  </a:cubicBezTo>
                  <a:cubicBezTo>
                    <a:pt x="116" y="461"/>
                    <a:pt x="127" y="450"/>
                    <a:pt x="127" y="450"/>
                  </a:cubicBezTo>
                  <a:cubicBezTo>
                    <a:pt x="127" y="450"/>
                    <a:pt x="127" y="438"/>
                    <a:pt x="139" y="427"/>
                  </a:cubicBezTo>
                  <a:cubicBezTo>
                    <a:pt x="139" y="415"/>
                    <a:pt x="150" y="392"/>
                    <a:pt x="150" y="358"/>
                  </a:cubicBezTo>
                  <a:cubicBezTo>
                    <a:pt x="162" y="346"/>
                    <a:pt x="162" y="335"/>
                    <a:pt x="162" y="323"/>
                  </a:cubicBezTo>
                  <a:cubicBezTo>
                    <a:pt x="173" y="312"/>
                    <a:pt x="173" y="289"/>
                    <a:pt x="173" y="277"/>
                  </a:cubicBezTo>
                  <a:cubicBezTo>
                    <a:pt x="185" y="243"/>
                    <a:pt x="185" y="208"/>
                    <a:pt x="196" y="174"/>
                  </a:cubicBezTo>
                  <a:cubicBezTo>
                    <a:pt x="196" y="139"/>
                    <a:pt x="208" y="104"/>
                    <a:pt x="208" y="69"/>
                  </a:cubicBezTo>
                  <a:lnTo>
                    <a:pt x="208" y="23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0041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5"/>
            <p:cNvSpPr/>
            <p:nvPr/>
          </p:nvSpPr>
          <p:spPr>
            <a:xfrm>
              <a:off x="2202881" y="3730349"/>
              <a:ext cx="261553" cy="107160"/>
            </a:xfrm>
            <a:custGeom>
              <a:rect b="b" l="l" r="r" t="t"/>
              <a:pathLst>
                <a:path extrusionOk="0" h="1511" w="3688">
                  <a:moveTo>
                    <a:pt x="0" y="1"/>
                  </a:moveTo>
                  <a:cubicBezTo>
                    <a:pt x="12" y="1"/>
                    <a:pt x="23" y="13"/>
                    <a:pt x="46" y="13"/>
                  </a:cubicBezTo>
                  <a:cubicBezTo>
                    <a:pt x="35" y="13"/>
                    <a:pt x="12" y="1"/>
                    <a:pt x="0" y="1"/>
                  </a:cubicBezTo>
                  <a:close/>
                  <a:moveTo>
                    <a:pt x="530" y="289"/>
                  </a:moveTo>
                  <a:cubicBezTo>
                    <a:pt x="680" y="392"/>
                    <a:pt x="830" y="508"/>
                    <a:pt x="945" y="589"/>
                  </a:cubicBezTo>
                  <a:cubicBezTo>
                    <a:pt x="1060" y="669"/>
                    <a:pt x="1129" y="727"/>
                    <a:pt x="1129" y="727"/>
                  </a:cubicBezTo>
                  <a:cubicBezTo>
                    <a:pt x="1129" y="727"/>
                    <a:pt x="1141" y="727"/>
                    <a:pt x="1164" y="738"/>
                  </a:cubicBezTo>
                  <a:cubicBezTo>
                    <a:pt x="1175" y="750"/>
                    <a:pt x="1210" y="773"/>
                    <a:pt x="1244" y="796"/>
                  </a:cubicBezTo>
                  <a:cubicBezTo>
                    <a:pt x="1244" y="796"/>
                    <a:pt x="1256" y="807"/>
                    <a:pt x="1268" y="807"/>
                  </a:cubicBezTo>
                  <a:cubicBezTo>
                    <a:pt x="1280" y="819"/>
                    <a:pt x="1291" y="819"/>
                    <a:pt x="1303" y="830"/>
                  </a:cubicBezTo>
                  <a:lnTo>
                    <a:pt x="1372" y="865"/>
                  </a:lnTo>
                  <a:cubicBezTo>
                    <a:pt x="1418" y="899"/>
                    <a:pt x="1475" y="922"/>
                    <a:pt x="1533" y="957"/>
                  </a:cubicBezTo>
                  <a:cubicBezTo>
                    <a:pt x="1556" y="968"/>
                    <a:pt x="1567" y="980"/>
                    <a:pt x="1579" y="980"/>
                  </a:cubicBezTo>
                  <a:cubicBezTo>
                    <a:pt x="1602" y="991"/>
                    <a:pt x="1613" y="1003"/>
                    <a:pt x="1636" y="1003"/>
                  </a:cubicBezTo>
                  <a:cubicBezTo>
                    <a:pt x="1671" y="1026"/>
                    <a:pt x="1705" y="1038"/>
                    <a:pt x="1740" y="1061"/>
                  </a:cubicBezTo>
                  <a:cubicBezTo>
                    <a:pt x="1810" y="1084"/>
                    <a:pt x="1890" y="1119"/>
                    <a:pt x="1971" y="1153"/>
                  </a:cubicBezTo>
                  <a:cubicBezTo>
                    <a:pt x="2051" y="1188"/>
                    <a:pt x="2143" y="1211"/>
                    <a:pt x="2224" y="1234"/>
                  </a:cubicBezTo>
                  <a:cubicBezTo>
                    <a:pt x="2143" y="1199"/>
                    <a:pt x="2051" y="1176"/>
                    <a:pt x="1971" y="1142"/>
                  </a:cubicBezTo>
                  <a:cubicBezTo>
                    <a:pt x="1890" y="1107"/>
                    <a:pt x="1821" y="1073"/>
                    <a:pt x="1740" y="1050"/>
                  </a:cubicBezTo>
                  <a:cubicBezTo>
                    <a:pt x="1705" y="1026"/>
                    <a:pt x="1671" y="1014"/>
                    <a:pt x="1636" y="991"/>
                  </a:cubicBezTo>
                  <a:cubicBezTo>
                    <a:pt x="1625" y="980"/>
                    <a:pt x="1602" y="980"/>
                    <a:pt x="1590" y="968"/>
                  </a:cubicBezTo>
                  <a:cubicBezTo>
                    <a:pt x="1567" y="957"/>
                    <a:pt x="1556" y="957"/>
                    <a:pt x="1544" y="945"/>
                  </a:cubicBezTo>
                  <a:cubicBezTo>
                    <a:pt x="1475" y="911"/>
                    <a:pt x="1429" y="888"/>
                    <a:pt x="1372" y="853"/>
                  </a:cubicBezTo>
                  <a:lnTo>
                    <a:pt x="1303" y="819"/>
                  </a:lnTo>
                  <a:cubicBezTo>
                    <a:pt x="1303" y="807"/>
                    <a:pt x="1291" y="796"/>
                    <a:pt x="1280" y="796"/>
                  </a:cubicBezTo>
                  <a:cubicBezTo>
                    <a:pt x="1268" y="784"/>
                    <a:pt x="1256" y="784"/>
                    <a:pt x="1256" y="773"/>
                  </a:cubicBezTo>
                  <a:cubicBezTo>
                    <a:pt x="1221" y="761"/>
                    <a:pt x="1187" y="738"/>
                    <a:pt x="1175" y="727"/>
                  </a:cubicBezTo>
                  <a:cubicBezTo>
                    <a:pt x="1152" y="715"/>
                    <a:pt x="1141" y="704"/>
                    <a:pt x="1141" y="704"/>
                  </a:cubicBezTo>
                  <a:cubicBezTo>
                    <a:pt x="1141" y="704"/>
                    <a:pt x="1072" y="658"/>
                    <a:pt x="957" y="577"/>
                  </a:cubicBezTo>
                  <a:cubicBezTo>
                    <a:pt x="842" y="496"/>
                    <a:pt x="691" y="381"/>
                    <a:pt x="530" y="289"/>
                  </a:cubicBezTo>
                  <a:close/>
                  <a:moveTo>
                    <a:pt x="2224" y="1234"/>
                  </a:moveTo>
                  <a:lnTo>
                    <a:pt x="2224" y="1234"/>
                  </a:lnTo>
                  <a:cubicBezTo>
                    <a:pt x="2316" y="1268"/>
                    <a:pt x="2397" y="1291"/>
                    <a:pt x="2489" y="1314"/>
                  </a:cubicBezTo>
                  <a:cubicBezTo>
                    <a:pt x="2673" y="1360"/>
                    <a:pt x="2858" y="1395"/>
                    <a:pt x="3031" y="1429"/>
                  </a:cubicBezTo>
                  <a:cubicBezTo>
                    <a:pt x="3054" y="1429"/>
                    <a:pt x="3065" y="1429"/>
                    <a:pt x="3088" y="1441"/>
                  </a:cubicBezTo>
                  <a:lnTo>
                    <a:pt x="3157" y="1441"/>
                  </a:lnTo>
                  <a:cubicBezTo>
                    <a:pt x="3134" y="1441"/>
                    <a:pt x="3111" y="1429"/>
                    <a:pt x="3088" y="1429"/>
                  </a:cubicBezTo>
                  <a:cubicBezTo>
                    <a:pt x="3065" y="1429"/>
                    <a:pt x="3054" y="1418"/>
                    <a:pt x="3031" y="1418"/>
                  </a:cubicBezTo>
                  <a:cubicBezTo>
                    <a:pt x="2858" y="1395"/>
                    <a:pt x="2673" y="1349"/>
                    <a:pt x="2489" y="1303"/>
                  </a:cubicBezTo>
                  <a:cubicBezTo>
                    <a:pt x="2409" y="1280"/>
                    <a:pt x="2316" y="1257"/>
                    <a:pt x="2224" y="1234"/>
                  </a:cubicBezTo>
                  <a:close/>
                  <a:moveTo>
                    <a:pt x="3157" y="1441"/>
                  </a:moveTo>
                  <a:cubicBezTo>
                    <a:pt x="3192" y="1452"/>
                    <a:pt x="3238" y="1452"/>
                    <a:pt x="3272" y="1464"/>
                  </a:cubicBezTo>
                  <a:cubicBezTo>
                    <a:pt x="3238" y="1452"/>
                    <a:pt x="3192" y="1441"/>
                    <a:pt x="3157" y="1441"/>
                  </a:cubicBezTo>
                  <a:close/>
                  <a:moveTo>
                    <a:pt x="3272" y="1464"/>
                  </a:moveTo>
                  <a:cubicBezTo>
                    <a:pt x="3353" y="1475"/>
                    <a:pt x="3434" y="1487"/>
                    <a:pt x="3503" y="1487"/>
                  </a:cubicBezTo>
                  <a:cubicBezTo>
                    <a:pt x="3434" y="1475"/>
                    <a:pt x="3353" y="1464"/>
                    <a:pt x="3272" y="1464"/>
                  </a:cubicBezTo>
                  <a:close/>
                  <a:moveTo>
                    <a:pt x="3503" y="1487"/>
                  </a:moveTo>
                  <a:cubicBezTo>
                    <a:pt x="3538" y="1498"/>
                    <a:pt x="3561" y="1498"/>
                    <a:pt x="3595" y="1498"/>
                  </a:cubicBezTo>
                  <a:cubicBezTo>
                    <a:pt x="3561" y="1498"/>
                    <a:pt x="3538" y="1487"/>
                    <a:pt x="3503" y="1487"/>
                  </a:cubicBezTo>
                  <a:close/>
                  <a:moveTo>
                    <a:pt x="3595" y="1498"/>
                  </a:moveTo>
                  <a:cubicBezTo>
                    <a:pt x="3630" y="1498"/>
                    <a:pt x="3664" y="1510"/>
                    <a:pt x="3687" y="1510"/>
                  </a:cubicBezTo>
                  <a:cubicBezTo>
                    <a:pt x="3664" y="1498"/>
                    <a:pt x="3630" y="1498"/>
                    <a:pt x="3595" y="1498"/>
                  </a:cubicBezTo>
                  <a:close/>
                </a:path>
              </a:pathLst>
            </a:custGeom>
            <a:solidFill>
              <a:srgbClr val="0041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7" name="Google Shape;517;p25"/>
          <p:cNvGrpSpPr/>
          <p:nvPr/>
        </p:nvGrpSpPr>
        <p:grpSpPr>
          <a:xfrm>
            <a:off x="203945" y="226007"/>
            <a:ext cx="825916" cy="1010737"/>
            <a:chOff x="2275825" y="2914475"/>
            <a:chExt cx="2048403" cy="2506788"/>
          </a:xfrm>
        </p:grpSpPr>
        <p:sp>
          <p:nvSpPr>
            <p:cNvPr id="518" name="Google Shape;518;p25"/>
            <p:cNvSpPr/>
            <p:nvPr/>
          </p:nvSpPr>
          <p:spPr>
            <a:xfrm>
              <a:off x="2275825" y="4256023"/>
              <a:ext cx="2008545" cy="830607"/>
            </a:xfrm>
            <a:custGeom>
              <a:rect b="b" l="l" r="r" t="t"/>
              <a:pathLst>
                <a:path extrusionOk="0" h="9611" w="23241">
                  <a:moveTo>
                    <a:pt x="17652" y="1"/>
                  </a:moveTo>
                  <a:lnTo>
                    <a:pt x="6212" y="393"/>
                  </a:lnTo>
                  <a:lnTo>
                    <a:pt x="6212" y="5278"/>
                  </a:lnTo>
                  <a:cubicBezTo>
                    <a:pt x="5151" y="5301"/>
                    <a:pt x="4345" y="6684"/>
                    <a:pt x="4056" y="6879"/>
                  </a:cubicBezTo>
                  <a:cubicBezTo>
                    <a:pt x="3769" y="7075"/>
                    <a:pt x="3538" y="7271"/>
                    <a:pt x="2870" y="7271"/>
                  </a:cubicBezTo>
                  <a:cubicBezTo>
                    <a:pt x="2190" y="7271"/>
                    <a:pt x="1649" y="7813"/>
                    <a:pt x="1349" y="7928"/>
                  </a:cubicBezTo>
                  <a:cubicBezTo>
                    <a:pt x="1050" y="8054"/>
                    <a:pt x="1" y="8228"/>
                    <a:pt x="1" y="8228"/>
                  </a:cubicBezTo>
                  <a:cubicBezTo>
                    <a:pt x="190" y="8545"/>
                    <a:pt x="646" y="8599"/>
                    <a:pt x="938" y="8599"/>
                  </a:cubicBezTo>
                  <a:cubicBezTo>
                    <a:pt x="1091" y="8599"/>
                    <a:pt x="1199" y="8584"/>
                    <a:pt x="1199" y="8584"/>
                  </a:cubicBezTo>
                  <a:lnTo>
                    <a:pt x="1936" y="8861"/>
                  </a:lnTo>
                  <a:lnTo>
                    <a:pt x="21766" y="9610"/>
                  </a:lnTo>
                  <a:cubicBezTo>
                    <a:pt x="21766" y="9610"/>
                    <a:pt x="21766" y="9160"/>
                    <a:pt x="22504" y="8838"/>
                  </a:cubicBezTo>
                  <a:cubicBezTo>
                    <a:pt x="23241" y="8515"/>
                    <a:pt x="23011" y="8274"/>
                    <a:pt x="23011" y="8274"/>
                  </a:cubicBezTo>
                  <a:lnTo>
                    <a:pt x="23011" y="8274"/>
                  </a:lnTo>
                  <a:cubicBezTo>
                    <a:pt x="22883" y="8375"/>
                    <a:pt x="22660" y="8409"/>
                    <a:pt x="22416" y="8409"/>
                  </a:cubicBezTo>
                  <a:cubicBezTo>
                    <a:pt x="21910" y="8409"/>
                    <a:pt x="21316" y="8262"/>
                    <a:pt x="21316" y="8262"/>
                  </a:cubicBezTo>
                  <a:cubicBezTo>
                    <a:pt x="20256" y="7721"/>
                    <a:pt x="19900" y="6914"/>
                    <a:pt x="19370" y="6072"/>
                  </a:cubicBezTo>
                  <a:cubicBezTo>
                    <a:pt x="18840" y="5243"/>
                    <a:pt x="18010" y="5012"/>
                    <a:pt x="18010" y="5012"/>
                  </a:cubicBezTo>
                  <a:lnTo>
                    <a:pt x="17652" y="1"/>
                  </a:lnTo>
                  <a:close/>
                </a:path>
              </a:pathLst>
            </a:custGeom>
            <a:solidFill>
              <a:srgbClr val="F2A9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5"/>
            <p:cNvSpPr/>
            <p:nvPr/>
          </p:nvSpPr>
          <p:spPr>
            <a:xfrm>
              <a:off x="3621176" y="4460155"/>
              <a:ext cx="200155" cy="162388"/>
            </a:xfrm>
            <a:custGeom>
              <a:rect b="b" l="l" r="r" t="t"/>
              <a:pathLst>
                <a:path extrusionOk="0" h="1879" w="2316">
                  <a:moveTo>
                    <a:pt x="2247" y="0"/>
                  </a:moveTo>
                  <a:cubicBezTo>
                    <a:pt x="1982" y="70"/>
                    <a:pt x="1625" y="116"/>
                    <a:pt x="1187" y="116"/>
                  </a:cubicBezTo>
                  <a:cubicBezTo>
                    <a:pt x="968" y="116"/>
                    <a:pt x="726" y="105"/>
                    <a:pt x="461" y="82"/>
                  </a:cubicBezTo>
                  <a:cubicBezTo>
                    <a:pt x="380" y="312"/>
                    <a:pt x="23" y="600"/>
                    <a:pt x="58" y="1142"/>
                  </a:cubicBezTo>
                  <a:cubicBezTo>
                    <a:pt x="70" y="1314"/>
                    <a:pt x="35" y="1590"/>
                    <a:pt x="0" y="1879"/>
                  </a:cubicBezTo>
                  <a:cubicBezTo>
                    <a:pt x="1394" y="1441"/>
                    <a:pt x="2316" y="922"/>
                    <a:pt x="2316" y="922"/>
                  </a:cubicBezTo>
                  <a:lnTo>
                    <a:pt x="2247" y="0"/>
                  </a:lnTo>
                  <a:close/>
                </a:path>
              </a:pathLst>
            </a:custGeom>
            <a:solidFill>
              <a:srgbClr val="F19E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5"/>
            <p:cNvSpPr/>
            <p:nvPr/>
          </p:nvSpPr>
          <p:spPr>
            <a:xfrm>
              <a:off x="2807587" y="4488070"/>
              <a:ext cx="5099" cy="13050"/>
            </a:xfrm>
            <a:custGeom>
              <a:rect b="b" l="l" r="r" t="t"/>
              <a:pathLst>
                <a:path extrusionOk="0" h="151" w="59">
                  <a:moveTo>
                    <a:pt x="0" y="0"/>
                  </a:moveTo>
                  <a:lnTo>
                    <a:pt x="59" y="150"/>
                  </a:lnTo>
                  <a:lnTo>
                    <a:pt x="59" y="12"/>
                  </a:lnTo>
                  <a:cubicBezTo>
                    <a:pt x="35" y="0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FDF0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5"/>
            <p:cNvSpPr/>
            <p:nvPr/>
          </p:nvSpPr>
          <p:spPr>
            <a:xfrm>
              <a:off x="2812600" y="4489021"/>
              <a:ext cx="183302" cy="158412"/>
            </a:xfrm>
            <a:custGeom>
              <a:rect b="b" l="l" r="r" t="t"/>
              <a:pathLst>
                <a:path extrusionOk="0" h="1833" w="2121">
                  <a:moveTo>
                    <a:pt x="1" y="1"/>
                  </a:moveTo>
                  <a:lnTo>
                    <a:pt x="1" y="139"/>
                  </a:lnTo>
                  <a:lnTo>
                    <a:pt x="1" y="1407"/>
                  </a:lnTo>
                  <a:cubicBezTo>
                    <a:pt x="1" y="1407"/>
                    <a:pt x="864" y="1625"/>
                    <a:pt x="2121" y="1833"/>
                  </a:cubicBezTo>
                  <a:cubicBezTo>
                    <a:pt x="2074" y="1533"/>
                    <a:pt x="1509" y="1061"/>
                    <a:pt x="1706" y="877"/>
                  </a:cubicBezTo>
                  <a:cubicBezTo>
                    <a:pt x="1890" y="680"/>
                    <a:pt x="2051" y="358"/>
                    <a:pt x="2016" y="139"/>
                  </a:cubicBezTo>
                  <a:lnTo>
                    <a:pt x="2005" y="12"/>
                  </a:lnTo>
                  <a:cubicBezTo>
                    <a:pt x="1637" y="58"/>
                    <a:pt x="1302" y="81"/>
                    <a:pt x="1002" y="81"/>
                  </a:cubicBezTo>
                  <a:cubicBezTo>
                    <a:pt x="611" y="81"/>
                    <a:pt x="277" y="47"/>
                    <a:pt x="1" y="1"/>
                  </a:cubicBezTo>
                  <a:close/>
                </a:path>
              </a:pathLst>
            </a:custGeom>
            <a:solidFill>
              <a:srgbClr val="F19E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5"/>
            <p:cNvSpPr/>
            <p:nvPr/>
          </p:nvSpPr>
          <p:spPr>
            <a:xfrm>
              <a:off x="2657297" y="4850529"/>
              <a:ext cx="1649978" cy="570734"/>
            </a:xfrm>
            <a:custGeom>
              <a:rect b="b" l="l" r="r" t="t"/>
              <a:pathLst>
                <a:path extrusionOk="0" h="6604" w="19092">
                  <a:moveTo>
                    <a:pt x="3790" y="0"/>
                  </a:moveTo>
                  <a:cubicBezTo>
                    <a:pt x="3790" y="0"/>
                    <a:pt x="1140" y="1360"/>
                    <a:pt x="0" y="1383"/>
                  </a:cubicBezTo>
                  <a:lnTo>
                    <a:pt x="899" y="5876"/>
                  </a:lnTo>
                  <a:cubicBezTo>
                    <a:pt x="899" y="5876"/>
                    <a:pt x="3727" y="6604"/>
                    <a:pt x="8366" y="6604"/>
                  </a:cubicBezTo>
                  <a:cubicBezTo>
                    <a:pt x="8716" y="6604"/>
                    <a:pt x="9077" y="6600"/>
                    <a:pt x="9448" y="6591"/>
                  </a:cubicBezTo>
                  <a:cubicBezTo>
                    <a:pt x="14713" y="6464"/>
                    <a:pt x="17836" y="5888"/>
                    <a:pt x="18377" y="5243"/>
                  </a:cubicBezTo>
                  <a:cubicBezTo>
                    <a:pt x="18930" y="4598"/>
                    <a:pt x="19092" y="3503"/>
                    <a:pt x="18159" y="2731"/>
                  </a:cubicBezTo>
                  <a:cubicBezTo>
                    <a:pt x="17225" y="1959"/>
                    <a:pt x="13077" y="968"/>
                    <a:pt x="12236" y="0"/>
                  </a:cubicBezTo>
                  <a:close/>
                </a:path>
              </a:pathLst>
            </a:custGeom>
            <a:solidFill>
              <a:srgbClr val="F2A9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5"/>
            <p:cNvSpPr/>
            <p:nvPr/>
          </p:nvSpPr>
          <p:spPr>
            <a:xfrm>
              <a:off x="2913110" y="2914475"/>
              <a:ext cx="665280" cy="1047873"/>
            </a:xfrm>
            <a:custGeom>
              <a:rect b="b" l="l" r="r" t="t"/>
              <a:pathLst>
                <a:path extrusionOk="0" h="12125" w="7698">
                  <a:moveTo>
                    <a:pt x="4396" y="0"/>
                  </a:moveTo>
                  <a:cubicBezTo>
                    <a:pt x="3572" y="0"/>
                    <a:pt x="2835" y="614"/>
                    <a:pt x="2835" y="614"/>
                  </a:cubicBezTo>
                  <a:cubicBezTo>
                    <a:pt x="2835" y="614"/>
                    <a:pt x="2663" y="557"/>
                    <a:pt x="2400" y="557"/>
                  </a:cubicBezTo>
                  <a:cubicBezTo>
                    <a:pt x="2075" y="557"/>
                    <a:pt x="1611" y="645"/>
                    <a:pt x="1165" y="1040"/>
                  </a:cubicBezTo>
                  <a:cubicBezTo>
                    <a:pt x="1" y="2054"/>
                    <a:pt x="139" y="3933"/>
                    <a:pt x="300" y="6053"/>
                  </a:cubicBezTo>
                  <a:cubicBezTo>
                    <a:pt x="462" y="8173"/>
                    <a:pt x="1291" y="12124"/>
                    <a:pt x="1291" y="12124"/>
                  </a:cubicBezTo>
                  <a:lnTo>
                    <a:pt x="6788" y="12124"/>
                  </a:lnTo>
                  <a:cubicBezTo>
                    <a:pt x="6788" y="12124"/>
                    <a:pt x="7375" y="9774"/>
                    <a:pt x="7536" y="5465"/>
                  </a:cubicBezTo>
                  <a:cubicBezTo>
                    <a:pt x="7697" y="1225"/>
                    <a:pt x="5728" y="349"/>
                    <a:pt x="4863" y="72"/>
                  </a:cubicBezTo>
                  <a:cubicBezTo>
                    <a:pt x="4707" y="22"/>
                    <a:pt x="4550" y="0"/>
                    <a:pt x="4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5"/>
            <p:cNvSpPr/>
            <p:nvPr/>
          </p:nvSpPr>
          <p:spPr>
            <a:xfrm>
              <a:off x="3109377" y="3552019"/>
              <a:ext cx="297726" cy="318726"/>
            </a:xfrm>
            <a:custGeom>
              <a:rect b="b" l="l" r="r" t="t"/>
              <a:pathLst>
                <a:path extrusionOk="0" h="3688" w="3445">
                  <a:moveTo>
                    <a:pt x="1291" y="0"/>
                  </a:moveTo>
                  <a:lnTo>
                    <a:pt x="0" y="519"/>
                  </a:lnTo>
                  <a:cubicBezTo>
                    <a:pt x="0" y="519"/>
                    <a:pt x="426" y="1395"/>
                    <a:pt x="161" y="2271"/>
                  </a:cubicBezTo>
                  <a:lnTo>
                    <a:pt x="323" y="3111"/>
                  </a:lnTo>
                  <a:lnTo>
                    <a:pt x="1867" y="3687"/>
                  </a:lnTo>
                  <a:lnTo>
                    <a:pt x="3445" y="2040"/>
                  </a:lnTo>
                  <a:cubicBezTo>
                    <a:pt x="2869" y="1429"/>
                    <a:pt x="3042" y="12"/>
                    <a:pt x="3042" y="12"/>
                  </a:cubicBezTo>
                  <a:lnTo>
                    <a:pt x="1291" y="0"/>
                  </a:lnTo>
                  <a:close/>
                </a:path>
              </a:pathLst>
            </a:custGeom>
            <a:solidFill>
              <a:srgbClr val="E69B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5"/>
            <p:cNvSpPr/>
            <p:nvPr/>
          </p:nvSpPr>
          <p:spPr>
            <a:xfrm>
              <a:off x="3391117" y="3318072"/>
              <a:ext cx="150462" cy="175265"/>
            </a:xfrm>
            <a:custGeom>
              <a:rect b="b" l="l" r="r" t="t"/>
              <a:pathLst>
                <a:path extrusionOk="0" h="2028" w="1741">
                  <a:moveTo>
                    <a:pt x="1264" y="1"/>
                  </a:moveTo>
                  <a:cubicBezTo>
                    <a:pt x="899" y="1"/>
                    <a:pt x="358" y="380"/>
                    <a:pt x="358" y="380"/>
                  </a:cubicBezTo>
                  <a:lnTo>
                    <a:pt x="0" y="1406"/>
                  </a:lnTo>
                  <a:lnTo>
                    <a:pt x="450" y="2028"/>
                  </a:lnTo>
                  <a:cubicBezTo>
                    <a:pt x="450" y="2028"/>
                    <a:pt x="1741" y="702"/>
                    <a:pt x="1556" y="184"/>
                  </a:cubicBezTo>
                  <a:cubicBezTo>
                    <a:pt x="1504" y="50"/>
                    <a:pt x="1395" y="1"/>
                    <a:pt x="1264" y="1"/>
                  </a:cubicBezTo>
                  <a:close/>
                </a:path>
              </a:pathLst>
            </a:custGeom>
            <a:solidFill>
              <a:srgbClr val="E69B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5"/>
            <p:cNvSpPr/>
            <p:nvPr/>
          </p:nvSpPr>
          <p:spPr>
            <a:xfrm>
              <a:off x="2615468" y="4047916"/>
              <a:ext cx="1334363" cy="1175087"/>
            </a:xfrm>
            <a:custGeom>
              <a:rect b="b" l="l" r="r" t="t"/>
              <a:pathLst>
                <a:path extrusionOk="0" h="13597" w="15440">
                  <a:moveTo>
                    <a:pt x="11925" y="0"/>
                  </a:moveTo>
                  <a:lnTo>
                    <a:pt x="3664" y="542"/>
                  </a:lnTo>
                  <a:cubicBezTo>
                    <a:pt x="3399" y="2282"/>
                    <a:pt x="4044" y="3987"/>
                    <a:pt x="4044" y="3987"/>
                  </a:cubicBezTo>
                  <a:cubicBezTo>
                    <a:pt x="4044" y="3987"/>
                    <a:pt x="4274" y="5013"/>
                    <a:pt x="4297" y="5243"/>
                  </a:cubicBezTo>
                  <a:cubicBezTo>
                    <a:pt x="4332" y="5462"/>
                    <a:pt x="4171" y="5784"/>
                    <a:pt x="3987" y="5981"/>
                  </a:cubicBezTo>
                  <a:cubicBezTo>
                    <a:pt x="3790" y="6165"/>
                    <a:pt x="4367" y="6649"/>
                    <a:pt x="4402" y="6937"/>
                  </a:cubicBezTo>
                  <a:cubicBezTo>
                    <a:pt x="4436" y="7236"/>
                    <a:pt x="4597" y="8423"/>
                    <a:pt x="4597" y="8423"/>
                  </a:cubicBezTo>
                  <a:cubicBezTo>
                    <a:pt x="4597" y="8423"/>
                    <a:pt x="3952" y="8608"/>
                    <a:pt x="3849" y="8711"/>
                  </a:cubicBezTo>
                  <a:cubicBezTo>
                    <a:pt x="3756" y="8803"/>
                    <a:pt x="3849" y="9287"/>
                    <a:pt x="3849" y="9287"/>
                  </a:cubicBezTo>
                  <a:lnTo>
                    <a:pt x="3434" y="9287"/>
                  </a:lnTo>
                  <a:cubicBezTo>
                    <a:pt x="3145" y="9287"/>
                    <a:pt x="2627" y="9645"/>
                    <a:pt x="2246" y="9967"/>
                  </a:cubicBezTo>
                  <a:cubicBezTo>
                    <a:pt x="1855" y="10290"/>
                    <a:pt x="265" y="10601"/>
                    <a:pt x="265" y="10601"/>
                  </a:cubicBezTo>
                  <a:lnTo>
                    <a:pt x="0" y="10762"/>
                  </a:lnTo>
                  <a:lnTo>
                    <a:pt x="3595" y="13274"/>
                  </a:lnTo>
                  <a:cubicBezTo>
                    <a:pt x="3595" y="13274"/>
                    <a:pt x="8514" y="13596"/>
                    <a:pt x="8837" y="13596"/>
                  </a:cubicBezTo>
                  <a:cubicBezTo>
                    <a:pt x="9160" y="13596"/>
                    <a:pt x="13169" y="12249"/>
                    <a:pt x="13274" y="12249"/>
                  </a:cubicBezTo>
                  <a:cubicBezTo>
                    <a:pt x="13366" y="12249"/>
                    <a:pt x="15440" y="10647"/>
                    <a:pt x="15440" y="10647"/>
                  </a:cubicBezTo>
                  <a:lnTo>
                    <a:pt x="14357" y="10221"/>
                  </a:lnTo>
                  <a:cubicBezTo>
                    <a:pt x="13573" y="10059"/>
                    <a:pt x="13204" y="9287"/>
                    <a:pt x="13008" y="9034"/>
                  </a:cubicBezTo>
                  <a:cubicBezTo>
                    <a:pt x="12949" y="8951"/>
                    <a:pt x="12875" y="8923"/>
                    <a:pt x="12789" y="8923"/>
                  </a:cubicBezTo>
                  <a:cubicBezTo>
                    <a:pt x="12707" y="8923"/>
                    <a:pt x="12614" y="8948"/>
                    <a:pt x="12513" y="8976"/>
                  </a:cubicBezTo>
                  <a:cubicBezTo>
                    <a:pt x="12403" y="9006"/>
                    <a:pt x="12294" y="9036"/>
                    <a:pt x="12170" y="9036"/>
                  </a:cubicBezTo>
                  <a:cubicBezTo>
                    <a:pt x="12150" y="9036"/>
                    <a:pt x="12130" y="9035"/>
                    <a:pt x="12109" y="9034"/>
                  </a:cubicBezTo>
                  <a:cubicBezTo>
                    <a:pt x="11730" y="8999"/>
                    <a:pt x="12248" y="8516"/>
                    <a:pt x="12109" y="8354"/>
                  </a:cubicBezTo>
                  <a:cubicBezTo>
                    <a:pt x="11983" y="8193"/>
                    <a:pt x="12052" y="8135"/>
                    <a:pt x="11695" y="8066"/>
                  </a:cubicBezTo>
                  <a:cubicBezTo>
                    <a:pt x="11338" y="7997"/>
                    <a:pt x="11730" y="6465"/>
                    <a:pt x="11695" y="5912"/>
                  </a:cubicBezTo>
                  <a:cubicBezTo>
                    <a:pt x="11660" y="5370"/>
                    <a:pt x="12017" y="5082"/>
                    <a:pt x="12098" y="4852"/>
                  </a:cubicBezTo>
                  <a:cubicBezTo>
                    <a:pt x="12190" y="4632"/>
                    <a:pt x="11730" y="4240"/>
                    <a:pt x="11925" y="3756"/>
                  </a:cubicBezTo>
                  <a:cubicBezTo>
                    <a:pt x="12329" y="2731"/>
                    <a:pt x="11925" y="0"/>
                    <a:pt x="119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5"/>
            <p:cNvSpPr/>
            <p:nvPr/>
          </p:nvSpPr>
          <p:spPr>
            <a:xfrm>
              <a:off x="2731881" y="3728323"/>
              <a:ext cx="1150283" cy="772790"/>
            </a:xfrm>
            <a:custGeom>
              <a:rect b="b" l="l" r="r" t="t"/>
              <a:pathLst>
                <a:path extrusionOk="0" h="8942" w="13310">
                  <a:moveTo>
                    <a:pt x="7813" y="0"/>
                  </a:moveTo>
                  <a:cubicBezTo>
                    <a:pt x="7813" y="0"/>
                    <a:pt x="6845" y="1094"/>
                    <a:pt x="6073" y="1129"/>
                  </a:cubicBezTo>
                  <a:cubicBezTo>
                    <a:pt x="6064" y="1130"/>
                    <a:pt x="6054" y="1130"/>
                    <a:pt x="6045" y="1130"/>
                  </a:cubicBezTo>
                  <a:cubicBezTo>
                    <a:pt x="5282" y="1130"/>
                    <a:pt x="4529" y="231"/>
                    <a:pt x="4529" y="231"/>
                  </a:cubicBezTo>
                  <a:cubicBezTo>
                    <a:pt x="4333" y="231"/>
                    <a:pt x="1119" y="1417"/>
                    <a:pt x="807" y="2477"/>
                  </a:cubicBezTo>
                  <a:cubicBezTo>
                    <a:pt x="485" y="3537"/>
                    <a:pt x="485" y="7973"/>
                    <a:pt x="1" y="8491"/>
                  </a:cubicBezTo>
                  <a:cubicBezTo>
                    <a:pt x="1" y="8491"/>
                    <a:pt x="614" y="8883"/>
                    <a:pt x="1936" y="8883"/>
                  </a:cubicBezTo>
                  <a:cubicBezTo>
                    <a:pt x="2234" y="8883"/>
                    <a:pt x="2568" y="8863"/>
                    <a:pt x="2939" y="8814"/>
                  </a:cubicBezTo>
                  <a:lnTo>
                    <a:pt x="2950" y="8941"/>
                  </a:lnTo>
                  <a:cubicBezTo>
                    <a:pt x="2950" y="8941"/>
                    <a:pt x="7275" y="8509"/>
                    <a:pt x="9715" y="8509"/>
                  </a:cubicBezTo>
                  <a:cubicBezTo>
                    <a:pt x="10123" y="8509"/>
                    <a:pt x="10478" y="8521"/>
                    <a:pt x="10751" y="8550"/>
                  </a:cubicBezTo>
                  <a:cubicBezTo>
                    <a:pt x="11017" y="8576"/>
                    <a:pt x="11258" y="8588"/>
                    <a:pt x="11476" y="8588"/>
                  </a:cubicBezTo>
                  <a:cubicBezTo>
                    <a:pt x="12838" y="8588"/>
                    <a:pt x="13309" y="8135"/>
                    <a:pt x="13309" y="8135"/>
                  </a:cubicBezTo>
                  <a:cubicBezTo>
                    <a:pt x="12952" y="7777"/>
                    <a:pt x="12652" y="4159"/>
                    <a:pt x="12491" y="3111"/>
                  </a:cubicBezTo>
                  <a:cubicBezTo>
                    <a:pt x="12306" y="2028"/>
                    <a:pt x="10601" y="1083"/>
                    <a:pt x="9864" y="956"/>
                  </a:cubicBezTo>
                  <a:cubicBezTo>
                    <a:pt x="9126" y="830"/>
                    <a:pt x="7813" y="0"/>
                    <a:pt x="7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5"/>
            <p:cNvSpPr/>
            <p:nvPr/>
          </p:nvSpPr>
          <p:spPr>
            <a:xfrm>
              <a:off x="2935494" y="3016973"/>
              <a:ext cx="548351" cy="667614"/>
            </a:xfrm>
            <a:custGeom>
              <a:rect b="b" l="l" r="r" t="t"/>
              <a:pathLst>
                <a:path extrusionOk="0" h="7725" w="6345">
                  <a:moveTo>
                    <a:pt x="3151" y="1"/>
                  </a:moveTo>
                  <a:cubicBezTo>
                    <a:pt x="1921" y="1"/>
                    <a:pt x="0" y="1545"/>
                    <a:pt x="975" y="4601"/>
                  </a:cubicBezTo>
                  <a:cubicBezTo>
                    <a:pt x="1945" y="7692"/>
                    <a:pt x="3014" y="7724"/>
                    <a:pt x="3783" y="7724"/>
                  </a:cubicBezTo>
                  <a:cubicBezTo>
                    <a:pt x="3800" y="7724"/>
                    <a:pt x="3816" y="7724"/>
                    <a:pt x="3833" y="7724"/>
                  </a:cubicBezTo>
                  <a:cubicBezTo>
                    <a:pt x="4604" y="7724"/>
                    <a:pt x="5825" y="6272"/>
                    <a:pt x="6079" y="3864"/>
                  </a:cubicBezTo>
                  <a:cubicBezTo>
                    <a:pt x="6344" y="1456"/>
                    <a:pt x="5664" y="200"/>
                    <a:pt x="3256" y="4"/>
                  </a:cubicBezTo>
                  <a:cubicBezTo>
                    <a:pt x="3222" y="2"/>
                    <a:pt x="3187" y="1"/>
                    <a:pt x="3151" y="1"/>
                  </a:cubicBezTo>
                  <a:close/>
                </a:path>
              </a:pathLst>
            </a:custGeom>
            <a:solidFill>
              <a:srgbClr val="F2A9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5"/>
            <p:cNvSpPr/>
            <p:nvPr/>
          </p:nvSpPr>
          <p:spPr>
            <a:xfrm>
              <a:off x="2966865" y="3004355"/>
              <a:ext cx="546882" cy="330652"/>
            </a:xfrm>
            <a:custGeom>
              <a:rect b="b" l="l" r="r" t="t"/>
              <a:pathLst>
                <a:path extrusionOk="0" h="3826" w="6328">
                  <a:moveTo>
                    <a:pt x="2075" y="0"/>
                  </a:moveTo>
                  <a:lnTo>
                    <a:pt x="1119" y="634"/>
                  </a:lnTo>
                  <a:lnTo>
                    <a:pt x="347" y="1694"/>
                  </a:lnTo>
                  <a:lnTo>
                    <a:pt x="1" y="3180"/>
                  </a:lnTo>
                  <a:lnTo>
                    <a:pt x="393" y="3825"/>
                  </a:lnTo>
                  <a:cubicBezTo>
                    <a:pt x="1856" y="3146"/>
                    <a:pt x="2605" y="1314"/>
                    <a:pt x="2605" y="1314"/>
                  </a:cubicBezTo>
                  <a:cubicBezTo>
                    <a:pt x="2605" y="1314"/>
                    <a:pt x="3354" y="3146"/>
                    <a:pt x="5751" y="3745"/>
                  </a:cubicBezTo>
                  <a:lnTo>
                    <a:pt x="6327" y="3434"/>
                  </a:lnTo>
                  <a:lnTo>
                    <a:pt x="6074" y="2017"/>
                  </a:lnTo>
                  <a:lnTo>
                    <a:pt x="5267" y="796"/>
                  </a:lnTo>
                  <a:lnTo>
                    <a:pt x="36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5"/>
            <p:cNvSpPr/>
            <p:nvPr/>
          </p:nvSpPr>
          <p:spPr>
            <a:xfrm>
              <a:off x="2325605" y="4811725"/>
              <a:ext cx="267996" cy="250971"/>
            </a:xfrm>
            <a:custGeom>
              <a:rect b="b" l="l" r="r" t="t"/>
              <a:pathLst>
                <a:path extrusionOk="0" h="2904" w="3101">
                  <a:moveTo>
                    <a:pt x="2620" y="447"/>
                  </a:moveTo>
                  <a:cubicBezTo>
                    <a:pt x="2590" y="447"/>
                    <a:pt x="2571" y="449"/>
                    <a:pt x="2571" y="449"/>
                  </a:cubicBezTo>
                  <a:lnTo>
                    <a:pt x="2458" y="1691"/>
                  </a:lnTo>
                  <a:lnTo>
                    <a:pt x="2458" y="1691"/>
                  </a:lnTo>
                  <a:cubicBezTo>
                    <a:pt x="2598" y="1663"/>
                    <a:pt x="2734" y="1655"/>
                    <a:pt x="2845" y="1655"/>
                  </a:cubicBezTo>
                  <a:cubicBezTo>
                    <a:pt x="2997" y="1655"/>
                    <a:pt x="3101" y="1670"/>
                    <a:pt x="3101" y="1670"/>
                  </a:cubicBezTo>
                  <a:cubicBezTo>
                    <a:pt x="3101" y="1670"/>
                    <a:pt x="3043" y="1048"/>
                    <a:pt x="2997" y="726"/>
                  </a:cubicBezTo>
                  <a:cubicBezTo>
                    <a:pt x="2970" y="475"/>
                    <a:pt x="2727" y="447"/>
                    <a:pt x="2620" y="447"/>
                  </a:cubicBezTo>
                  <a:close/>
                  <a:moveTo>
                    <a:pt x="1948" y="0"/>
                  </a:moveTo>
                  <a:lnTo>
                    <a:pt x="1465" y="1728"/>
                  </a:lnTo>
                  <a:cubicBezTo>
                    <a:pt x="1465" y="1728"/>
                    <a:pt x="1372" y="1406"/>
                    <a:pt x="1372" y="922"/>
                  </a:cubicBezTo>
                  <a:cubicBezTo>
                    <a:pt x="1372" y="438"/>
                    <a:pt x="969" y="311"/>
                    <a:pt x="969" y="311"/>
                  </a:cubicBezTo>
                  <a:lnTo>
                    <a:pt x="946" y="784"/>
                  </a:lnTo>
                  <a:lnTo>
                    <a:pt x="888" y="2108"/>
                  </a:lnTo>
                  <a:lnTo>
                    <a:pt x="692" y="1867"/>
                  </a:lnTo>
                  <a:cubicBezTo>
                    <a:pt x="692" y="1867"/>
                    <a:pt x="612" y="1452"/>
                    <a:pt x="600" y="1083"/>
                  </a:cubicBezTo>
                  <a:cubicBezTo>
                    <a:pt x="577" y="726"/>
                    <a:pt x="1" y="449"/>
                    <a:pt x="1" y="449"/>
                  </a:cubicBezTo>
                  <a:lnTo>
                    <a:pt x="1" y="449"/>
                  </a:lnTo>
                  <a:lnTo>
                    <a:pt x="162" y="1970"/>
                  </a:lnTo>
                  <a:lnTo>
                    <a:pt x="1061" y="2904"/>
                  </a:lnTo>
                  <a:cubicBezTo>
                    <a:pt x="1061" y="2904"/>
                    <a:pt x="1545" y="2212"/>
                    <a:pt x="1983" y="1890"/>
                  </a:cubicBezTo>
                  <a:cubicBezTo>
                    <a:pt x="2120" y="1788"/>
                    <a:pt x="2281" y="1729"/>
                    <a:pt x="2438" y="1695"/>
                  </a:cubicBezTo>
                  <a:lnTo>
                    <a:pt x="2438" y="1695"/>
                  </a:lnTo>
                  <a:lnTo>
                    <a:pt x="2455" y="1716"/>
                  </a:lnTo>
                  <a:lnTo>
                    <a:pt x="2458" y="1691"/>
                  </a:lnTo>
                  <a:lnTo>
                    <a:pt x="2458" y="1691"/>
                  </a:lnTo>
                  <a:cubicBezTo>
                    <a:pt x="2451" y="1693"/>
                    <a:pt x="2445" y="1694"/>
                    <a:pt x="2438" y="1695"/>
                  </a:cubicBezTo>
                  <a:lnTo>
                    <a:pt x="2438" y="1695"/>
                  </a:lnTo>
                  <a:lnTo>
                    <a:pt x="2236" y="1452"/>
                  </a:lnTo>
                  <a:cubicBezTo>
                    <a:pt x="2236" y="1452"/>
                    <a:pt x="2351" y="738"/>
                    <a:pt x="2363" y="449"/>
                  </a:cubicBezTo>
                  <a:cubicBezTo>
                    <a:pt x="2374" y="161"/>
                    <a:pt x="1948" y="0"/>
                    <a:pt x="1948" y="0"/>
                  </a:cubicBezTo>
                  <a:close/>
                </a:path>
              </a:pathLst>
            </a:custGeom>
            <a:solidFill>
              <a:srgbClr val="F2A9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5"/>
            <p:cNvSpPr/>
            <p:nvPr/>
          </p:nvSpPr>
          <p:spPr>
            <a:xfrm>
              <a:off x="4156914" y="4926754"/>
              <a:ext cx="167314" cy="174746"/>
            </a:xfrm>
            <a:custGeom>
              <a:rect b="b" l="l" r="r" t="t"/>
              <a:pathLst>
                <a:path extrusionOk="0" h="2022" w="1936">
                  <a:moveTo>
                    <a:pt x="875" y="0"/>
                  </a:moveTo>
                  <a:cubicBezTo>
                    <a:pt x="872" y="0"/>
                    <a:pt x="868" y="2"/>
                    <a:pt x="864" y="6"/>
                  </a:cubicBezTo>
                  <a:cubicBezTo>
                    <a:pt x="795" y="40"/>
                    <a:pt x="530" y="213"/>
                    <a:pt x="495" y="524"/>
                  </a:cubicBezTo>
                  <a:cubicBezTo>
                    <a:pt x="490" y="530"/>
                    <a:pt x="484" y="533"/>
                    <a:pt x="478" y="533"/>
                  </a:cubicBezTo>
                  <a:cubicBezTo>
                    <a:pt x="472" y="533"/>
                    <a:pt x="467" y="530"/>
                    <a:pt x="461" y="524"/>
                  </a:cubicBezTo>
                  <a:cubicBezTo>
                    <a:pt x="428" y="394"/>
                    <a:pt x="345" y="164"/>
                    <a:pt x="278" y="164"/>
                  </a:cubicBezTo>
                  <a:cubicBezTo>
                    <a:pt x="274" y="164"/>
                    <a:pt x="269" y="165"/>
                    <a:pt x="265" y="167"/>
                  </a:cubicBezTo>
                  <a:cubicBezTo>
                    <a:pt x="265" y="167"/>
                    <a:pt x="0" y="270"/>
                    <a:pt x="0" y="823"/>
                  </a:cubicBezTo>
                  <a:cubicBezTo>
                    <a:pt x="0" y="1363"/>
                    <a:pt x="27" y="1429"/>
                    <a:pt x="39" y="1429"/>
                  </a:cubicBezTo>
                  <a:cubicBezTo>
                    <a:pt x="44" y="1429"/>
                    <a:pt x="46" y="1422"/>
                    <a:pt x="46" y="1422"/>
                  </a:cubicBezTo>
                  <a:lnTo>
                    <a:pt x="518" y="1665"/>
                  </a:lnTo>
                  <a:lnTo>
                    <a:pt x="807" y="1849"/>
                  </a:lnTo>
                  <a:lnTo>
                    <a:pt x="979" y="2022"/>
                  </a:lnTo>
                  <a:lnTo>
                    <a:pt x="1002" y="2022"/>
                  </a:lnTo>
                  <a:lnTo>
                    <a:pt x="1844" y="1515"/>
                  </a:lnTo>
                  <a:cubicBezTo>
                    <a:pt x="1855" y="1515"/>
                    <a:pt x="1855" y="1504"/>
                    <a:pt x="1855" y="1504"/>
                  </a:cubicBezTo>
                  <a:lnTo>
                    <a:pt x="1936" y="29"/>
                  </a:lnTo>
                  <a:cubicBezTo>
                    <a:pt x="1936" y="6"/>
                    <a:pt x="1924" y="6"/>
                    <a:pt x="1913" y="6"/>
                  </a:cubicBezTo>
                  <a:cubicBezTo>
                    <a:pt x="1821" y="86"/>
                    <a:pt x="1486" y="397"/>
                    <a:pt x="1475" y="766"/>
                  </a:cubicBezTo>
                  <a:lnTo>
                    <a:pt x="1463" y="98"/>
                  </a:lnTo>
                  <a:cubicBezTo>
                    <a:pt x="1463" y="86"/>
                    <a:pt x="1452" y="75"/>
                    <a:pt x="1440" y="75"/>
                  </a:cubicBezTo>
                  <a:cubicBezTo>
                    <a:pt x="1360" y="109"/>
                    <a:pt x="1048" y="224"/>
                    <a:pt x="1002" y="444"/>
                  </a:cubicBezTo>
                  <a:cubicBezTo>
                    <a:pt x="997" y="449"/>
                    <a:pt x="988" y="452"/>
                    <a:pt x="981" y="452"/>
                  </a:cubicBezTo>
                  <a:cubicBezTo>
                    <a:pt x="974" y="452"/>
                    <a:pt x="968" y="449"/>
                    <a:pt x="968" y="444"/>
                  </a:cubicBezTo>
                  <a:lnTo>
                    <a:pt x="887" y="6"/>
                  </a:lnTo>
                  <a:cubicBezTo>
                    <a:pt x="887" y="6"/>
                    <a:pt x="882" y="0"/>
                    <a:pt x="875" y="0"/>
                  </a:cubicBezTo>
                  <a:close/>
                </a:path>
              </a:pathLst>
            </a:custGeom>
            <a:solidFill>
              <a:srgbClr val="F2A9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5"/>
            <p:cNvSpPr/>
            <p:nvPr/>
          </p:nvSpPr>
          <p:spPr>
            <a:xfrm>
              <a:off x="2339605" y="4850529"/>
              <a:ext cx="253996" cy="212167"/>
            </a:xfrm>
            <a:custGeom>
              <a:rect b="b" l="l" r="r" t="t"/>
              <a:pathLst>
                <a:path extrusionOk="0" h="2455" w="2939">
                  <a:moveTo>
                    <a:pt x="2409" y="0"/>
                  </a:moveTo>
                  <a:lnTo>
                    <a:pt x="2293" y="1244"/>
                  </a:lnTo>
                  <a:cubicBezTo>
                    <a:pt x="2432" y="1221"/>
                    <a:pt x="2570" y="1210"/>
                    <a:pt x="2673" y="1210"/>
                  </a:cubicBezTo>
                  <a:cubicBezTo>
                    <a:pt x="2835" y="1210"/>
                    <a:pt x="2939" y="1221"/>
                    <a:pt x="2939" y="1221"/>
                  </a:cubicBezTo>
                  <a:cubicBezTo>
                    <a:pt x="2939" y="1221"/>
                    <a:pt x="2881" y="599"/>
                    <a:pt x="2835" y="277"/>
                  </a:cubicBezTo>
                  <a:cubicBezTo>
                    <a:pt x="2811" y="23"/>
                    <a:pt x="2570" y="0"/>
                    <a:pt x="2455" y="0"/>
                  </a:cubicBezTo>
                  <a:close/>
                  <a:moveTo>
                    <a:pt x="2028" y="1187"/>
                  </a:moveTo>
                  <a:cubicBezTo>
                    <a:pt x="1959" y="1187"/>
                    <a:pt x="1879" y="1198"/>
                    <a:pt x="1774" y="1233"/>
                  </a:cubicBezTo>
                  <a:cubicBezTo>
                    <a:pt x="1372" y="1337"/>
                    <a:pt x="1326" y="1590"/>
                    <a:pt x="922" y="1763"/>
                  </a:cubicBezTo>
                  <a:cubicBezTo>
                    <a:pt x="853" y="1786"/>
                    <a:pt x="784" y="1809"/>
                    <a:pt x="703" y="1809"/>
                  </a:cubicBezTo>
                  <a:cubicBezTo>
                    <a:pt x="358" y="1809"/>
                    <a:pt x="0" y="1521"/>
                    <a:pt x="0" y="1521"/>
                  </a:cubicBezTo>
                  <a:lnTo>
                    <a:pt x="0" y="1521"/>
                  </a:lnTo>
                  <a:lnTo>
                    <a:pt x="899" y="2455"/>
                  </a:lnTo>
                  <a:cubicBezTo>
                    <a:pt x="899" y="2455"/>
                    <a:pt x="1383" y="1763"/>
                    <a:pt x="1821" y="1441"/>
                  </a:cubicBezTo>
                  <a:cubicBezTo>
                    <a:pt x="1959" y="1349"/>
                    <a:pt x="2109" y="1290"/>
                    <a:pt x="2270" y="1256"/>
                  </a:cubicBezTo>
                  <a:cubicBezTo>
                    <a:pt x="2235" y="1221"/>
                    <a:pt x="2166" y="1187"/>
                    <a:pt x="2028" y="1187"/>
                  </a:cubicBezTo>
                  <a:close/>
                </a:path>
              </a:pathLst>
            </a:custGeom>
            <a:solidFill>
              <a:srgbClr val="F1A0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5"/>
            <p:cNvSpPr/>
            <p:nvPr/>
          </p:nvSpPr>
          <p:spPr>
            <a:xfrm>
              <a:off x="2535786" y="4959077"/>
              <a:ext cx="2074" cy="1037"/>
            </a:xfrm>
            <a:custGeom>
              <a:rect b="b" l="l" r="r" t="t"/>
              <a:pathLst>
                <a:path extrusionOk="0" h="12" w="24">
                  <a:moveTo>
                    <a:pt x="0" y="0"/>
                  </a:moveTo>
                  <a:lnTo>
                    <a:pt x="0" y="0"/>
                  </a:lnTo>
                  <a:cubicBezTo>
                    <a:pt x="11" y="11"/>
                    <a:pt x="23" y="11"/>
                    <a:pt x="23" y="1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1A0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5"/>
            <p:cNvSpPr/>
            <p:nvPr/>
          </p:nvSpPr>
          <p:spPr>
            <a:xfrm>
              <a:off x="2535786" y="4958040"/>
              <a:ext cx="2074" cy="2074"/>
            </a:xfrm>
            <a:custGeom>
              <a:rect b="b" l="l" r="r" t="t"/>
              <a:pathLst>
                <a:path extrusionOk="0" h="24" w="24">
                  <a:moveTo>
                    <a:pt x="23" y="0"/>
                  </a:moveTo>
                  <a:cubicBezTo>
                    <a:pt x="11" y="0"/>
                    <a:pt x="11" y="0"/>
                    <a:pt x="0" y="12"/>
                  </a:cubicBezTo>
                  <a:lnTo>
                    <a:pt x="23" y="23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1A0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5"/>
            <p:cNvSpPr/>
            <p:nvPr/>
          </p:nvSpPr>
          <p:spPr>
            <a:xfrm>
              <a:off x="4157865" y="5039710"/>
              <a:ext cx="2074" cy="10025"/>
            </a:xfrm>
            <a:custGeom>
              <a:rect b="b" l="l" r="r" t="t"/>
              <a:pathLst>
                <a:path extrusionOk="0" h="116" w="24">
                  <a:moveTo>
                    <a:pt x="0" y="0"/>
                  </a:moveTo>
                  <a:cubicBezTo>
                    <a:pt x="12" y="58"/>
                    <a:pt x="12" y="92"/>
                    <a:pt x="23" y="115"/>
                  </a:cubicBezTo>
                  <a:lnTo>
                    <a:pt x="23" y="115"/>
                  </a:lnTo>
                  <a:cubicBezTo>
                    <a:pt x="12" y="92"/>
                    <a:pt x="12" y="58"/>
                    <a:pt x="0" y="0"/>
                  </a:cubicBezTo>
                  <a:close/>
                </a:path>
              </a:pathLst>
            </a:custGeom>
            <a:solidFill>
              <a:srgbClr val="F1A0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5"/>
            <p:cNvSpPr/>
            <p:nvPr/>
          </p:nvSpPr>
          <p:spPr>
            <a:xfrm>
              <a:off x="4159852" y="5049648"/>
              <a:ext cx="1123" cy="1123"/>
            </a:xfrm>
            <a:custGeom>
              <a:rect b="b" l="l" r="r" t="t"/>
              <a:pathLst>
                <a:path extrusionOk="0" h="13" w="13">
                  <a:moveTo>
                    <a:pt x="12" y="12"/>
                  </a:moveTo>
                  <a:lnTo>
                    <a:pt x="12" y="12"/>
                  </a:lnTo>
                  <a:lnTo>
                    <a:pt x="12" y="12"/>
                  </a:lnTo>
                  <a:close/>
                  <a:moveTo>
                    <a:pt x="0" y="12"/>
                  </a:moveTo>
                  <a:lnTo>
                    <a:pt x="0" y="12"/>
                  </a:lnTo>
                  <a:lnTo>
                    <a:pt x="0" y="12"/>
                  </a:lnTo>
                  <a:close/>
                  <a:moveTo>
                    <a:pt x="0" y="12"/>
                  </a:moveTo>
                  <a:lnTo>
                    <a:pt x="0" y="12"/>
                  </a:lnTo>
                  <a:lnTo>
                    <a:pt x="0" y="12"/>
                  </a:lnTo>
                  <a:close/>
                  <a:moveTo>
                    <a:pt x="0" y="0"/>
                  </a:move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A0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5"/>
            <p:cNvSpPr/>
            <p:nvPr/>
          </p:nvSpPr>
          <p:spPr>
            <a:xfrm>
              <a:off x="4157865" y="4929174"/>
              <a:ext cx="166363" cy="172326"/>
            </a:xfrm>
            <a:custGeom>
              <a:rect b="b" l="l" r="r" t="t"/>
              <a:pathLst>
                <a:path extrusionOk="0" h="1994" w="1925">
                  <a:moveTo>
                    <a:pt x="1925" y="1"/>
                  </a:moveTo>
                  <a:lnTo>
                    <a:pt x="1925" y="1"/>
                  </a:lnTo>
                  <a:cubicBezTo>
                    <a:pt x="1925" y="1"/>
                    <a:pt x="1682" y="1464"/>
                    <a:pt x="1464" y="1545"/>
                  </a:cubicBezTo>
                  <a:cubicBezTo>
                    <a:pt x="1441" y="1556"/>
                    <a:pt x="1406" y="1556"/>
                    <a:pt x="1360" y="1556"/>
                  </a:cubicBezTo>
                  <a:cubicBezTo>
                    <a:pt x="1003" y="1556"/>
                    <a:pt x="12" y="1279"/>
                    <a:pt x="0" y="1279"/>
                  </a:cubicBezTo>
                  <a:lnTo>
                    <a:pt x="0" y="1279"/>
                  </a:lnTo>
                  <a:cubicBezTo>
                    <a:pt x="12" y="1337"/>
                    <a:pt x="12" y="1371"/>
                    <a:pt x="23" y="1394"/>
                  </a:cubicBezTo>
                  <a:lnTo>
                    <a:pt x="23" y="1406"/>
                  </a:lnTo>
                  <a:lnTo>
                    <a:pt x="35" y="1406"/>
                  </a:lnTo>
                  <a:lnTo>
                    <a:pt x="35" y="1394"/>
                  </a:lnTo>
                  <a:lnTo>
                    <a:pt x="507" y="1637"/>
                  </a:lnTo>
                  <a:lnTo>
                    <a:pt x="796" y="1821"/>
                  </a:lnTo>
                  <a:lnTo>
                    <a:pt x="968" y="1994"/>
                  </a:lnTo>
                  <a:lnTo>
                    <a:pt x="991" y="1994"/>
                  </a:lnTo>
                  <a:lnTo>
                    <a:pt x="1833" y="1487"/>
                  </a:lnTo>
                  <a:cubicBezTo>
                    <a:pt x="1844" y="1487"/>
                    <a:pt x="1844" y="1476"/>
                    <a:pt x="1844" y="1476"/>
                  </a:cubicBezTo>
                  <a:lnTo>
                    <a:pt x="1925" y="1"/>
                  </a:lnTo>
                  <a:close/>
                </a:path>
              </a:pathLst>
            </a:custGeom>
            <a:solidFill>
              <a:srgbClr val="F1A0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5"/>
            <p:cNvSpPr/>
            <p:nvPr/>
          </p:nvSpPr>
          <p:spPr>
            <a:xfrm>
              <a:off x="3076450" y="4464131"/>
              <a:ext cx="485089" cy="100682"/>
            </a:xfrm>
            <a:custGeom>
              <a:rect b="b" l="l" r="r" t="t"/>
              <a:pathLst>
                <a:path extrusionOk="0" h="1165" w="5613">
                  <a:moveTo>
                    <a:pt x="5382" y="0"/>
                  </a:moveTo>
                  <a:cubicBezTo>
                    <a:pt x="4368" y="438"/>
                    <a:pt x="3065" y="554"/>
                    <a:pt x="2005" y="554"/>
                  </a:cubicBezTo>
                  <a:cubicBezTo>
                    <a:pt x="865" y="554"/>
                    <a:pt x="1" y="427"/>
                    <a:pt x="0" y="427"/>
                  </a:cubicBezTo>
                  <a:lnTo>
                    <a:pt x="0" y="427"/>
                  </a:lnTo>
                  <a:cubicBezTo>
                    <a:pt x="0" y="427"/>
                    <a:pt x="715" y="1037"/>
                    <a:pt x="2662" y="1153"/>
                  </a:cubicBezTo>
                  <a:cubicBezTo>
                    <a:pt x="2743" y="1165"/>
                    <a:pt x="2812" y="1165"/>
                    <a:pt x="2881" y="1165"/>
                  </a:cubicBezTo>
                  <a:cubicBezTo>
                    <a:pt x="4264" y="1165"/>
                    <a:pt x="5231" y="369"/>
                    <a:pt x="56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5"/>
            <p:cNvSpPr/>
            <p:nvPr/>
          </p:nvSpPr>
          <p:spPr>
            <a:xfrm>
              <a:off x="3541494" y="4447278"/>
              <a:ext cx="34915" cy="16939"/>
            </a:xfrm>
            <a:custGeom>
              <a:rect b="b" l="l" r="r" t="t"/>
              <a:pathLst>
                <a:path extrusionOk="0" h="196" w="404">
                  <a:moveTo>
                    <a:pt x="403" y="0"/>
                  </a:moveTo>
                  <a:cubicBezTo>
                    <a:pt x="277" y="69"/>
                    <a:pt x="139" y="138"/>
                    <a:pt x="1" y="195"/>
                  </a:cubicBezTo>
                  <a:lnTo>
                    <a:pt x="231" y="195"/>
                  </a:lnTo>
                  <a:cubicBezTo>
                    <a:pt x="346" y="80"/>
                    <a:pt x="403" y="0"/>
                    <a:pt x="403" y="0"/>
                  </a:cubicBezTo>
                  <a:close/>
                </a:path>
              </a:pathLst>
            </a:custGeom>
            <a:solidFill>
              <a:srgbClr val="DF5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5"/>
            <p:cNvSpPr/>
            <p:nvPr/>
          </p:nvSpPr>
          <p:spPr>
            <a:xfrm>
              <a:off x="3004719" y="4833590"/>
              <a:ext cx="571685" cy="94633"/>
            </a:xfrm>
            <a:custGeom>
              <a:rect b="b" l="l" r="r" t="t"/>
              <a:pathLst>
                <a:path extrusionOk="0" h="1095" w="6615">
                  <a:moveTo>
                    <a:pt x="4610" y="1"/>
                  </a:moveTo>
                  <a:cubicBezTo>
                    <a:pt x="4057" y="1"/>
                    <a:pt x="2420" y="565"/>
                    <a:pt x="1764" y="600"/>
                  </a:cubicBezTo>
                  <a:lnTo>
                    <a:pt x="1626" y="600"/>
                  </a:lnTo>
                  <a:cubicBezTo>
                    <a:pt x="958" y="600"/>
                    <a:pt x="1" y="369"/>
                    <a:pt x="1" y="369"/>
                  </a:cubicBezTo>
                  <a:lnTo>
                    <a:pt x="1" y="369"/>
                  </a:lnTo>
                  <a:cubicBezTo>
                    <a:pt x="1" y="369"/>
                    <a:pt x="1199" y="933"/>
                    <a:pt x="1764" y="1072"/>
                  </a:cubicBezTo>
                  <a:cubicBezTo>
                    <a:pt x="1810" y="1084"/>
                    <a:pt x="1856" y="1095"/>
                    <a:pt x="1913" y="1095"/>
                  </a:cubicBezTo>
                  <a:cubicBezTo>
                    <a:pt x="2594" y="1095"/>
                    <a:pt x="4172" y="334"/>
                    <a:pt x="4656" y="300"/>
                  </a:cubicBezTo>
                  <a:cubicBezTo>
                    <a:pt x="4829" y="288"/>
                    <a:pt x="5106" y="288"/>
                    <a:pt x="5393" y="288"/>
                  </a:cubicBezTo>
                  <a:cubicBezTo>
                    <a:pt x="5969" y="288"/>
                    <a:pt x="6614" y="300"/>
                    <a:pt x="6614" y="300"/>
                  </a:cubicBezTo>
                  <a:cubicBezTo>
                    <a:pt x="6614" y="300"/>
                    <a:pt x="5152" y="35"/>
                    <a:pt x="46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5"/>
            <p:cNvSpPr/>
            <p:nvPr/>
          </p:nvSpPr>
          <p:spPr>
            <a:xfrm>
              <a:off x="3056486" y="4811725"/>
              <a:ext cx="201278" cy="33878"/>
            </a:xfrm>
            <a:custGeom>
              <a:rect b="b" l="l" r="r" t="t"/>
              <a:pathLst>
                <a:path extrusionOk="0" h="392" w="2329">
                  <a:moveTo>
                    <a:pt x="1" y="0"/>
                  </a:moveTo>
                  <a:cubicBezTo>
                    <a:pt x="1" y="0"/>
                    <a:pt x="554" y="392"/>
                    <a:pt x="1419" y="392"/>
                  </a:cubicBezTo>
                  <a:cubicBezTo>
                    <a:pt x="1695" y="392"/>
                    <a:pt x="2006" y="357"/>
                    <a:pt x="2328" y="25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5"/>
            <p:cNvSpPr/>
            <p:nvPr/>
          </p:nvSpPr>
          <p:spPr>
            <a:xfrm>
              <a:off x="2615468" y="5271756"/>
              <a:ext cx="111571" cy="52804"/>
            </a:xfrm>
            <a:custGeom>
              <a:rect b="b" l="l" r="r" t="t"/>
              <a:pathLst>
                <a:path extrusionOk="0" h="611" w="1291">
                  <a:moveTo>
                    <a:pt x="0" y="0"/>
                  </a:moveTo>
                  <a:lnTo>
                    <a:pt x="991" y="611"/>
                  </a:lnTo>
                  <a:cubicBezTo>
                    <a:pt x="1083" y="599"/>
                    <a:pt x="1186" y="587"/>
                    <a:pt x="1291" y="576"/>
                  </a:cubicBezTo>
                  <a:lnTo>
                    <a:pt x="1175" y="0"/>
                  </a:lnTo>
                  <a:close/>
                </a:path>
              </a:pathLst>
            </a:custGeom>
            <a:solidFill>
              <a:srgbClr val="FCEB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5"/>
            <p:cNvSpPr/>
            <p:nvPr/>
          </p:nvSpPr>
          <p:spPr>
            <a:xfrm>
              <a:off x="2701114" y="5321536"/>
              <a:ext cx="29902" cy="20914"/>
            </a:xfrm>
            <a:custGeom>
              <a:rect b="b" l="l" r="r" t="t"/>
              <a:pathLst>
                <a:path extrusionOk="0" h="242" w="346">
                  <a:moveTo>
                    <a:pt x="300" y="0"/>
                  </a:moveTo>
                  <a:cubicBezTo>
                    <a:pt x="195" y="11"/>
                    <a:pt x="92" y="23"/>
                    <a:pt x="0" y="35"/>
                  </a:cubicBezTo>
                  <a:lnTo>
                    <a:pt x="346" y="242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EBD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5"/>
            <p:cNvSpPr/>
            <p:nvPr/>
          </p:nvSpPr>
          <p:spPr>
            <a:xfrm>
              <a:off x="2717016" y="5040747"/>
              <a:ext cx="1299535" cy="347505"/>
            </a:xfrm>
            <a:custGeom>
              <a:rect b="b" l="l" r="r" t="t"/>
              <a:pathLst>
                <a:path extrusionOk="0" h="4021" w="15037">
                  <a:moveTo>
                    <a:pt x="14575" y="0"/>
                  </a:moveTo>
                  <a:lnTo>
                    <a:pt x="12801" y="703"/>
                  </a:lnTo>
                  <a:lnTo>
                    <a:pt x="10624" y="1775"/>
                  </a:lnTo>
                  <a:cubicBezTo>
                    <a:pt x="10624" y="1775"/>
                    <a:pt x="7570" y="2650"/>
                    <a:pt x="7328" y="2650"/>
                  </a:cubicBezTo>
                  <a:lnTo>
                    <a:pt x="2016" y="2650"/>
                  </a:lnTo>
                  <a:cubicBezTo>
                    <a:pt x="1936" y="2650"/>
                    <a:pt x="887" y="2661"/>
                    <a:pt x="0" y="2673"/>
                  </a:cubicBezTo>
                  <a:lnTo>
                    <a:pt x="116" y="3249"/>
                  </a:lnTo>
                  <a:lnTo>
                    <a:pt x="162" y="3491"/>
                  </a:lnTo>
                  <a:lnTo>
                    <a:pt x="634" y="3779"/>
                  </a:lnTo>
                  <a:cubicBezTo>
                    <a:pt x="634" y="3779"/>
                    <a:pt x="1913" y="4021"/>
                    <a:pt x="3606" y="4021"/>
                  </a:cubicBezTo>
                  <a:cubicBezTo>
                    <a:pt x="4817" y="4021"/>
                    <a:pt x="6233" y="3895"/>
                    <a:pt x="7547" y="3468"/>
                  </a:cubicBezTo>
                  <a:cubicBezTo>
                    <a:pt x="9943" y="2684"/>
                    <a:pt x="13251" y="1394"/>
                    <a:pt x="14703" y="818"/>
                  </a:cubicBezTo>
                  <a:cubicBezTo>
                    <a:pt x="15002" y="703"/>
                    <a:pt x="15036" y="288"/>
                    <a:pt x="14760" y="115"/>
                  </a:cubicBezTo>
                  <a:lnTo>
                    <a:pt x="14575" y="0"/>
                  </a:lnTo>
                  <a:close/>
                </a:path>
              </a:pathLst>
            </a:custGeom>
            <a:solidFill>
              <a:srgbClr val="F09B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5"/>
            <p:cNvSpPr/>
            <p:nvPr/>
          </p:nvSpPr>
          <p:spPr>
            <a:xfrm>
              <a:off x="2391373" y="4941446"/>
              <a:ext cx="1618175" cy="433927"/>
            </a:xfrm>
            <a:custGeom>
              <a:rect b="b" l="l" r="r" t="t"/>
              <a:pathLst>
                <a:path extrusionOk="0" h="5021" w="18724">
                  <a:moveTo>
                    <a:pt x="18226" y="0"/>
                  </a:moveTo>
                  <a:cubicBezTo>
                    <a:pt x="17956" y="0"/>
                    <a:pt x="17588" y="65"/>
                    <a:pt x="17214" y="169"/>
                  </a:cubicBezTo>
                  <a:cubicBezTo>
                    <a:pt x="16512" y="366"/>
                    <a:pt x="16315" y="1357"/>
                    <a:pt x="15924" y="1644"/>
                  </a:cubicBezTo>
                  <a:cubicBezTo>
                    <a:pt x="15544" y="1933"/>
                    <a:pt x="14323" y="1782"/>
                    <a:pt x="13873" y="2002"/>
                  </a:cubicBezTo>
                  <a:cubicBezTo>
                    <a:pt x="13429" y="2229"/>
                    <a:pt x="13356" y="2670"/>
                    <a:pt x="12788" y="2670"/>
                  </a:cubicBezTo>
                  <a:cubicBezTo>
                    <a:pt x="12781" y="2670"/>
                    <a:pt x="12774" y="2670"/>
                    <a:pt x="12767" y="2670"/>
                  </a:cubicBezTo>
                  <a:cubicBezTo>
                    <a:pt x="6027" y="2635"/>
                    <a:pt x="4206" y="354"/>
                    <a:pt x="2397" y="181"/>
                  </a:cubicBezTo>
                  <a:cubicBezTo>
                    <a:pt x="2314" y="174"/>
                    <a:pt x="2235" y="170"/>
                    <a:pt x="2157" y="170"/>
                  </a:cubicBezTo>
                  <a:cubicBezTo>
                    <a:pt x="525" y="170"/>
                    <a:pt x="1" y="1856"/>
                    <a:pt x="12" y="2670"/>
                  </a:cubicBezTo>
                  <a:cubicBezTo>
                    <a:pt x="58" y="5021"/>
                    <a:pt x="1821" y="4571"/>
                    <a:pt x="3976" y="4824"/>
                  </a:cubicBezTo>
                  <a:cubicBezTo>
                    <a:pt x="4267" y="4860"/>
                    <a:pt x="4592" y="4876"/>
                    <a:pt x="4938" y="4876"/>
                  </a:cubicBezTo>
                  <a:cubicBezTo>
                    <a:pt x="7149" y="4876"/>
                    <a:pt x="10200" y="4236"/>
                    <a:pt x="10589" y="4156"/>
                  </a:cubicBezTo>
                  <a:cubicBezTo>
                    <a:pt x="11038" y="4064"/>
                    <a:pt x="17537" y="1518"/>
                    <a:pt x="17987" y="1483"/>
                  </a:cubicBezTo>
                  <a:cubicBezTo>
                    <a:pt x="18036" y="1480"/>
                    <a:pt x="18083" y="1479"/>
                    <a:pt x="18128" y="1479"/>
                  </a:cubicBezTo>
                  <a:cubicBezTo>
                    <a:pt x="18482" y="1479"/>
                    <a:pt x="18655" y="1552"/>
                    <a:pt x="18655" y="1552"/>
                  </a:cubicBezTo>
                  <a:cubicBezTo>
                    <a:pt x="18655" y="1552"/>
                    <a:pt x="18724" y="423"/>
                    <a:pt x="18655" y="169"/>
                  </a:cubicBezTo>
                  <a:cubicBezTo>
                    <a:pt x="18628" y="51"/>
                    <a:pt x="18464" y="0"/>
                    <a:pt x="18226" y="0"/>
                  </a:cubicBezTo>
                  <a:close/>
                </a:path>
              </a:pathLst>
            </a:custGeom>
            <a:solidFill>
              <a:srgbClr val="F2A9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6" name="Google Shape;546;p25"/>
          <p:cNvSpPr txBox="1"/>
          <p:nvPr/>
        </p:nvSpPr>
        <p:spPr>
          <a:xfrm>
            <a:off x="2739263" y="1595550"/>
            <a:ext cx="353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 search for the nutrition and meals we are using </a:t>
            </a:r>
            <a:r>
              <a:rPr lang="en"/>
              <a:t>nutritionix API </a:t>
            </a:r>
            <a:endParaRPr/>
          </a:p>
        </p:txBody>
      </p:sp>
      <p:pic>
        <p:nvPicPr>
          <p:cNvPr id="547" name="Google Shape;5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600" y="1344925"/>
            <a:ext cx="2426675" cy="352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1250" y="2302725"/>
            <a:ext cx="5357423" cy="256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6"/>
          <p:cNvSpPr/>
          <p:nvPr/>
        </p:nvSpPr>
        <p:spPr>
          <a:xfrm rot="6300003">
            <a:off x="7882975" y="37572"/>
            <a:ext cx="1216812" cy="1143400"/>
          </a:xfrm>
          <a:custGeom>
            <a:rect b="b" l="l" r="r" t="t"/>
            <a:pathLst>
              <a:path extrusionOk="0" h="5390" w="5736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6"/>
          <p:cNvSpPr/>
          <p:nvPr/>
        </p:nvSpPr>
        <p:spPr>
          <a:xfrm>
            <a:off x="53956" y="129550"/>
            <a:ext cx="1216806" cy="1143394"/>
          </a:xfrm>
          <a:custGeom>
            <a:rect b="b" l="l" r="r" t="t"/>
            <a:pathLst>
              <a:path extrusionOk="0" h="5390" w="5736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6"/>
          <p:cNvSpPr txBox="1"/>
          <p:nvPr>
            <p:ph type="title"/>
          </p:nvPr>
        </p:nvSpPr>
        <p:spPr>
          <a:xfrm>
            <a:off x="720000" y="328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DATABASE</a:t>
            </a:r>
            <a:endParaRPr sz="3200"/>
          </a:p>
        </p:txBody>
      </p:sp>
      <p:grpSp>
        <p:nvGrpSpPr>
          <p:cNvPr id="556" name="Google Shape;556;p26"/>
          <p:cNvGrpSpPr/>
          <p:nvPr/>
        </p:nvGrpSpPr>
        <p:grpSpPr>
          <a:xfrm>
            <a:off x="8100701" y="-90711"/>
            <a:ext cx="837977" cy="1327453"/>
            <a:chOff x="1375100" y="2547400"/>
            <a:chExt cx="1792081" cy="2838864"/>
          </a:xfrm>
        </p:grpSpPr>
        <p:sp>
          <p:nvSpPr>
            <p:cNvPr id="557" name="Google Shape;557;p26"/>
            <p:cNvSpPr/>
            <p:nvPr/>
          </p:nvSpPr>
          <p:spPr>
            <a:xfrm>
              <a:off x="1375100" y="4248634"/>
              <a:ext cx="352260" cy="403818"/>
            </a:xfrm>
            <a:custGeom>
              <a:rect b="b" l="l" r="r" t="t"/>
              <a:pathLst>
                <a:path extrusionOk="0" h="5694" w="4967">
                  <a:moveTo>
                    <a:pt x="3331" y="0"/>
                  </a:moveTo>
                  <a:cubicBezTo>
                    <a:pt x="3271" y="0"/>
                    <a:pt x="3207" y="25"/>
                    <a:pt x="3135" y="79"/>
                  </a:cubicBezTo>
                  <a:cubicBezTo>
                    <a:pt x="2812" y="332"/>
                    <a:pt x="1924" y="1761"/>
                    <a:pt x="1499" y="2048"/>
                  </a:cubicBezTo>
                  <a:cubicBezTo>
                    <a:pt x="1061" y="2325"/>
                    <a:pt x="1" y="3904"/>
                    <a:pt x="104" y="4722"/>
                  </a:cubicBezTo>
                  <a:cubicBezTo>
                    <a:pt x="180" y="5322"/>
                    <a:pt x="300" y="5693"/>
                    <a:pt x="499" y="5693"/>
                  </a:cubicBezTo>
                  <a:cubicBezTo>
                    <a:pt x="572" y="5693"/>
                    <a:pt x="654" y="5644"/>
                    <a:pt x="749" y="5540"/>
                  </a:cubicBezTo>
                  <a:cubicBezTo>
                    <a:pt x="1107" y="5148"/>
                    <a:pt x="2316" y="3351"/>
                    <a:pt x="2927" y="3190"/>
                  </a:cubicBezTo>
                  <a:cubicBezTo>
                    <a:pt x="3127" y="3136"/>
                    <a:pt x="3387" y="3118"/>
                    <a:pt x="3645" y="3118"/>
                  </a:cubicBezTo>
                  <a:cubicBezTo>
                    <a:pt x="4160" y="3118"/>
                    <a:pt x="4667" y="3190"/>
                    <a:pt x="4667" y="3190"/>
                  </a:cubicBezTo>
                  <a:lnTo>
                    <a:pt x="4966" y="2048"/>
                  </a:lnTo>
                  <a:cubicBezTo>
                    <a:pt x="4966" y="2048"/>
                    <a:pt x="4068" y="1116"/>
                    <a:pt x="3849" y="655"/>
                  </a:cubicBezTo>
                  <a:cubicBezTo>
                    <a:pt x="3688" y="296"/>
                    <a:pt x="3541" y="0"/>
                    <a:pt x="3331" y="0"/>
                  </a:cubicBezTo>
                  <a:close/>
                </a:path>
              </a:pathLst>
            </a:custGeom>
            <a:solidFill>
              <a:srgbClr val="F2A9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6"/>
            <p:cNvSpPr/>
            <p:nvPr/>
          </p:nvSpPr>
          <p:spPr>
            <a:xfrm>
              <a:off x="1375100" y="4248634"/>
              <a:ext cx="295878" cy="403818"/>
            </a:xfrm>
            <a:custGeom>
              <a:rect b="b" l="l" r="r" t="t"/>
              <a:pathLst>
                <a:path extrusionOk="0" h="5694" w="4172">
                  <a:moveTo>
                    <a:pt x="3331" y="0"/>
                  </a:moveTo>
                  <a:cubicBezTo>
                    <a:pt x="3271" y="0"/>
                    <a:pt x="3207" y="25"/>
                    <a:pt x="3135" y="79"/>
                  </a:cubicBezTo>
                  <a:cubicBezTo>
                    <a:pt x="2812" y="332"/>
                    <a:pt x="1924" y="1761"/>
                    <a:pt x="1499" y="2048"/>
                  </a:cubicBezTo>
                  <a:cubicBezTo>
                    <a:pt x="1061" y="2325"/>
                    <a:pt x="1" y="3904"/>
                    <a:pt x="104" y="4722"/>
                  </a:cubicBezTo>
                  <a:cubicBezTo>
                    <a:pt x="180" y="5322"/>
                    <a:pt x="300" y="5693"/>
                    <a:pt x="499" y="5693"/>
                  </a:cubicBezTo>
                  <a:cubicBezTo>
                    <a:pt x="572" y="5693"/>
                    <a:pt x="654" y="5644"/>
                    <a:pt x="749" y="5540"/>
                  </a:cubicBezTo>
                  <a:cubicBezTo>
                    <a:pt x="1107" y="5148"/>
                    <a:pt x="2316" y="3351"/>
                    <a:pt x="2927" y="3190"/>
                  </a:cubicBezTo>
                  <a:cubicBezTo>
                    <a:pt x="2950" y="3178"/>
                    <a:pt x="2984" y="3167"/>
                    <a:pt x="3020" y="3167"/>
                  </a:cubicBezTo>
                  <a:cubicBezTo>
                    <a:pt x="3020" y="3167"/>
                    <a:pt x="3077" y="2417"/>
                    <a:pt x="3307" y="2025"/>
                  </a:cubicBezTo>
                  <a:cubicBezTo>
                    <a:pt x="3538" y="1623"/>
                    <a:pt x="4172" y="1139"/>
                    <a:pt x="4172" y="1139"/>
                  </a:cubicBezTo>
                  <a:cubicBezTo>
                    <a:pt x="4033" y="954"/>
                    <a:pt x="3918" y="781"/>
                    <a:pt x="3849" y="655"/>
                  </a:cubicBezTo>
                  <a:cubicBezTo>
                    <a:pt x="3688" y="296"/>
                    <a:pt x="3541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6"/>
            <p:cNvSpPr/>
            <p:nvPr/>
          </p:nvSpPr>
          <p:spPr>
            <a:xfrm>
              <a:off x="2673507" y="5102372"/>
              <a:ext cx="493674" cy="283893"/>
            </a:xfrm>
            <a:custGeom>
              <a:rect b="b" l="l" r="r" t="t"/>
              <a:pathLst>
                <a:path extrusionOk="0" h="4003" w="6961">
                  <a:moveTo>
                    <a:pt x="1568" y="1"/>
                  </a:moveTo>
                  <a:lnTo>
                    <a:pt x="1" y="288"/>
                  </a:lnTo>
                  <a:cubicBezTo>
                    <a:pt x="1" y="288"/>
                    <a:pt x="220" y="3250"/>
                    <a:pt x="358" y="3711"/>
                  </a:cubicBezTo>
                  <a:cubicBezTo>
                    <a:pt x="416" y="3908"/>
                    <a:pt x="532" y="4002"/>
                    <a:pt x="771" y="4002"/>
                  </a:cubicBezTo>
                  <a:cubicBezTo>
                    <a:pt x="1105" y="4002"/>
                    <a:pt x="1680" y="3817"/>
                    <a:pt x="2674" y="3468"/>
                  </a:cubicBezTo>
                  <a:cubicBezTo>
                    <a:pt x="4391" y="2869"/>
                    <a:pt x="6960" y="1855"/>
                    <a:pt x="6568" y="1256"/>
                  </a:cubicBezTo>
                  <a:cubicBezTo>
                    <a:pt x="6468" y="1100"/>
                    <a:pt x="6157" y="1042"/>
                    <a:pt x="5750" y="1042"/>
                  </a:cubicBezTo>
                  <a:cubicBezTo>
                    <a:pt x="4567" y="1042"/>
                    <a:pt x="2571" y="1532"/>
                    <a:pt x="2571" y="1532"/>
                  </a:cubicBezTo>
                  <a:lnTo>
                    <a:pt x="1568" y="1"/>
                  </a:lnTo>
                  <a:close/>
                </a:path>
              </a:pathLst>
            </a:custGeom>
            <a:solidFill>
              <a:srgbClr val="F2A9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6"/>
            <p:cNvSpPr/>
            <p:nvPr/>
          </p:nvSpPr>
          <p:spPr>
            <a:xfrm>
              <a:off x="2685847" y="5176199"/>
              <a:ext cx="481334" cy="210065"/>
            </a:xfrm>
            <a:custGeom>
              <a:rect b="b" l="l" r="r" t="t"/>
              <a:pathLst>
                <a:path extrusionOk="0" h="2962" w="6787">
                  <a:moveTo>
                    <a:pt x="5576" y="1"/>
                  </a:moveTo>
                  <a:cubicBezTo>
                    <a:pt x="4393" y="1"/>
                    <a:pt x="2397" y="491"/>
                    <a:pt x="2397" y="491"/>
                  </a:cubicBezTo>
                  <a:cubicBezTo>
                    <a:pt x="2397" y="491"/>
                    <a:pt x="2523" y="768"/>
                    <a:pt x="2281" y="964"/>
                  </a:cubicBezTo>
                  <a:cubicBezTo>
                    <a:pt x="2039" y="1160"/>
                    <a:pt x="0" y="1321"/>
                    <a:pt x="0" y="1321"/>
                  </a:cubicBezTo>
                  <a:cubicBezTo>
                    <a:pt x="57" y="1932"/>
                    <a:pt x="126" y="2496"/>
                    <a:pt x="184" y="2670"/>
                  </a:cubicBezTo>
                  <a:cubicBezTo>
                    <a:pt x="242" y="2867"/>
                    <a:pt x="358" y="2961"/>
                    <a:pt x="597" y="2961"/>
                  </a:cubicBezTo>
                  <a:cubicBezTo>
                    <a:pt x="931" y="2961"/>
                    <a:pt x="1506" y="2776"/>
                    <a:pt x="2500" y="2427"/>
                  </a:cubicBezTo>
                  <a:cubicBezTo>
                    <a:pt x="4217" y="1828"/>
                    <a:pt x="6786" y="814"/>
                    <a:pt x="6394" y="215"/>
                  </a:cubicBezTo>
                  <a:cubicBezTo>
                    <a:pt x="6294" y="59"/>
                    <a:pt x="5983" y="1"/>
                    <a:pt x="5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6"/>
            <p:cNvSpPr/>
            <p:nvPr/>
          </p:nvSpPr>
          <p:spPr>
            <a:xfrm>
              <a:off x="1727290" y="2547400"/>
              <a:ext cx="876855" cy="473391"/>
            </a:xfrm>
            <a:custGeom>
              <a:rect b="b" l="l" r="r" t="t"/>
              <a:pathLst>
                <a:path extrusionOk="0" h="6675" w="12364">
                  <a:moveTo>
                    <a:pt x="10382" y="1"/>
                  </a:moveTo>
                  <a:cubicBezTo>
                    <a:pt x="10186" y="1"/>
                    <a:pt x="9975" y="24"/>
                    <a:pt x="9748" y="78"/>
                  </a:cubicBezTo>
                  <a:cubicBezTo>
                    <a:pt x="7928" y="507"/>
                    <a:pt x="7073" y="2246"/>
                    <a:pt x="5115" y="2246"/>
                  </a:cubicBezTo>
                  <a:cubicBezTo>
                    <a:pt x="5077" y="2246"/>
                    <a:pt x="5039" y="2245"/>
                    <a:pt x="5001" y="2244"/>
                  </a:cubicBezTo>
                  <a:cubicBezTo>
                    <a:pt x="2950" y="2175"/>
                    <a:pt x="2317" y="1852"/>
                    <a:pt x="2317" y="1852"/>
                  </a:cubicBezTo>
                  <a:lnTo>
                    <a:pt x="2317" y="1852"/>
                  </a:lnTo>
                  <a:cubicBezTo>
                    <a:pt x="2317" y="1852"/>
                    <a:pt x="3054" y="2705"/>
                    <a:pt x="3953" y="2785"/>
                  </a:cubicBezTo>
                  <a:cubicBezTo>
                    <a:pt x="3953" y="2785"/>
                    <a:pt x="3584" y="3338"/>
                    <a:pt x="2317" y="3488"/>
                  </a:cubicBezTo>
                  <a:cubicBezTo>
                    <a:pt x="1049" y="3638"/>
                    <a:pt x="681" y="3338"/>
                    <a:pt x="0" y="4214"/>
                  </a:cubicBezTo>
                  <a:cubicBezTo>
                    <a:pt x="0" y="4214"/>
                    <a:pt x="298" y="4065"/>
                    <a:pt x="796" y="4065"/>
                  </a:cubicBezTo>
                  <a:cubicBezTo>
                    <a:pt x="868" y="4065"/>
                    <a:pt x="945" y="4068"/>
                    <a:pt x="1026" y="4075"/>
                  </a:cubicBezTo>
                  <a:cubicBezTo>
                    <a:pt x="1627" y="4119"/>
                    <a:pt x="2187" y="4982"/>
                    <a:pt x="3658" y="4982"/>
                  </a:cubicBezTo>
                  <a:cubicBezTo>
                    <a:pt x="3738" y="4982"/>
                    <a:pt x="3821" y="4980"/>
                    <a:pt x="3907" y="4974"/>
                  </a:cubicBezTo>
                  <a:cubicBezTo>
                    <a:pt x="5335" y="4882"/>
                    <a:pt x="5704" y="4364"/>
                    <a:pt x="5704" y="4364"/>
                  </a:cubicBezTo>
                  <a:lnTo>
                    <a:pt x="5704" y="4364"/>
                  </a:lnTo>
                  <a:cubicBezTo>
                    <a:pt x="5704" y="4364"/>
                    <a:pt x="5082" y="5389"/>
                    <a:pt x="4483" y="5504"/>
                  </a:cubicBezTo>
                  <a:cubicBezTo>
                    <a:pt x="4028" y="5595"/>
                    <a:pt x="3634" y="5629"/>
                    <a:pt x="3300" y="5629"/>
                  </a:cubicBezTo>
                  <a:cubicBezTo>
                    <a:pt x="2365" y="5629"/>
                    <a:pt x="1902" y="5366"/>
                    <a:pt x="1902" y="5366"/>
                  </a:cubicBezTo>
                  <a:lnTo>
                    <a:pt x="1902" y="5366"/>
                  </a:lnTo>
                  <a:cubicBezTo>
                    <a:pt x="1902" y="5366"/>
                    <a:pt x="3008" y="6675"/>
                    <a:pt x="4361" y="6675"/>
                  </a:cubicBezTo>
                  <a:cubicBezTo>
                    <a:pt x="4716" y="6675"/>
                    <a:pt x="5088" y="6584"/>
                    <a:pt x="5462" y="6357"/>
                  </a:cubicBezTo>
                  <a:cubicBezTo>
                    <a:pt x="7259" y="5263"/>
                    <a:pt x="8746" y="5182"/>
                    <a:pt x="8746" y="5182"/>
                  </a:cubicBezTo>
                  <a:lnTo>
                    <a:pt x="9679" y="5608"/>
                  </a:lnTo>
                  <a:lnTo>
                    <a:pt x="9553" y="3661"/>
                  </a:lnTo>
                  <a:lnTo>
                    <a:pt x="9553" y="3661"/>
                  </a:lnTo>
                  <a:cubicBezTo>
                    <a:pt x="9553" y="3661"/>
                    <a:pt x="10835" y="4105"/>
                    <a:pt x="10932" y="4105"/>
                  </a:cubicBezTo>
                  <a:cubicBezTo>
                    <a:pt x="10939" y="4105"/>
                    <a:pt x="10940" y="4103"/>
                    <a:pt x="10935" y="4098"/>
                  </a:cubicBezTo>
                  <a:cubicBezTo>
                    <a:pt x="10843" y="4018"/>
                    <a:pt x="12364" y="1875"/>
                    <a:pt x="12364" y="1875"/>
                  </a:cubicBezTo>
                  <a:lnTo>
                    <a:pt x="12364" y="1207"/>
                  </a:lnTo>
                  <a:cubicBezTo>
                    <a:pt x="12364" y="1207"/>
                    <a:pt x="11778" y="1"/>
                    <a:pt x="10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6"/>
            <p:cNvSpPr/>
            <p:nvPr/>
          </p:nvSpPr>
          <p:spPr>
            <a:xfrm>
              <a:off x="2180825" y="3607019"/>
              <a:ext cx="366160" cy="211696"/>
            </a:xfrm>
            <a:custGeom>
              <a:rect b="b" l="l" r="r" t="t"/>
              <a:pathLst>
                <a:path extrusionOk="0" h="2985" w="5163">
                  <a:moveTo>
                    <a:pt x="542" y="0"/>
                  </a:moveTo>
                  <a:lnTo>
                    <a:pt x="0" y="1060"/>
                  </a:lnTo>
                  <a:cubicBezTo>
                    <a:pt x="0" y="1060"/>
                    <a:pt x="1084" y="2097"/>
                    <a:pt x="2074" y="2604"/>
                  </a:cubicBezTo>
                  <a:cubicBezTo>
                    <a:pt x="2685" y="2923"/>
                    <a:pt x="3479" y="2985"/>
                    <a:pt x="3999" y="2985"/>
                  </a:cubicBezTo>
                  <a:cubicBezTo>
                    <a:pt x="4323" y="2985"/>
                    <a:pt x="4540" y="2961"/>
                    <a:pt x="4540" y="2961"/>
                  </a:cubicBezTo>
                  <a:cubicBezTo>
                    <a:pt x="4574" y="2500"/>
                    <a:pt x="5162" y="1222"/>
                    <a:pt x="5162" y="1222"/>
                  </a:cubicBezTo>
                  <a:cubicBezTo>
                    <a:pt x="5162" y="1222"/>
                    <a:pt x="3480" y="300"/>
                    <a:pt x="3388" y="231"/>
                  </a:cubicBezTo>
                  <a:cubicBezTo>
                    <a:pt x="3296" y="161"/>
                    <a:pt x="542" y="0"/>
                    <a:pt x="542" y="0"/>
                  </a:cubicBezTo>
                  <a:close/>
                </a:path>
              </a:pathLst>
            </a:custGeom>
            <a:solidFill>
              <a:srgbClr val="F2A9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6"/>
            <p:cNvSpPr/>
            <p:nvPr/>
          </p:nvSpPr>
          <p:spPr>
            <a:xfrm>
              <a:off x="2582020" y="3064408"/>
              <a:ext cx="415166" cy="542538"/>
            </a:xfrm>
            <a:custGeom>
              <a:rect b="b" l="l" r="r" t="t"/>
              <a:pathLst>
                <a:path extrusionOk="0" h="7650" w="5854">
                  <a:moveTo>
                    <a:pt x="0" y="1"/>
                  </a:moveTo>
                  <a:lnTo>
                    <a:pt x="473" y="1429"/>
                  </a:lnTo>
                  <a:lnTo>
                    <a:pt x="254" y="3422"/>
                  </a:lnTo>
                  <a:lnTo>
                    <a:pt x="1280" y="5047"/>
                  </a:lnTo>
                  <a:cubicBezTo>
                    <a:pt x="1280" y="5047"/>
                    <a:pt x="3895" y="7536"/>
                    <a:pt x="4322" y="7639"/>
                  </a:cubicBezTo>
                  <a:cubicBezTo>
                    <a:pt x="4351" y="7646"/>
                    <a:pt x="4381" y="7650"/>
                    <a:pt x="4410" y="7650"/>
                  </a:cubicBezTo>
                  <a:cubicBezTo>
                    <a:pt x="4814" y="7650"/>
                    <a:pt x="5185" y="7010"/>
                    <a:pt x="5497" y="6430"/>
                  </a:cubicBezTo>
                  <a:cubicBezTo>
                    <a:pt x="5497" y="6430"/>
                    <a:pt x="5773" y="6187"/>
                    <a:pt x="5819" y="5750"/>
                  </a:cubicBezTo>
                  <a:cubicBezTo>
                    <a:pt x="5854" y="5485"/>
                    <a:pt x="5784" y="4966"/>
                    <a:pt x="5784" y="4966"/>
                  </a:cubicBezTo>
                  <a:cubicBezTo>
                    <a:pt x="5784" y="4966"/>
                    <a:pt x="5773" y="4586"/>
                    <a:pt x="5681" y="4321"/>
                  </a:cubicBezTo>
                  <a:cubicBezTo>
                    <a:pt x="5623" y="4113"/>
                    <a:pt x="5289" y="3998"/>
                    <a:pt x="5289" y="3998"/>
                  </a:cubicBezTo>
                  <a:cubicBezTo>
                    <a:pt x="5289" y="3998"/>
                    <a:pt x="5220" y="3780"/>
                    <a:pt x="5116" y="3606"/>
                  </a:cubicBezTo>
                  <a:cubicBezTo>
                    <a:pt x="5001" y="3422"/>
                    <a:pt x="4759" y="3353"/>
                    <a:pt x="4759" y="3353"/>
                  </a:cubicBezTo>
                  <a:cubicBezTo>
                    <a:pt x="4759" y="3353"/>
                    <a:pt x="4471" y="2961"/>
                    <a:pt x="4217" y="2961"/>
                  </a:cubicBezTo>
                  <a:cubicBezTo>
                    <a:pt x="3964" y="2961"/>
                    <a:pt x="3538" y="3929"/>
                    <a:pt x="3538" y="3929"/>
                  </a:cubicBezTo>
                  <a:lnTo>
                    <a:pt x="3757" y="4033"/>
                  </a:lnTo>
                  <a:lnTo>
                    <a:pt x="3780" y="4966"/>
                  </a:lnTo>
                  <a:cubicBezTo>
                    <a:pt x="3780" y="4966"/>
                    <a:pt x="3296" y="4494"/>
                    <a:pt x="2685" y="3826"/>
                  </a:cubicBezTo>
                  <a:cubicBezTo>
                    <a:pt x="2074" y="3146"/>
                    <a:pt x="1291" y="1463"/>
                    <a:pt x="1003" y="887"/>
                  </a:cubicBezTo>
                  <a:cubicBezTo>
                    <a:pt x="715" y="32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2A9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6"/>
            <p:cNvSpPr/>
            <p:nvPr/>
          </p:nvSpPr>
          <p:spPr>
            <a:xfrm>
              <a:off x="2885984" y="3463193"/>
              <a:ext cx="77728" cy="44183"/>
            </a:xfrm>
            <a:custGeom>
              <a:rect b="b" l="l" r="r" t="t"/>
              <a:pathLst>
                <a:path extrusionOk="0" h="623" w="1096">
                  <a:moveTo>
                    <a:pt x="1" y="0"/>
                  </a:moveTo>
                  <a:cubicBezTo>
                    <a:pt x="1" y="11"/>
                    <a:pt x="13" y="23"/>
                    <a:pt x="13" y="34"/>
                  </a:cubicBezTo>
                  <a:cubicBezTo>
                    <a:pt x="24" y="34"/>
                    <a:pt x="36" y="46"/>
                    <a:pt x="36" y="57"/>
                  </a:cubicBezTo>
                  <a:cubicBezTo>
                    <a:pt x="47" y="69"/>
                    <a:pt x="59" y="92"/>
                    <a:pt x="59" y="104"/>
                  </a:cubicBezTo>
                  <a:lnTo>
                    <a:pt x="93" y="139"/>
                  </a:lnTo>
                  <a:cubicBezTo>
                    <a:pt x="93" y="127"/>
                    <a:pt x="82" y="104"/>
                    <a:pt x="70" y="92"/>
                  </a:cubicBezTo>
                  <a:cubicBezTo>
                    <a:pt x="59" y="80"/>
                    <a:pt x="47" y="69"/>
                    <a:pt x="47" y="57"/>
                  </a:cubicBezTo>
                  <a:cubicBezTo>
                    <a:pt x="36" y="46"/>
                    <a:pt x="24" y="34"/>
                    <a:pt x="24" y="23"/>
                  </a:cubicBezTo>
                  <a:cubicBezTo>
                    <a:pt x="13" y="23"/>
                    <a:pt x="13" y="11"/>
                    <a:pt x="1" y="0"/>
                  </a:cubicBezTo>
                  <a:close/>
                  <a:moveTo>
                    <a:pt x="93" y="139"/>
                  </a:moveTo>
                  <a:lnTo>
                    <a:pt x="94" y="140"/>
                  </a:lnTo>
                  <a:lnTo>
                    <a:pt x="94" y="140"/>
                  </a:lnTo>
                  <a:cubicBezTo>
                    <a:pt x="94" y="140"/>
                    <a:pt x="93" y="139"/>
                    <a:pt x="93" y="139"/>
                  </a:cubicBezTo>
                  <a:close/>
                  <a:moveTo>
                    <a:pt x="94" y="140"/>
                  </a:moveTo>
                  <a:cubicBezTo>
                    <a:pt x="106" y="152"/>
                    <a:pt x="116" y="173"/>
                    <a:pt x="128" y="185"/>
                  </a:cubicBezTo>
                  <a:cubicBezTo>
                    <a:pt x="139" y="196"/>
                    <a:pt x="151" y="219"/>
                    <a:pt x="162" y="231"/>
                  </a:cubicBezTo>
                  <a:cubicBezTo>
                    <a:pt x="174" y="242"/>
                    <a:pt x="185" y="265"/>
                    <a:pt x="197" y="277"/>
                  </a:cubicBezTo>
                  <a:lnTo>
                    <a:pt x="220" y="300"/>
                  </a:lnTo>
                  <a:lnTo>
                    <a:pt x="243" y="323"/>
                  </a:lnTo>
                  <a:lnTo>
                    <a:pt x="289" y="369"/>
                  </a:lnTo>
                  <a:cubicBezTo>
                    <a:pt x="300" y="380"/>
                    <a:pt x="323" y="392"/>
                    <a:pt x="335" y="415"/>
                  </a:cubicBezTo>
                  <a:cubicBezTo>
                    <a:pt x="358" y="426"/>
                    <a:pt x="381" y="438"/>
                    <a:pt x="392" y="449"/>
                  </a:cubicBezTo>
                  <a:lnTo>
                    <a:pt x="427" y="472"/>
                  </a:lnTo>
                  <a:cubicBezTo>
                    <a:pt x="427" y="484"/>
                    <a:pt x="438" y="484"/>
                    <a:pt x="450" y="495"/>
                  </a:cubicBezTo>
                  <a:cubicBezTo>
                    <a:pt x="496" y="518"/>
                    <a:pt x="531" y="541"/>
                    <a:pt x="577" y="553"/>
                  </a:cubicBezTo>
                  <a:cubicBezTo>
                    <a:pt x="612" y="576"/>
                    <a:pt x="658" y="587"/>
                    <a:pt x="704" y="599"/>
                  </a:cubicBezTo>
                  <a:cubicBezTo>
                    <a:pt x="715" y="611"/>
                    <a:pt x="738" y="611"/>
                    <a:pt x="761" y="611"/>
                  </a:cubicBezTo>
                  <a:cubicBezTo>
                    <a:pt x="784" y="622"/>
                    <a:pt x="807" y="622"/>
                    <a:pt x="819" y="622"/>
                  </a:cubicBezTo>
                  <a:lnTo>
                    <a:pt x="922" y="622"/>
                  </a:lnTo>
                  <a:cubicBezTo>
                    <a:pt x="899" y="622"/>
                    <a:pt x="865" y="622"/>
                    <a:pt x="819" y="611"/>
                  </a:cubicBezTo>
                  <a:cubicBezTo>
                    <a:pt x="807" y="611"/>
                    <a:pt x="784" y="611"/>
                    <a:pt x="761" y="599"/>
                  </a:cubicBezTo>
                  <a:cubicBezTo>
                    <a:pt x="738" y="599"/>
                    <a:pt x="727" y="599"/>
                    <a:pt x="704" y="587"/>
                  </a:cubicBezTo>
                  <a:cubicBezTo>
                    <a:pt x="658" y="576"/>
                    <a:pt x="623" y="564"/>
                    <a:pt x="577" y="541"/>
                  </a:cubicBezTo>
                  <a:cubicBezTo>
                    <a:pt x="543" y="518"/>
                    <a:pt x="496" y="507"/>
                    <a:pt x="461" y="484"/>
                  </a:cubicBezTo>
                  <a:cubicBezTo>
                    <a:pt x="450" y="472"/>
                    <a:pt x="438" y="472"/>
                    <a:pt x="427" y="461"/>
                  </a:cubicBezTo>
                  <a:lnTo>
                    <a:pt x="404" y="438"/>
                  </a:lnTo>
                  <a:cubicBezTo>
                    <a:pt x="381" y="426"/>
                    <a:pt x="369" y="415"/>
                    <a:pt x="346" y="403"/>
                  </a:cubicBezTo>
                  <a:lnTo>
                    <a:pt x="300" y="357"/>
                  </a:lnTo>
                  <a:cubicBezTo>
                    <a:pt x="277" y="346"/>
                    <a:pt x="266" y="323"/>
                    <a:pt x="254" y="311"/>
                  </a:cubicBezTo>
                  <a:cubicBezTo>
                    <a:pt x="243" y="300"/>
                    <a:pt x="231" y="300"/>
                    <a:pt x="231" y="288"/>
                  </a:cubicBezTo>
                  <a:lnTo>
                    <a:pt x="208" y="265"/>
                  </a:lnTo>
                  <a:cubicBezTo>
                    <a:pt x="197" y="254"/>
                    <a:pt x="174" y="242"/>
                    <a:pt x="162" y="219"/>
                  </a:cubicBezTo>
                  <a:cubicBezTo>
                    <a:pt x="151" y="208"/>
                    <a:pt x="139" y="196"/>
                    <a:pt x="128" y="173"/>
                  </a:cubicBezTo>
                  <a:lnTo>
                    <a:pt x="94" y="140"/>
                  </a:lnTo>
                  <a:close/>
                  <a:moveTo>
                    <a:pt x="1096" y="599"/>
                  </a:moveTo>
                  <a:cubicBezTo>
                    <a:pt x="1073" y="599"/>
                    <a:pt x="1049" y="611"/>
                    <a:pt x="1026" y="611"/>
                  </a:cubicBezTo>
                  <a:cubicBezTo>
                    <a:pt x="1003" y="611"/>
                    <a:pt x="968" y="622"/>
                    <a:pt x="934" y="622"/>
                  </a:cubicBezTo>
                  <a:lnTo>
                    <a:pt x="1026" y="622"/>
                  </a:lnTo>
                  <a:cubicBezTo>
                    <a:pt x="1049" y="611"/>
                    <a:pt x="1084" y="611"/>
                    <a:pt x="1096" y="599"/>
                  </a:cubicBezTo>
                  <a:close/>
                </a:path>
              </a:pathLst>
            </a:custGeom>
            <a:solidFill>
              <a:srgbClr val="EF97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6"/>
            <p:cNvSpPr/>
            <p:nvPr/>
          </p:nvSpPr>
          <p:spPr>
            <a:xfrm>
              <a:off x="2913785" y="3390429"/>
              <a:ext cx="49077" cy="56452"/>
            </a:xfrm>
            <a:custGeom>
              <a:rect b="b" l="l" r="r" t="t"/>
              <a:pathLst>
                <a:path extrusionOk="0" h="796" w="692">
                  <a:moveTo>
                    <a:pt x="692" y="450"/>
                  </a:moveTo>
                  <a:cubicBezTo>
                    <a:pt x="692" y="450"/>
                    <a:pt x="669" y="461"/>
                    <a:pt x="634" y="496"/>
                  </a:cubicBezTo>
                  <a:cubicBezTo>
                    <a:pt x="669" y="473"/>
                    <a:pt x="692" y="450"/>
                    <a:pt x="692" y="450"/>
                  </a:cubicBezTo>
                  <a:close/>
                  <a:moveTo>
                    <a:pt x="565" y="0"/>
                  </a:moveTo>
                  <a:cubicBezTo>
                    <a:pt x="530" y="35"/>
                    <a:pt x="484" y="82"/>
                    <a:pt x="415" y="139"/>
                  </a:cubicBezTo>
                  <a:cubicBezTo>
                    <a:pt x="358" y="208"/>
                    <a:pt x="289" y="277"/>
                    <a:pt x="220" y="358"/>
                  </a:cubicBezTo>
                  <a:cubicBezTo>
                    <a:pt x="185" y="404"/>
                    <a:pt x="151" y="438"/>
                    <a:pt x="115" y="484"/>
                  </a:cubicBezTo>
                  <a:cubicBezTo>
                    <a:pt x="81" y="530"/>
                    <a:pt x="58" y="576"/>
                    <a:pt x="23" y="635"/>
                  </a:cubicBezTo>
                  <a:cubicBezTo>
                    <a:pt x="12" y="658"/>
                    <a:pt x="0" y="681"/>
                    <a:pt x="0" y="715"/>
                  </a:cubicBezTo>
                  <a:cubicBezTo>
                    <a:pt x="0" y="727"/>
                    <a:pt x="0" y="750"/>
                    <a:pt x="12" y="761"/>
                  </a:cubicBezTo>
                  <a:cubicBezTo>
                    <a:pt x="23" y="773"/>
                    <a:pt x="35" y="784"/>
                    <a:pt x="46" y="784"/>
                  </a:cubicBezTo>
                  <a:cubicBezTo>
                    <a:pt x="58" y="796"/>
                    <a:pt x="69" y="796"/>
                    <a:pt x="81" y="796"/>
                  </a:cubicBezTo>
                  <a:cubicBezTo>
                    <a:pt x="104" y="796"/>
                    <a:pt x="115" y="796"/>
                    <a:pt x="127" y="784"/>
                  </a:cubicBezTo>
                  <a:cubicBezTo>
                    <a:pt x="162" y="784"/>
                    <a:pt x="185" y="773"/>
                    <a:pt x="208" y="761"/>
                  </a:cubicBezTo>
                  <a:lnTo>
                    <a:pt x="346" y="692"/>
                  </a:lnTo>
                  <a:cubicBezTo>
                    <a:pt x="392" y="669"/>
                    <a:pt x="427" y="646"/>
                    <a:pt x="461" y="623"/>
                  </a:cubicBezTo>
                  <a:cubicBezTo>
                    <a:pt x="530" y="565"/>
                    <a:pt x="588" y="530"/>
                    <a:pt x="634" y="496"/>
                  </a:cubicBezTo>
                  <a:lnTo>
                    <a:pt x="634" y="496"/>
                  </a:lnTo>
                  <a:cubicBezTo>
                    <a:pt x="588" y="519"/>
                    <a:pt x="530" y="565"/>
                    <a:pt x="461" y="612"/>
                  </a:cubicBezTo>
                  <a:cubicBezTo>
                    <a:pt x="427" y="635"/>
                    <a:pt x="381" y="658"/>
                    <a:pt x="346" y="681"/>
                  </a:cubicBezTo>
                  <a:lnTo>
                    <a:pt x="208" y="750"/>
                  </a:lnTo>
                  <a:cubicBezTo>
                    <a:pt x="185" y="761"/>
                    <a:pt x="151" y="773"/>
                    <a:pt x="127" y="773"/>
                  </a:cubicBezTo>
                  <a:cubicBezTo>
                    <a:pt x="115" y="773"/>
                    <a:pt x="104" y="784"/>
                    <a:pt x="81" y="784"/>
                  </a:cubicBezTo>
                  <a:cubicBezTo>
                    <a:pt x="69" y="784"/>
                    <a:pt x="58" y="773"/>
                    <a:pt x="46" y="773"/>
                  </a:cubicBezTo>
                  <a:cubicBezTo>
                    <a:pt x="35" y="773"/>
                    <a:pt x="23" y="761"/>
                    <a:pt x="23" y="750"/>
                  </a:cubicBezTo>
                  <a:cubicBezTo>
                    <a:pt x="12" y="738"/>
                    <a:pt x="12" y="727"/>
                    <a:pt x="12" y="715"/>
                  </a:cubicBezTo>
                  <a:cubicBezTo>
                    <a:pt x="23" y="692"/>
                    <a:pt x="35" y="658"/>
                    <a:pt x="46" y="635"/>
                  </a:cubicBezTo>
                  <a:cubicBezTo>
                    <a:pt x="69" y="588"/>
                    <a:pt x="104" y="542"/>
                    <a:pt x="127" y="496"/>
                  </a:cubicBezTo>
                  <a:cubicBezTo>
                    <a:pt x="162" y="450"/>
                    <a:pt x="197" y="404"/>
                    <a:pt x="231" y="369"/>
                  </a:cubicBezTo>
                  <a:cubicBezTo>
                    <a:pt x="300" y="289"/>
                    <a:pt x="369" y="208"/>
                    <a:pt x="427" y="151"/>
                  </a:cubicBezTo>
                  <a:cubicBezTo>
                    <a:pt x="484" y="93"/>
                    <a:pt x="530" y="35"/>
                    <a:pt x="565" y="0"/>
                  </a:cubicBezTo>
                  <a:close/>
                </a:path>
              </a:pathLst>
            </a:custGeom>
            <a:solidFill>
              <a:srgbClr val="EF97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6"/>
            <p:cNvSpPr/>
            <p:nvPr/>
          </p:nvSpPr>
          <p:spPr>
            <a:xfrm>
              <a:off x="2869673" y="3358585"/>
              <a:ext cx="56381" cy="66239"/>
            </a:xfrm>
            <a:custGeom>
              <a:rect b="b" l="l" r="r" t="t"/>
              <a:pathLst>
                <a:path extrusionOk="0" h="934" w="795">
                  <a:moveTo>
                    <a:pt x="795" y="1"/>
                  </a:moveTo>
                  <a:lnTo>
                    <a:pt x="795" y="1"/>
                  </a:lnTo>
                  <a:cubicBezTo>
                    <a:pt x="760" y="24"/>
                    <a:pt x="714" y="70"/>
                    <a:pt x="645" y="116"/>
                  </a:cubicBezTo>
                  <a:cubicBezTo>
                    <a:pt x="588" y="162"/>
                    <a:pt x="519" y="219"/>
                    <a:pt x="450" y="288"/>
                  </a:cubicBezTo>
                  <a:cubicBezTo>
                    <a:pt x="381" y="357"/>
                    <a:pt x="312" y="426"/>
                    <a:pt x="231" y="495"/>
                  </a:cubicBezTo>
                  <a:cubicBezTo>
                    <a:pt x="196" y="542"/>
                    <a:pt x="161" y="577"/>
                    <a:pt x="127" y="611"/>
                  </a:cubicBezTo>
                  <a:cubicBezTo>
                    <a:pt x="92" y="657"/>
                    <a:pt x="69" y="692"/>
                    <a:pt x="46" y="738"/>
                  </a:cubicBezTo>
                  <a:cubicBezTo>
                    <a:pt x="81" y="703"/>
                    <a:pt x="104" y="657"/>
                    <a:pt x="138" y="623"/>
                  </a:cubicBezTo>
                  <a:cubicBezTo>
                    <a:pt x="173" y="588"/>
                    <a:pt x="207" y="542"/>
                    <a:pt x="243" y="507"/>
                  </a:cubicBezTo>
                  <a:cubicBezTo>
                    <a:pt x="312" y="438"/>
                    <a:pt x="392" y="369"/>
                    <a:pt x="461" y="300"/>
                  </a:cubicBezTo>
                  <a:cubicBezTo>
                    <a:pt x="530" y="231"/>
                    <a:pt x="599" y="173"/>
                    <a:pt x="657" y="127"/>
                  </a:cubicBezTo>
                  <a:cubicBezTo>
                    <a:pt x="714" y="70"/>
                    <a:pt x="760" y="24"/>
                    <a:pt x="795" y="1"/>
                  </a:cubicBezTo>
                  <a:close/>
                  <a:moveTo>
                    <a:pt x="46" y="738"/>
                  </a:moveTo>
                  <a:cubicBezTo>
                    <a:pt x="35" y="738"/>
                    <a:pt x="23" y="749"/>
                    <a:pt x="23" y="761"/>
                  </a:cubicBezTo>
                  <a:cubicBezTo>
                    <a:pt x="23" y="772"/>
                    <a:pt x="23" y="772"/>
                    <a:pt x="12" y="784"/>
                  </a:cubicBezTo>
                  <a:lnTo>
                    <a:pt x="12" y="795"/>
                  </a:lnTo>
                  <a:cubicBezTo>
                    <a:pt x="0" y="818"/>
                    <a:pt x="0" y="853"/>
                    <a:pt x="12" y="864"/>
                  </a:cubicBezTo>
                  <a:cubicBezTo>
                    <a:pt x="23" y="887"/>
                    <a:pt x="35" y="910"/>
                    <a:pt x="58" y="922"/>
                  </a:cubicBezTo>
                  <a:cubicBezTo>
                    <a:pt x="81" y="922"/>
                    <a:pt x="104" y="933"/>
                    <a:pt x="115" y="933"/>
                  </a:cubicBezTo>
                  <a:lnTo>
                    <a:pt x="173" y="933"/>
                  </a:lnTo>
                  <a:cubicBezTo>
                    <a:pt x="150" y="933"/>
                    <a:pt x="138" y="922"/>
                    <a:pt x="115" y="922"/>
                  </a:cubicBezTo>
                  <a:cubicBezTo>
                    <a:pt x="104" y="922"/>
                    <a:pt x="81" y="922"/>
                    <a:pt x="69" y="910"/>
                  </a:cubicBezTo>
                  <a:cubicBezTo>
                    <a:pt x="46" y="899"/>
                    <a:pt x="35" y="887"/>
                    <a:pt x="23" y="864"/>
                  </a:cubicBezTo>
                  <a:cubicBezTo>
                    <a:pt x="12" y="841"/>
                    <a:pt x="12" y="818"/>
                    <a:pt x="23" y="807"/>
                  </a:cubicBezTo>
                  <a:lnTo>
                    <a:pt x="23" y="784"/>
                  </a:lnTo>
                  <a:cubicBezTo>
                    <a:pt x="35" y="784"/>
                    <a:pt x="35" y="772"/>
                    <a:pt x="35" y="772"/>
                  </a:cubicBezTo>
                  <a:cubicBezTo>
                    <a:pt x="35" y="761"/>
                    <a:pt x="46" y="749"/>
                    <a:pt x="46" y="738"/>
                  </a:cubicBezTo>
                  <a:close/>
                  <a:moveTo>
                    <a:pt x="369" y="899"/>
                  </a:moveTo>
                  <a:cubicBezTo>
                    <a:pt x="368" y="899"/>
                    <a:pt x="345" y="910"/>
                    <a:pt x="300" y="910"/>
                  </a:cubicBezTo>
                  <a:cubicBezTo>
                    <a:pt x="277" y="922"/>
                    <a:pt x="254" y="922"/>
                    <a:pt x="219" y="922"/>
                  </a:cubicBezTo>
                  <a:cubicBezTo>
                    <a:pt x="207" y="922"/>
                    <a:pt x="184" y="933"/>
                    <a:pt x="173" y="933"/>
                  </a:cubicBezTo>
                  <a:lnTo>
                    <a:pt x="231" y="933"/>
                  </a:lnTo>
                  <a:cubicBezTo>
                    <a:pt x="254" y="922"/>
                    <a:pt x="289" y="922"/>
                    <a:pt x="300" y="922"/>
                  </a:cubicBezTo>
                  <a:cubicBezTo>
                    <a:pt x="345" y="910"/>
                    <a:pt x="368" y="899"/>
                    <a:pt x="369" y="899"/>
                  </a:cubicBezTo>
                  <a:close/>
                </a:path>
              </a:pathLst>
            </a:custGeom>
            <a:solidFill>
              <a:srgbClr val="EF97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6"/>
            <p:cNvSpPr/>
            <p:nvPr/>
          </p:nvSpPr>
          <p:spPr>
            <a:xfrm>
              <a:off x="2852510" y="3316884"/>
              <a:ext cx="41701" cy="69573"/>
            </a:xfrm>
            <a:custGeom>
              <a:rect b="b" l="l" r="r" t="t"/>
              <a:pathLst>
                <a:path extrusionOk="0" h="981" w="588">
                  <a:moveTo>
                    <a:pt x="588" y="0"/>
                  </a:moveTo>
                  <a:cubicBezTo>
                    <a:pt x="588" y="0"/>
                    <a:pt x="531" y="47"/>
                    <a:pt x="438" y="139"/>
                  </a:cubicBezTo>
                  <a:cubicBezTo>
                    <a:pt x="392" y="174"/>
                    <a:pt x="346" y="231"/>
                    <a:pt x="288" y="277"/>
                  </a:cubicBezTo>
                  <a:cubicBezTo>
                    <a:pt x="277" y="300"/>
                    <a:pt x="265" y="312"/>
                    <a:pt x="254" y="323"/>
                  </a:cubicBezTo>
                  <a:cubicBezTo>
                    <a:pt x="242" y="335"/>
                    <a:pt x="231" y="358"/>
                    <a:pt x="208" y="369"/>
                  </a:cubicBezTo>
                  <a:cubicBezTo>
                    <a:pt x="185" y="404"/>
                    <a:pt x="162" y="427"/>
                    <a:pt x="127" y="461"/>
                  </a:cubicBezTo>
                  <a:lnTo>
                    <a:pt x="58" y="565"/>
                  </a:lnTo>
                  <a:cubicBezTo>
                    <a:pt x="47" y="565"/>
                    <a:pt x="47" y="577"/>
                    <a:pt x="47" y="588"/>
                  </a:cubicBezTo>
                  <a:lnTo>
                    <a:pt x="24" y="612"/>
                  </a:lnTo>
                  <a:cubicBezTo>
                    <a:pt x="12" y="635"/>
                    <a:pt x="12" y="646"/>
                    <a:pt x="12" y="669"/>
                  </a:cubicBezTo>
                  <a:cubicBezTo>
                    <a:pt x="1" y="715"/>
                    <a:pt x="12" y="750"/>
                    <a:pt x="35" y="784"/>
                  </a:cubicBezTo>
                  <a:cubicBezTo>
                    <a:pt x="47" y="807"/>
                    <a:pt x="70" y="842"/>
                    <a:pt x="93" y="865"/>
                  </a:cubicBezTo>
                  <a:cubicBezTo>
                    <a:pt x="139" y="911"/>
                    <a:pt x="173" y="934"/>
                    <a:pt x="208" y="957"/>
                  </a:cubicBezTo>
                  <a:cubicBezTo>
                    <a:pt x="173" y="934"/>
                    <a:pt x="139" y="899"/>
                    <a:pt x="93" y="853"/>
                  </a:cubicBezTo>
                  <a:cubicBezTo>
                    <a:pt x="81" y="830"/>
                    <a:pt x="58" y="807"/>
                    <a:pt x="47" y="773"/>
                  </a:cubicBezTo>
                  <a:cubicBezTo>
                    <a:pt x="24" y="750"/>
                    <a:pt x="12" y="704"/>
                    <a:pt x="24" y="669"/>
                  </a:cubicBezTo>
                  <a:cubicBezTo>
                    <a:pt x="24" y="658"/>
                    <a:pt x="35" y="635"/>
                    <a:pt x="35" y="623"/>
                  </a:cubicBezTo>
                  <a:cubicBezTo>
                    <a:pt x="47" y="612"/>
                    <a:pt x="47" y="600"/>
                    <a:pt x="58" y="588"/>
                  </a:cubicBezTo>
                  <a:cubicBezTo>
                    <a:pt x="58" y="588"/>
                    <a:pt x="70" y="577"/>
                    <a:pt x="70" y="565"/>
                  </a:cubicBezTo>
                  <a:cubicBezTo>
                    <a:pt x="93" y="530"/>
                    <a:pt x="116" y="507"/>
                    <a:pt x="139" y="473"/>
                  </a:cubicBezTo>
                  <a:cubicBezTo>
                    <a:pt x="173" y="438"/>
                    <a:pt x="196" y="404"/>
                    <a:pt x="219" y="381"/>
                  </a:cubicBezTo>
                  <a:cubicBezTo>
                    <a:pt x="231" y="358"/>
                    <a:pt x="254" y="346"/>
                    <a:pt x="265" y="335"/>
                  </a:cubicBezTo>
                  <a:cubicBezTo>
                    <a:pt x="277" y="323"/>
                    <a:pt x="288" y="300"/>
                    <a:pt x="300" y="289"/>
                  </a:cubicBezTo>
                  <a:lnTo>
                    <a:pt x="380" y="208"/>
                  </a:lnTo>
                  <a:lnTo>
                    <a:pt x="449" y="139"/>
                  </a:lnTo>
                  <a:lnTo>
                    <a:pt x="554" y="35"/>
                  </a:lnTo>
                  <a:lnTo>
                    <a:pt x="588" y="0"/>
                  </a:lnTo>
                  <a:close/>
                  <a:moveTo>
                    <a:pt x="208" y="957"/>
                  </a:moveTo>
                  <a:lnTo>
                    <a:pt x="254" y="980"/>
                  </a:lnTo>
                  <a:cubicBezTo>
                    <a:pt x="254" y="980"/>
                    <a:pt x="242" y="968"/>
                    <a:pt x="208" y="957"/>
                  </a:cubicBezTo>
                  <a:close/>
                </a:path>
              </a:pathLst>
            </a:custGeom>
            <a:solidFill>
              <a:srgbClr val="EF97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6"/>
            <p:cNvSpPr/>
            <p:nvPr/>
          </p:nvSpPr>
          <p:spPr>
            <a:xfrm>
              <a:off x="2788753" y="3384755"/>
              <a:ext cx="94891" cy="129925"/>
            </a:xfrm>
            <a:custGeom>
              <a:rect b="b" l="l" r="r" t="t"/>
              <a:pathLst>
                <a:path extrusionOk="0" h="1832" w="1338">
                  <a:moveTo>
                    <a:pt x="1" y="0"/>
                  </a:moveTo>
                  <a:lnTo>
                    <a:pt x="1" y="0"/>
                  </a:lnTo>
                  <a:cubicBezTo>
                    <a:pt x="12" y="11"/>
                    <a:pt x="24" y="23"/>
                    <a:pt x="47" y="34"/>
                  </a:cubicBezTo>
                  <a:cubicBezTo>
                    <a:pt x="58" y="34"/>
                    <a:pt x="81" y="46"/>
                    <a:pt x="104" y="69"/>
                  </a:cubicBezTo>
                  <a:cubicBezTo>
                    <a:pt x="127" y="80"/>
                    <a:pt x="139" y="92"/>
                    <a:pt x="162" y="103"/>
                  </a:cubicBezTo>
                  <a:cubicBezTo>
                    <a:pt x="185" y="115"/>
                    <a:pt x="208" y="138"/>
                    <a:pt x="231" y="150"/>
                  </a:cubicBezTo>
                  <a:cubicBezTo>
                    <a:pt x="254" y="161"/>
                    <a:pt x="277" y="185"/>
                    <a:pt x="300" y="196"/>
                  </a:cubicBezTo>
                  <a:cubicBezTo>
                    <a:pt x="335" y="219"/>
                    <a:pt x="358" y="242"/>
                    <a:pt x="381" y="265"/>
                  </a:cubicBezTo>
                  <a:cubicBezTo>
                    <a:pt x="393" y="277"/>
                    <a:pt x="404" y="277"/>
                    <a:pt x="416" y="288"/>
                  </a:cubicBezTo>
                  <a:cubicBezTo>
                    <a:pt x="427" y="300"/>
                    <a:pt x="450" y="311"/>
                    <a:pt x="462" y="323"/>
                  </a:cubicBezTo>
                  <a:cubicBezTo>
                    <a:pt x="485" y="346"/>
                    <a:pt x="508" y="369"/>
                    <a:pt x="542" y="392"/>
                  </a:cubicBezTo>
                  <a:cubicBezTo>
                    <a:pt x="519" y="357"/>
                    <a:pt x="496" y="334"/>
                    <a:pt x="462" y="311"/>
                  </a:cubicBezTo>
                  <a:cubicBezTo>
                    <a:pt x="450" y="300"/>
                    <a:pt x="439" y="288"/>
                    <a:pt x="427" y="288"/>
                  </a:cubicBezTo>
                  <a:lnTo>
                    <a:pt x="393" y="254"/>
                  </a:lnTo>
                  <a:cubicBezTo>
                    <a:pt x="358" y="231"/>
                    <a:pt x="335" y="208"/>
                    <a:pt x="311" y="196"/>
                  </a:cubicBezTo>
                  <a:cubicBezTo>
                    <a:pt x="288" y="173"/>
                    <a:pt x="265" y="161"/>
                    <a:pt x="242" y="138"/>
                  </a:cubicBezTo>
                  <a:cubicBezTo>
                    <a:pt x="208" y="126"/>
                    <a:pt x="196" y="115"/>
                    <a:pt x="173" y="92"/>
                  </a:cubicBezTo>
                  <a:lnTo>
                    <a:pt x="104" y="57"/>
                  </a:lnTo>
                  <a:cubicBezTo>
                    <a:pt x="81" y="46"/>
                    <a:pt x="70" y="34"/>
                    <a:pt x="47" y="23"/>
                  </a:cubicBezTo>
                  <a:cubicBezTo>
                    <a:pt x="35" y="11"/>
                    <a:pt x="12" y="11"/>
                    <a:pt x="1" y="0"/>
                  </a:cubicBezTo>
                  <a:close/>
                  <a:moveTo>
                    <a:pt x="542" y="392"/>
                  </a:moveTo>
                  <a:cubicBezTo>
                    <a:pt x="588" y="449"/>
                    <a:pt x="646" y="495"/>
                    <a:pt x="692" y="553"/>
                  </a:cubicBezTo>
                  <a:cubicBezTo>
                    <a:pt x="738" y="610"/>
                    <a:pt x="784" y="668"/>
                    <a:pt x="842" y="726"/>
                  </a:cubicBezTo>
                  <a:cubicBezTo>
                    <a:pt x="877" y="795"/>
                    <a:pt x="934" y="853"/>
                    <a:pt x="969" y="922"/>
                  </a:cubicBezTo>
                  <a:cubicBezTo>
                    <a:pt x="1015" y="979"/>
                    <a:pt x="1049" y="1048"/>
                    <a:pt x="1084" y="1106"/>
                  </a:cubicBezTo>
                  <a:cubicBezTo>
                    <a:pt x="1095" y="1140"/>
                    <a:pt x="1107" y="1175"/>
                    <a:pt x="1130" y="1198"/>
                  </a:cubicBezTo>
                  <a:cubicBezTo>
                    <a:pt x="1130" y="1222"/>
                    <a:pt x="1141" y="1233"/>
                    <a:pt x="1153" y="1245"/>
                  </a:cubicBezTo>
                  <a:cubicBezTo>
                    <a:pt x="1153" y="1268"/>
                    <a:pt x="1164" y="1279"/>
                    <a:pt x="1164" y="1291"/>
                  </a:cubicBezTo>
                  <a:cubicBezTo>
                    <a:pt x="1176" y="1325"/>
                    <a:pt x="1199" y="1348"/>
                    <a:pt x="1210" y="1383"/>
                  </a:cubicBezTo>
                  <a:cubicBezTo>
                    <a:pt x="1199" y="1348"/>
                    <a:pt x="1187" y="1325"/>
                    <a:pt x="1176" y="1291"/>
                  </a:cubicBezTo>
                  <a:cubicBezTo>
                    <a:pt x="1176" y="1279"/>
                    <a:pt x="1164" y="1256"/>
                    <a:pt x="1164" y="1245"/>
                  </a:cubicBezTo>
                  <a:cubicBezTo>
                    <a:pt x="1153" y="1233"/>
                    <a:pt x="1141" y="1210"/>
                    <a:pt x="1141" y="1198"/>
                  </a:cubicBezTo>
                  <a:cubicBezTo>
                    <a:pt x="1118" y="1163"/>
                    <a:pt x="1107" y="1129"/>
                    <a:pt x="1095" y="1106"/>
                  </a:cubicBezTo>
                  <a:cubicBezTo>
                    <a:pt x="1061" y="1037"/>
                    <a:pt x="1026" y="968"/>
                    <a:pt x="980" y="910"/>
                  </a:cubicBezTo>
                  <a:cubicBezTo>
                    <a:pt x="946" y="841"/>
                    <a:pt x="900" y="784"/>
                    <a:pt x="853" y="715"/>
                  </a:cubicBezTo>
                  <a:cubicBezTo>
                    <a:pt x="795" y="656"/>
                    <a:pt x="749" y="599"/>
                    <a:pt x="703" y="541"/>
                  </a:cubicBezTo>
                  <a:cubicBezTo>
                    <a:pt x="657" y="484"/>
                    <a:pt x="600" y="438"/>
                    <a:pt x="542" y="392"/>
                  </a:cubicBezTo>
                  <a:close/>
                  <a:moveTo>
                    <a:pt x="1210" y="1383"/>
                  </a:moveTo>
                  <a:lnTo>
                    <a:pt x="1210" y="1383"/>
                  </a:lnTo>
                  <a:cubicBezTo>
                    <a:pt x="1222" y="1406"/>
                    <a:pt x="1222" y="1440"/>
                    <a:pt x="1233" y="1463"/>
                  </a:cubicBezTo>
                  <a:cubicBezTo>
                    <a:pt x="1245" y="1498"/>
                    <a:pt x="1256" y="1521"/>
                    <a:pt x="1268" y="1544"/>
                  </a:cubicBezTo>
                  <a:cubicBezTo>
                    <a:pt x="1268" y="1521"/>
                    <a:pt x="1256" y="1486"/>
                    <a:pt x="1245" y="1463"/>
                  </a:cubicBezTo>
                  <a:cubicBezTo>
                    <a:pt x="1233" y="1440"/>
                    <a:pt x="1222" y="1406"/>
                    <a:pt x="1210" y="1383"/>
                  </a:cubicBezTo>
                  <a:close/>
                  <a:moveTo>
                    <a:pt x="1268" y="1544"/>
                  </a:moveTo>
                  <a:cubicBezTo>
                    <a:pt x="1268" y="1567"/>
                    <a:pt x="1279" y="1590"/>
                    <a:pt x="1279" y="1613"/>
                  </a:cubicBezTo>
                  <a:cubicBezTo>
                    <a:pt x="1291" y="1636"/>
                    <a:pt x="1302" y="1659"/>
                    <a:pt x="1302" y="1682"/>
                  </a:cubicBezTo>
                  <a:cubicBezTo>
                    <a:pt x="1314" y="1693"/>
                    <a:pt x="1314" y="1715"/>
                    <a:pt x="1314" y="1728"/>
                  </a:cubicBezTo>
                  <a:lnTo>
                    <a:pt x="1314" y="1728"/>
                  </a:lnTo>
                  <a:cubicBezTo>
                    <a:pt x="1314" y="1715"/>
                    <a:pt x="1314" y="1693"/>
                    <a:pt x="1302" y="1670"/>
                  </a:cubicBezTo>
                  <a:cubicBezTo>
                    <a:pt x="1302" y="1659"/>
                    <a:pt x="1291" y="1636"/>
                    <a:pt x="1291" y="1613"/>
                  </a:cubicBezTo>
                  <a:cubicBezTo>
                    <a:pt x="1279" y="1590"/>
                    <a:pt x="1279" y="1567"/>
                    <a:pt x="1268" y="1544"/>
                  </a:cubicBezTo>
                  <a:close/>
                  <a:moveTo>
                    <a:pt x="1314" y="1728"/>
                  </a:moveTo>
                  <a:lnTo>
                    <a:pt x="1314" y="1728"/>
                  </a:lnTo>
                  <a:cubicBezTo>
                    <a:pt x="1325" y="1798"/>
                    <a:pt x="1337" y="1832"/>
                    <a:pt x="1337" y="1832"/>
                  </a:cubicBezTo>
                  <a:cubicBezTo>
                    <a:pt x="1337" y="1832"/>
                    <a:pt x="1337" y="1798"/>
                    <a:pt x="1314" y="1728"/>
                  </a:cubicBezTo>
                  <a:close/>
                </a:path>
              </a:pathLst>
            </a:custGeom>
            <a:solidFill>
              <a:srgbClr val="F09C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6"/>
            <p:cNvSpPr/>
            <p:nvPr/>
          </p:nvSpPr>
          <p:spPr>
            <a:xfrm>
              <a:off x="2180825" y="2984056"/>
              <a:ext cx="552467" cy="780687"/>
            </a:xfrm>
            <a:custGeom>
              <a:rect b="b" l="l" r="r" t="t"/>
              <a:pathLst>
                <a:path extrusionOk="0" h="11008" w="7790">
                  <a:moveTo>
                    <a:pt x="2014" y="0"/>
                  </a:moveTo>
                  <a:cubicBezTo>
                    <a:pt x="1978" y="0"/>
                    <a:pt x="1936" y="4"/>
                    <a:pt x="1890" y="15"/>
                  </a:cubicBezTo>
                  <a:cubicBezTo>
                    <a:pt x="1752" y="50"/>
                    <a:pt x="1683" y="1006"/>
                    <a:pt x="1683" y="1006"/>
                  </a:cubicBezTo>
                  <a:lnTo>
                    <a:pt x="1107" y="3495"/>
                  </a:lnTo>
                  <a:lnTo>
                    <a:pt x="738" y="4314"/>
                  </a:lnTo>
                  <a:cubicBezTo>
                    <a:pt x="346" y="5097"/>
                    <a:pt x="876" y="7920"/>
                    <a:pt x="876" y="8231"/>
                  </a:cubicBezTo>
                  <a:cubicBezTo>
                    <a:pt x="876" y="8542"/>
                    <a:pt x="0" y="9107"/>
                    <a:pt x="0" y="9107"/>
                  </a:cubicBezTo>
                  <a:cubicBezTo>
                    <a:pt x="0" y="9107"/>
                    <a:pt x="2339" y="9706"/>
                    <a:pt x="3595" y="10052"/>
                  </a:cubicBezTo>
                  <a:cubicBezTo>
                    <a:pt x="4436" y="10270"/>
                    <a:pt x="5208" y="10708"/>
                    <a:pt x="5634" y="10973"/>
                  </a:cubicBezTo>
                  <a:cubicBezTo>
                    <a:pt x="5673" y="10997"/>
                    <a:pt x="5714" y="11008"/>
                    <a:pt x="5755" y="11008"/>
                  </a:cubicBezTo>
                  <a:cubicBezTo>
                    <a:pt x="5873" y="11008"/>
                    <a:pt x="5983" y="10917"/>
                    <a:pt x="5992" y="10789"/>
                  </a:cubicBezTo>
                  <a:cubicBezTo>
                    <a:pt x="6015" y="10224"/>
                    <a:pt x="6084" y="9210"/>
                    <a:pt x="6256" y="8680"/>
                  </a:cubicBezTo>
                  <a:cubicBezTo>
                    <a:pt x="6487" y="7978"/>
                    <a:pt x="6533" y="6756"/>
                    <a:pt x="7155" y="5604"/>
                  </a:cubicBezTo>
                  <a:cubicBezTo>
                    <a:pt x="7789" y="4452"/>
                    <a:pt x="6556" y="3472"/>
                    <a:pt x="6441" y="2988"/>
                  </a:cubicBezTo>
                  <a:cubicBezTo>
                    <a:pt x="6326" y="2493"/>
                    <a:pt x="5496" y="788"/>
                    <a:pt x="5347" y="650"/>
                  </a:cubicBezTo>
                  <a:cubicBezTo>
                    <a:pt x="5293" y="600"/>
                    <a:pt x="5231" y="583"/>
                    <a:pt x="5173" y="583"/>
                  </a:cubicBezTo>
                  <a:cubicBezTo>
                    <a:pt x="5057" y="583"/>
                    <a:pt x="4955" y="650"/>
                    <a:pt x="4955" y="650"/>
                  </a:cubicBezTo>
                  <a:cubicBezTo>
                    <a:pt x="4955" y="650"/>
                    <a:pt x="3296" y="627"/>
                    <a:pt x="3215" y="522"/>
                  </a:cubicBezTo>
                  <a:cubicBezTo>
                    <a:pt x="3122" y="407"/>
                    <a:pt x="2132" y="15"/>
                    <a:pt x="2132" y="15"/>
                  </a:cubicBezTo>
                  <a:cubicBezTo>
                    <a:pt x="2132" y="15"/>
                    <a:pt x="2086" y="0"/>
                    <a:pt x="20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6"/>
            <p:cNvSpPr/>
            <p:nvPr/>
          </p:nvSpPr>
          <p:spPr>
            <a:xfrm>
              <a:off x="1661121" y="3829283"/>
              <a:ext cx="859692" cy="850473"/>
            </a:xfrm>
            <a:custGeom>
              <a:rect b="b" l="l" r="r" t="t"/>
              <a:pathLst>
                <a:path extrusionOk="0" h="11992" w="12122">
                  <a:moveTo>
                    <a:pt x="11879" y="0"/>
                  </a:moveTo>
                  <a:lnTo>
                    <a:pt x="6775" y="3284"/>
                  </a:lnTo>
                  <a:cubicBezTo>
                    <a:pt x="6775" y="3284"/>
                    <a:pt x="6602" y="6994"/>
                    <a:pt x="6602" y="7316"/>
                  </a:cubicBezTo>
                  <a:cubicBezTo>
                    <a:pt x="6602" y="7639"/>
                    <a:pt x="6095" y="7708"/>
                    <a:pt x="5946" y="7927"/>
                  </a:cubicBezTo>
                  <a:cubicBezTo>
                    <a:pt x="5785" y="8135"/>
                    <a:pt x="5946" y="8883"/>
                    <a:pt x="5946" y="8883"/>
                  </a:cubicBezTo>
                  <a:cubicBezTo>
                    <a:pt x="5946" y="8883"/>
                    <a:pt x="5904" y="8903"/>
                    <a:pt x="5809" y="8903"/>
                  </a:cubicBezTo>
                  <a:cubicBezTo>
                    <a:pt x="5676" y="8903"/>
                    <a:pt x="5440" y="8864"/>
                    <a:pt x="5070" y="8676"/>
                  </a:cubicBezTo>
                  <a:cubicBezTo>
                    <a:pt x="4056" y="8169"/>
                    <a:pt x="2812" y="7570"/>
                    <a:pt x="2028" y="7454"/>
                  </a:cubicBezTo>
                  <a:cubicBezTo>
                    <a:pt x="1970" y="7447"/>
                    <a:pt x="1918" y="7443"/>
                    <a:pt x="1871" y="7443"/>
                  </a:cubicBezTo>
                  <a:cubicBezTo>
                    <a:pt x="1281" y="7443"/>
                    <a:pt x="1498" y="7996"/>
                    <a:pt x="1498" y="7996"/>
                  </a:cubicBezTo>
                  <a:lnTo>
                    <a:pt x="933" y="7639"/>
                  </a:lnTo>
                  <a:lnTo>
                    <a:pt x="0" y="9183"/>
                  </a:lnTo>
                  <a:cubicBezTo>
                    <a:pt x="0" y="9183"/>
                    <a:pt x="749" y="9459"/>
                    <a:pt x="933" y="9563"/>
                  </a:cubicBezTo>
                  <a:cubicBezTo>
                    <a:pt x="1130" y="9667"/>
                    <a:pt x="715" y="10140"/>
                    <a:pt x="1383" y="10773"/>
                  </a:cubicBezTo>
                  <a:cubicBezTo>
                    <a:pt x="2062" y="11418"/>
                    <a:pt x="3883" y="11349"/>
                    <a:pt x="5565" y="11776"/>
                  </a:cubicBezTo>
                  <a:cubicBezTo>
                    <a:pt x="6153" y="11925"/>
                    <a:pt x="6619" y="11992"/>
                    <a:pt x="6998" y="11992"/>
                  </a:cubicBezTo>
                  <a:cubicBezTo>
                    <a:pt x="7705" y="11992"/>
                    <a:pt x="8113" y="11759"/>
                    <a:pt x="8458" y="11384"/>
                  </a:cubicBezTo>
                  <a:cubicBezTo>
                    <a:pt x="12122" y="7478"/>
                    <a:pt x="11879" y="0"/>
                    <a:pt x="118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6"/>
            <p:cNvSpPr/>
            <p:nvPr/>
          </p:nvSpPr>
          <p:spPr>
            <a:xfrm>
              <a:off x="2055792" y="3674819"/>
              <a:ext cx="871110" cy="1488894"/>
            </a:xfrm>
            <a:custGeom>
              <a:rect b="b" l="l" r="r" t="t"/>
              <a:pathLst>
                <a:path extrusionOk="0" h="20994" w="12283">
                  <a:moveTo>
                    <a:pt x="1567" y="0"/>
                  </a:moveTo>
                  <a:cubicBezTo>
                    <a:pt x="1567" y="0"/>
                    <a:pt x="0" y="1821"/>
                    <a:pt x="104" y="3676"/>
                  </a:cubicBezTo>
                  <a:cubicBezTo>
                    <a:pt x="220" y="5531"/>
                    <a:pt x="1141" y="7133"/>
                    <a:pt x="2432" y="8354"/>
                  </a:cubicBezTo>
                  <a:cubicBezTo>
                    <a:pt x="3710" y="9563"/>
                    <a:pt x="4932" y="10566"/>
                    <a:pt x="5208" y="10923"/>
                  </a:cubicBezTo>
                  <a:cubicBezTo>
                    <a:pt x="5497" y="11281"/>
                    <a:pt x="5969" y="11845"/>
                    <a:pt x="6326" y="11960"/>
                  </a:cubicBezTo>
                  <a:cubicBezTo>
                    <a:pt x="6672" y="12064"/>
                    <a:pt x="6038" y="13204"/>
                    <a:pt x="6326" y="13527"/>
                  </a:cubicBezTo>
                  <a:cubicBezTo>
                    <a:pt x="6603" y="13850"/>
                    <a:pt x="6959" y="14103"/>
                    <a:pt x="6959" y="14852"/>
                  </a:cubicBezTo>
                  <a:cubicBezTo>
                    <a:pt x="6959" y="15601"/>
                    <a:pt x="7501" y="17456"/>
                    <a:pt x="7351" y="18458"/>
                  </a:cubicBezTo>
                  <a:cubicBezTo>
                    <a:pt x="7213" y="19449"/>
                    <a:pt x="7962" y="20130"/>
                    <a:pt x="8216" y="20199"/>
                  </a:cubicBezTo>
                  <a:cubicBezTo>
                    <a:pt x="8457" y="20279"/>
                    <a:pt x="8573" y="20993"/>
                    <a:pt x="8573" y="20993"/>
                  </a:cubicBezTo>
                  <a:lnTo>
                    <a:pt x="10923" y="20452"/>
                  </a:lnTo>
                  <a:lnTo>
                    <a:pt x="10566" y="19530"/>
                  </a:lnTo>
                  <a:cubicBezTo>
                    <a:pt x="10566" y="19530"/>
                    <a:pt x="12283" y="17951"/>
                    <a:pt x="11603" y="16949"/>
                  </a:cubicBezTo>
                  <a:cubicBezTo>
                    <a:pt x="10923" y="15959"/>
                    <a:pt x="10209" y="16062"/>
                    <a:pt x="10070" y="15244"/>
                  </a:cubicBezTo>
                  <a:cubicBezTo>
                    <a:pt x="9921" y="14415"/>
                    <a:pt x="10244" y="14103"/>
                    <a:pt x="9886" y="13711"/>
                  </a:cubicBezTo>
                  <a:cubicBezTo>
                    <a:pt x="9529" y="13308"/>
                    <a:pt x="10393" y="10531"/>
                    <a:pt x="9714" y="9990"/>
                  </a:cubicBezTo>
                  <a:cubicBezTo>
                    <a:pt x="9033" y="9460"/>
                    <a:pt x="4851" y="3745"/>
                    <a:pt x="4851" y="3745"/>
                  </a:cubicBezTo>
                  <a:lnTo>
                    <a:pt x="6303" y="2420"/>
                  </a:lnTo>
                  <a:lnTo>
                    <a:pt x="6303" y="2005"/>
                  </a:lnTo>
                  <a:cubicBezTo>
                    <a:pt x="6303" y="2005"/>
                    <a:pt x="5254" y="1821"/>
                    <a:pt x="4275" y="1452"/>
                  </a:cubicBezTo>
                  <a:cubicBezTo>
                    <a:pt x="3307" y="1072"/>
                    <a:pt x="1567" y="0"/>
                    <a:pt x="15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6"/>
            <p:cNvSpPr/>
            <p:nvPr/>
          </p:nvSpPr>
          <p:spPr>
            <a:xfrm>
              <a:off x="1719134" y="2997885"/>
              <a:ext cx="625160" cy="848487"/>
            </a:xfrm>
            <a:custGeom>
              <a:rect b="b" l="l" r="r" t="t"/>
              <a:pathLst>
                <a:path extrusionOk="0" h="11964" w="8815">
                  <a:moveTo>
                    <a:pt x="8229" y="1"/>
                  </a:moveTo>
                  <a:cubicBezTo>
                    <a:pt x="7790" y="1"/>
                    <a:pt x="6812" y="40"/>
                    <a:pt x="6142" y="362"/>
                  </a:cubicBezTo>
                  <a:cubicBezTo>
                    <a:pt x="5243" y="800"/>
                    <a:pt x="4609" y="1618"/>
                    <a:pt x="3423" y="1941"/>
                  </a:cubicBezTo>
                  <a:cubicBezTo>
                    <a:pt x="2247" y="2263"/>
                    <a:pt x="289" y="2943"/>
                    <a:pt x="138" y="3404"/>
                  </a:cubicBezTo>
                  <a:cubicBezTo>
                    <a:pt x="0" y="3865"/>
                    <a:pt x="496" y="7402"/>
                    <a:pt x="1751" y="9903"/>
                  </a:cubicBezTo>
                  <a:cubicBezTo>
                    <a:pt x="1751" y="9903"/>
                    <a:pt x="1821" y="11216"/>
                    <a:pt x="2143" y="11573"/>
                  </a:cubicBezTo>
                  <a:cubicBezTo>
                    <a:pt x="2363" y="11816"/>
                    <a:pt x="3160" y="11963"/>
                    <a:pt x="3678" y="11963"/>
                  </a:cubicBezTo>
                  <a:cubicBezTo>
                    <a:pt x="3922" y="11963"/>
                    <a:pt x="4104" y="11931"/>
                    <a:pt x="4137" y="11861"/>
                  </a:cubicBezTo>
                  <a:cubicBezTo>
                    <a:pt x="4252" y="11654"/>
                    <a:pt x="4068" y="11250"/>
                    <a:pt x="4068" y="11250"/>
                  </a:cubicBezTo>
                  <a:cubicBezTo>
                    <a:pt x="4068" y="11250"/>
                    <a:pt x="4609" y="10940"/>
                    <a:pt x="4529" y="10467"/>
                  </a:cubicBezTo>
                  <a:cubicBezTo>
                    <a:pt x="4460" y="10006"/>
                    <a:pt x="3930" y="9752"/>
                    <a:pt x="3710" y="9614"/>
                  </a:cubicBezTo>
                  <a:cubicBezTo>
                    <a:pt x="3503" y="9476"/>
                    <a:pt x="3146" y="9683"/>
                    <a:pt x="2962" y="9038"/>
                  </a:cubicBezTo>
                  <a:cubicBezTo>
                    <a:pt x="2788" y="8405"/>
                    <a:pt x="2466" y="7967"/>
                    <a:pt x="2466" y="7183"/>
                  </a:cubicBezTo>
                  <a:cubicBezTo>
                    <a:pt x="2466" y="6400"/>
                    <a:pt x="2535" y="5005"/>
                    <a:pt x="2466" y="4718"/>
                  </a:cubicBezTo>
                  <a:cubicBezTo>
                    <a:pt x="2466" y="4718"/>
                    <a:pt x="5392" y="3796"/>
                    <a:pt x="6314" y="2943"/>
                  </a:cubicBezTo>
                  <a:lnTo>
                    <a:pt x="7248" y="4119"/>
                  </a:lnTo>
                  <a:cubicBezTo>
                    <a:pt x="7248" y="4119"/>
                    <a:pt x="8469" y="3254"/>
                    <a:pt x="8642" y="2263"/>
                  </a:cubicBezTo>
                  <a:cubicBezTo>
                    <a:pt x="8815" y="1261"/>
                    <a:pt x="8457" y="5"/>
                    <a:pt x="8457" y="5"/>
                  </a:cubicBezTo>
                  <a:cubicBezTo>
                    <a:pt x="8457" y="5"/>
                    <a:pt x="8372" y="1"/>
                    <a:pt x="8229" y="1"/>
                  </a:cubicBezTo>
                  <a:close/>
                </a:path>
              </a:pathLst>
            </a:custGeom>
            <a:solidFill>
              <a:srgbClr val="F2A9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6"/>
            <p:cNvSpPr/>
            <p:nvPr/>
          </p:nvSpPr>
          <p:spPr>
            <a:xfrm>
              <a:off x="2331955" y="2632930"/>
              <a:ext cx="348997" cy="563105"/>
            </a:xfrm>
            <a:custGeom>
              <a:rect b="b" l="l" r="r" t="t"/>
              <a:pathLst>
                <a:path extrusionOk="0" h="7940" w="4921">
                  <a:moveTo>
                    <a:pt x="3838" y="1"/>
                  </a:moveTo>
                  <a:lnTo>
                    <a:pt x="3700" y="324"/>
                  </a:lnTo>
                  <a:cubicBezTo>
                    <a:pt x="3561" y="634"/>
                    <a:pt x="3077" y="934"/>
                    <a:pt x="2640" y="1279"/>
                  </a:cubicBezTo>
                  <a:cubicBezTo>
                    <a:pt x="2213" y="1637"/>
                    <a:pt x="1775" y="2386"/>
                    <a:pt x="1775" y="2386"/>
                  </a:cubicBezTo>
                  <a:cubicBezTo>
                    <a:pt x="1775" y="2386"/>
                    <a:pt x="1413" y="2009"/>
                    <a:pt x="1073" y="2009"/>
                  </a:cubicBezTo>
                  <a:cubicBezTo>
                    <a:pt x="980" y="2009"/>
                    <a:pt x="889" y="2037"/>
                    <a:pt x="807" y="2109"/>
                  </a:cubicBezTo>
                  <a:cubicBezTo>
                    <a:pt x="438" y="2444"/>
                    <a:pt x="1050" y="3469"/>
                    <a:pt x="1050" y="3469"/>
                  </a:cubicBezTo>
                  <a:cubicBezTo>
                    <a:pt x="1050" y="3469"/>
                    <a:pt x="796" y="3768"/>
                    <a:pt x="681" y="3837"/>
                  </a:cubicBezTo>
                  <a:cubicBezTo>
                    <a:pt x="577" y="3895"/>
                    <a:pt x="220" y="3976"/>
                    <a:pt x="220" y="3976"/>
                  </a:cubicBezTo>
                  <a:lnTo>
                    <a:pt x="1" y="4966"/>
                  </a:lnTo>
                  <a:cubicBezTo>
                    <a:pt x="1" y="4966"/>
                    <a:pt x="197" y="5105"/>
                    <a:pt x="531" y="5358"/>
                  </a:cubicBezTo>
                  <a:cubicBezTo>
                    <a:pt x="865" y="5612"/>
                    <a:pt x="1856" y="7939"/>
                    <a:pt x="2973" y="7939"/>
                  </a:cubicBezTo>
                  <a:cubicBezTo>
                    <a:pt x="4102" y="7939"/>
                    <a:pt x="2824" y="5601"/>
                    <a:pt x="2824" y="5601"/>
                  </a:cubicBezTo>
                  <a:lnTo>
                    <a:pt x="2409" y="5416"/>
                  </a:lnTo>
                  <a:lnTo>
                    <a:pt x="2409" y="5059"/>
                  </a:lnTo>
                  <a:cubicBezTo>
                    <a:pt x="2409" y="5059"/>
                    <a:pt x="3112" y="5393"/>
                    <a:pt x="3492" y="5416"/>
                  </a:cubicBezTo>
                  <a:cubicBezTo>
                    <a:pt x="3500" y="5417"/>
                    <a:pt x="3508" y="5417"/>
                    <a:pt x="3515" y="5417"/>
                  </a:cubicBezTo>
                  <a:cubicBezTo>
                    <a:pt x="3870" y="5417"/>
                    <a:pt x="4080" y="4906"/>
                    <a:pt x="4114" y="4771"/>
                  </a:cubicBezTo>
                  <a:cubicBezTo>
                    <a:pt x="4160" y="4633"/>
                    <a:pt x="4414" y="4471"/>
                    <a:pt x="4345" y="4333"/>
                  </a:cubicBezTo>
                  <a:cubicBezTo>
                    <a:pt x="4276" y="4195"/>
                    <a:pt x="4137" y="4195"/>
                    <a:pt x="4137" y="4114"/>
                  </a:cubicBezTo>
                  <a:cubicBezTo>
                    <a:pt x="4137" y="4097"/>
                    <a:pt x="4163" y="4092"/>
                    <a:pt x="4201" y="4092"/>
                  </a:cubicBezTo>
                  <a:cubicBezTo>
                    <a:pt x="4255" y="4092"/>
                    <a:pt x="4333" y="4102"/>
                    <a:pt x="4397" y="4102"/>
                  </a:cubicBezTo>
                  <a:cubicBezTo>
                    <a:pt x="4470" y="4102"/>
                    <a:pt x="4525" y="4089"/>
                    <a:pt x="4506" y="4034"/>
                  </a:cubicBezTo>
                  <a:cubicBezTo>
                    <a:pt x="4425" y="3837"/>
                    <a:pt x="4448" y="3388"/>
                    <a:pt x="4448" y="3388"/>
                  </a:cubicBezTo>
                  <a:cubicBezTo>
                    <a:pt x="4448" y="3388"/>
                    <a:pt x="4644" y="3250"/>
                    <a:pt x="4783" y="3135"/>
                  </a:cubicBezTo>
                  <a:cubicBezTo>
                    <a:pt x="4921" y="3020"/>
                    <a:pt x="4276" y="2213"/>
                    <a:pt x="4276" y="1556"/>
                  </a:cubicBezTo>
                  <a:cubicBezTo>
                    <a:pt x="4276" y="911"/>
                    <a:pt x="3838" y="1"/>
                    <a:pt x="3838" y="1"/>
                  </a:cubicBezTo>
                  <a:close/>
                </a:path>
              </a:pathLst>
            </a:custGeom>
            <a:solidFill>
              <a:srgbClr val="F2A9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6"/>
            <p:cNvSpPr/>
            <p:nvPr/>
          </p:nvSpPr>
          <p:spPr>
            <a:xfrm>
              <a:off x="2309899" y="3868502"/>
              <a:ext cx="157797" cy="185527"/>
            </a:xfrm>
            <a:custGeom>
              <a:rect b="b" l="l" r="r" t="t"/>
              <a:pathLst>
                <a:path extrusionOk="0" h="2616" w="2225">
                  <a:moveTo>
                    <a:pt x="12" y="0"/>
                  </a:moveTo>
                  <a:cubicBezTo>
                    <a:pt x="139" y="11"/>
                    <a:pt x="277" y="46"/>
                    <a:pt x="393" y="127"/>
                  </a:cubicBezTo>
                  <a:cubicBezTo>
                    <a:pt x="277" y="46"/>
                    <a:pt x="139" y="0"/>
                    <a:pt x="12" y="0"/>
                  </a:cubicBezTo>
                  <a:close/>
                  <a:moveTo>
                    <a:pt x="393" y="127"/>
                  </a:moveTo>
                  <a:lnTo>
                    <a:pt x="393" y="127"/>
                  </a:lnTo>
                  <a:cubicBezTo>
                    <a:pt x="288" y="208"/>
                    <a:pt x="150" y="242"/>
                    <a:pt x="24" y="242"/>
                  </a:cubicBezTo>
                  <a:lnTo>
                    <a:pt x="1" y="242"/>
                  </a:lnTo>
                  <a:lnTo>
                    <a:pt x="1" y="254"/>
                  </a:lnTo>
                  <a:lnTo>
                    <a:pt x="24" y="254"/>
                  </a:lnTo>
                  <a:cubicBezTo>
                    <a:pt x="150" y="254"/>
                    <a:pt x="288" y="208"/>
                    <a:pt x="393" y="127"/>
                  </a:cubicBezTo>
                  <a:close/>
                  <a:moveTo>
                    <a:pt x="1" y="254"/>
                  </a:moveTo>
                  <a:cubicBezTo>
                    <a:pt x="1" y="265"/>
                    <a:pt x="12" y="288"/>
                    <a:pt x="35" y="300"/>
                  </a:cubicBezTo>
                  <a:cubicBezTo>
                    <a:pt x="24" y="288"/>
                    <a:pt x="12" y="265"/>
                    <a:pt x="1" y="254"/>
                  </a:cubicBezTo>
                  <a:close/>
                  <a:moveTo>
                    <a:pt x="35" y="300"/>
                  </a:moveTo>
                  <a:cubicBezTo>
                    <a:pt x="58" y="323"/>
                    <a:pt x="81" y="334"/>
                    <a:pt x="93" y="334"/>
                  </a:cubicBezTo>
                  <a:cubicBezTo>
                    <a:pt x="139" y="346"/>
                    <a:pt x="185" y="357"/>
                    <a:pt x="231" y="357"/>
                  </a:cubicBezTo>
                  <a:cubicBezTo>
                    <a:pt x="185" y="346"/>
                    <a:pt x="139" y="346"/>
                    <a:pt x="104" y="334"/>
                  </a:cubicBezTo>
                  <a:lnTo>
                    <a:pt x="35" y="300"/>
                  </a:lnTo>
                  <a:close/>
                  <a:moveTo>
                    <a:pt x="231" y="357"/>
                  </a:moveTo>
                  <a:cubicBezTo>
                    <a:pt x="277" y="369"/>
                    <a:pt x="324" y="369"/>
                    <a:pt x="370" y="380"/>
                  </a:cubicBezTo>
                  <a:cubicBezTo>
                    <a:pt x="393" y="392"/>
                    <a:pt x="416" y="392"/>
                    <a:pt x="427" y="415"/>
                  </a:cubicBezTo>
                  <a:cubicBezTo>
                    <a:pt x="450" y="426"/>
                    <a:pt x="462" y="438"/>
                    <a:pt x="462" y="461"/>
                  </a:cubicBezTo>
                  <a:lnTo>
                    <a:pt x="173" y="830"/>
                  </a:lnTo>
                  <a:lnTo>
                    <a:pt x="162" y="830"/>
                  </a:lnTo>
                  <a:lnTo>
                    <a:pt x="173" y="841"/>
                  </a:lnTo>
                  <a:cubicBezTo>
                    <a:pt x="219" y="864"/>
                    <a:pt x="265" y="887"/>
                    <a:pt x="324" y="899"/>
                  </a:cubicBezTo>
                  <a:cubicBezTo>
                    <a:pt x="370" y="899"/>
                    <a:pt x="427" y="910"/>
                    <a:pt x="473" y="910"/>
                  </a:cubicBezTo>
                  <a:cubicBezTo>
                    <a:pt x="531" y="910"/>
                    <a:pt x="577" y="922"/>
                    <a:pt x="623" y="945"/>
                  </a:cubicBezTo>
                  <a:cubicBezTo>
                    <a:pt x="634" y="945"/>
                    <a:pt x="646" y="956"/>
                    <a:pt x="657" y="956"/>
                  </a:cubicBezTo>
                  <a:cubicBezTo>
                    <a:pt x="669" y="968"/>
                    <a:pt x="680" y="979"/>
                    <a:pt x="692" y="979"/>
                  </a:cubicBezTo>
                  <a:cubicBezTo>
                    <a:pt x="703" y="991"/>
                    <a:pt x="715" y="1002"/>
                    <a:pt x="726" y="1002"/>
                  </a:cubicBezTo>
                  <a:lnTo>
                    <a:pt x="738" y="1025"/>
                  </a:lnTo>
                  <a:cubicBezTo>
                    <a:pt x="738" y="1025"/>
                    <a:pt x="749" y="1025"/>
                    <a:pt x="749" y="1037"/>
                  </a:cubicBezTo>
                  <a:cubicBezTo>
                    <a:pt x="819" y="1106"/>
                    <a:pt x="865" y="1210"/>
                    <a:pt x="911" y="1302"/>
                  </a:cubicBezTo>
                  <a:lnTo>
                    <a:pt x="946" y="1371"/>
                  </a:lnTo>
                  <a:lnTo>
                    <a:pt x="957" y="1383"/>
                  </a:lnTo>
                  <a:lnTo>
                    <a:pt x="969" y="1406"/>
                  </a:lnTo>
                  <a:lnTo>
                    <a:pt x="992" y="1440"/>
                  </a:lnTo>
                  <a:lnTo>
                    <a:pt x="1003" y="1475"/>
                  </a:lnTo>
                  <a:lnTo>
                    <a:pt x="1026" y="1509"/>
                  </a:lnTo>
                  <a:lnTo>
                    <a:pt x="1049" y="1532"/>
                  </a:lnTo>
                  <a:cubicBezTo>
                    <a:pt x="1061" y="1544"/>
                    <a:pt x="1061" y="1544"/>
                    <a:pt x="1061" y="1555"/>
                  </a:cubicBezTo>
                  <a:lnTo>
                    <a:pt x="1072" y="1567"/>
                  </a:lnTo>
                  <a:cubicBezTo>
                    <a:pt x="1072" y="1567"/>
                    <a:pt x="1095" y="1590"/>
                    <a:pt x="1118" y="1624"/>
                  </a:cubicBezTo>
                  <a:cubicBezTo>
                    <a:pt x="1153" y="1647"/>
                    <a:pt x="1187" y="1694"/>
                    <a:pt x="1245" y="1752"/>
                  </a:cubicBezTo>
                  <a:cubicBezTo>
                    <a:pt x="1349" y="1855"/>
                    <a:pt x="1499" y="1982"/>
                    <a:pt x="1637" y="2108"/>
                  </a:cubicBezTo>
                  <a:cubicBezTo>
                    <a:pt x="1937" y="2362"/>
                    <a:pt x="2224" y="2615"/>
                    <a:pt x="2224" y="2615"/>
                  </a:cubicBezTo>
                  <a:cubicBezTo>
                    <a:pt x="2224" y="2615"/>
                    <a:pt x="1937" y="2351"/>
                    <a:pt x="1648" y="2097"/>
                  </a:cubicBezTo>
                  <a:cubicBezTo>
                    <a:pt x="1499" y="1970"/>
                    <a:pt x="1361" y="1844"/>
                    <a:pt x="1256" y="1740"/>
                  </a:cubicBezTo>
                  <a:cubicBezTo>
                    <a:pt x="1199" y="1682"/>
                    <a:pt x="1164" y="1636"/>
                    <a:pt x="1130" y="1613"/>
                  </a:cubicBezTo>
                  <a:cubicBezTo>
                    <a:pt x="1107" y="1578"/>
                    <a:pt x="1095" y="1555"/>
                    <a:pt x="1095" y="1555"/>
                  </a:cubicBezTo>
                  <a:cubicBezTo>
                    <a:pt x="1026" y="1475"/>
                    <a:pt x="969" y="1383"/>
                    <a:pt x="923" y="1291"/>
                  </a:cubicBezTo>
                  <a:cubicBezTo>
                    <a:pt x="877" y="1199"/>
                    <a:pt x="831" y="1106"/>
                    <a:pt x="761" y="1025"/>
                  </a:cubicBezTo>
                  <a:cubicBezTo>
                    <a:pt x="761" y="1014"/>
                    <a:pt x="749" y="1014"/>
                    <a:pt x="749" y="1014"/>
                  </a:cubicBezTo>
                  <a:lnTo>
                    <a:pt x="738" y="991"/>
                  </a:lnTo>
                  <a:cubicBezTo>
                    <a:pt x="726" y="991"/>
                    <a:pt x="715" y="979"/>
                    <a:pt x="703" y="968"/>
                  </a:cubicBezTo>
                  <a:cubicBezTo>
                    <a:pt x="692" y="968"/>
                    <a:pt x="680" y="956"/>
                    <a:pt x="669" y="945"/>
                  </a:cubicBezTo>
                  <a:cubicBezTo>
                    <a:pt x="657" y="945"/>
                    <a:pt x="646" y="933"/>
                    <a:pt x="634" y="933"/>
                  </a:cubicBezTo>
                  <a:cubicBezTo>
                    <a:pt x="588" y="910"/>
                    <a:pt x="531" y="899"/>
                    <a:pt x="473" y="899"/>
                  </a:cubicBezTo>
                  <a:cubicBezTo>
                    <a:pt x="427" y="887"/>
                    <a:pt x="370" y="887"/>
                    <a:pt x="324" y="887"/>
                  </a:cubicBezTo>
                  <a:cubicBezTo>
                    <a:pt x="277" y="876"/>
                    <a:pt x="219" y="864"/>
                    <a:pt x="185" y="830"/>
                  </a:cubicBezTo>
                  <a:lnTo>
                    <a:pt x="473" y="472"/>
                  </a:lnTo>
                  <a:lnTo>
                    <a:pt x="473" y="461"/>
                  </a:lnTo>
                  <a:cubicBezTo>
                    <a:pt x="462" y="438"/>
                    <a:pt x="450" y="415"/>
                    <a:pt x="439" y="403"/>
                  </a:cubicBezTo>
                  <a:lnTo>
                    <a:pt x="370" y="369"/>
                  </a:lnTo>
                  <a:cubicBezTo>
                    <a:pt x="324" y="357"/>
                    <a:pt x="277" y="357"/>
                    <a:pt x="231" y="357"/>
                  </a:cubicBezTo>
                  <a:close/>
                </a:path>
              </a:pathLst>
            </a:custGeom>
            <a:solidFill>
              <a:srgbClr val="0041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6"/>
            <p:cNvSpPr/>
            <p:nvPr/>
          </p:nvSpPr>
          <p:spPr>
            <a:xfrm>
              <a:off x="2195505" y="4214947"/>
              <a:ext cx="169144" cy="166733"/>
            </a:xfrm>
            <a:custGeom>
              <a:rect b="b" l="l" r="r" t="t"/>
              <a:pathLst>
                <a:path extrusionOk="0" h="2351" w="2385">
                  <a:moveTo>
                    <a:pt x="1" y="1"/>
                  </a:moveTo>
                  <a:lnTo>
                    <a:pt x="1" y="1"/>
                  </a:lnTo>
                  <a:cubicBezTo>
                    <a:pt x="12" y="24"/>
                    <a:pt x="35" y="47"/>
                    <a:pt x="58" y="81"/>
                  </a:cubicBezTo>
                  <a:lnTo>
                    <a:pt x="127" y="150"/>
                  </a:lnTo>
                  <a:cubicBezTo>
                    <a:pt x="104" y="127"/>
                    <a:pt x="81" y="104"/>
                    <a:pt x="58" y="70"/>
                  </a:cubicBezTo>
                  <a:cubicBezTo>
                    <a:pt x="35" y="47"/>
                    <a:pt x="24" y="24"/>
                    <a:pt x="1" y="1"/>
                  </a:cubicBezTo>
                  <a:close/>
                  <a:moveTo>
                    <a:pt x="127" y="150"/>
                  </a:moveTo>
                  <a:cubicBezTo>
                    <a:pt x="173" y="208"/>
                    <a:pt x="219" y="265"/>
                    <a:pt x="277" y="323"/>
                  </a:cubicBezTo>
                  <a:cubicBezTo>
                    <a:pt x="231" y="265"/>
                    <a:pt x="173" y="208"/>
                    <a:pt x="127" y="150"/>
                  </a:cubicBezTo>
                  <a:close/>
                  <a:moveTo>
                    <a:pt x="278" y="323"/>
                  </a:moveTo>
                  <a:cubicBezTo>
                    <a:pt x="381" y="439"/>
                    <a:pt x="485" y="554"/>
                    <a:pt x="600" y="680"/>
                  </a:cubicBezTo>
                  <a:cubicBezTo>
                    <a:pt x="715" y="807"/>
                    <a:pt x="830" y="922"/>
                    <a:pt x="934" y="1038"/>
                  </a:cubicBezTo>
                  <a:cubicBezTo>
                    <a:pt x="969" y="1061"/>
                    <a:pt x="992" y="1084"/>
                    <a:pt x="1015" y="1118"/>
                  </a:cubicBezTo>
                  <a:cubicBezTo>
                    <a:pt x="1049" y="1141"/>
                    <a:pt x="1072" y="1164"/>
                    <a:pt x="1095" y="1187"/>
                  </a:cubicBezTo>
                  <a:cubicBezTo>
                    <a:pt x="1141" y="1245"/>
                    <a:pt x="1199" y="1291"/>
                    <a:pt x="1233" y="1337"/>
                  </a:cubicBezTo>
                  <a:cubicBezTo>
                    <a:pt x="1279" y="1371"/>
                    <a:pt x="1325" y="1417"/>
                    <a:pt x="1360" y="1452"/>
                  </a:cubicBezTo>
                  <a:lnTo>
                    <a:pt x="1407" y="1498"/>
                  </a:lnTo>
                  <a:cubicBezTo>
                    <a:pt x="1430" y="1510"/>
                    <a:pt x="1441" y="1533"/>
                    <a:pt x="1453" y="1545"/>
                  </a:cubicBezTo>
                  <a:cubicBezTo>
                    <a:pt x="1510" y="1591"/>
                    <a:pt x="1533" y="1614"/>
                    <a:pt x="1533" y="1614"/>
                  </a:cubicBezTo>
                  <a:cubicBezTo>
                    <a:pt x="1533" y="1614"/>
                    <a:pt x="1602" y="1671"/>
                    <a:pt x="1694" y="1763"/>
                  </a:cubicBezTo>
                  <a:cubicBezTo>
                    <a:pt x="1775" y="1844"/>
                    <a:pt x="1902" y="1947"/>
                    <a:pt x="2029" y="2063"/>
                  </a:cubicBezTo>
                  <a:cubicBezTo>
                    <a:pt x="2155" y="2166"/>
                    <a:pt x="2281" y="2269"/>
                    <a:pt x="2385" y="2350"/>
                  </a:cubicBezTo>
                  <a:lnTo>
                    <a:pt x="2385" y="2350"/>
                  </a:lnTo>
                  <a:cubicBezTo>
                    <a:pt x="2282" y="2269"/>
                    <a:pt x="2155" y="2166"/>
                    <a:pt x="2040" y="2052"/>
                  </a:cubicBezTo>
                  <a:cubicBezTo>
                    <a:pt x="1914" y="1936"/>
                    <a:pt x="1786" y="1832"/>
                    <a:pt x="1706" y="1752"/>
                  </a:cubicBezTo>
                  <a:cubicBezTo>
                    <a:pt x="1614" y="1660"/>
                    <a:pt x="1545" y="1602"/>
                    <a:pt x="1545" y="1602"/>
                  </a:cubicBezTo>
                  <a:cubicBezTo>
                    <a:pt x="1545" y="1602"/>
                    <a:pt x="1522" y="1579"/>
                    <a:pt x="1464" y="1533"/>
                  </a:cubicBezTo>
                  <a:cubicBezTo>
                    <a:pt x="1453" y="1510"/>
                    <a:pt x="1441" y="1498"/>
                    <a:pt x="1418" y="1486"/>
                  </a:cubicBezTo>
                  <a:cubicBezTo>
                    <a:pt x="1407" y="1475"/>
                    <a:pt x="1395" y="1452"/>
                    <a:pt x="1372" y="1440"/>
                  </a:cubicBezTo>
                  <a:cubicBezTo>
                    <a:pt x="1337" y="1406"/>
                    <a:pt x="1291" y="1360"/>
                    <a:pt x="1245" y="1325"/>
                  </a:cubicBezTo>
                  <a:lnTo>
                    <a:pt x="1107" y="1187"/>
                  </a:lnTo>
                  <a:cubicBezTo>
                    <a:pt x="1084" y="1153"/>
                    <a:pt x="1049" y="1130"/>
                    <a:pt x="1026" y="1107"/>
                  </a:cubicBezTo>
                  <a:cubicBezTo>
                    <a:pt x="1003" y="1084"/>
                    <a:pt x="980" y="1049"/>
                    <a:pt x="946" y="1026"/>
                  </a:cubicBezTo>
                  <a:cubicBezTo>
                    <a:pt x="842" y="910"/>
                    <a:pt x="715" y="795"/>
                    <a:pt x="611" y="669"/>
                  </a:cubicBezTo>
                  <a:cubicBezTo>
                    <a:pt x="496" y="554"/>
                    <a:pt x="381" y="439"/>
                    <a:pt x="278" y="323"/>
                  </a:cubicBezTo>
                  <a:close/>
                </a:path>
              </a:pathLst>
            </a:custGeom>
            <a:solidFill>
              <a:srgbClr val="0041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6"/>
            <p:cNvSpPr/>
            <p:nvPr/>
          </p:nvSpPr>
          <p:spPr>
            <a:xfrm>
              <a:off x="2687479" y="5064784"/>
              <a:ext cx="66168" cy="15531"/>
            </a:xfrm>
            <a:custGeom>
              <a:rect b="b" l="l" r="r" t="t"/>
              <a:pathLst>
                <a:path extrusionOk="0" h="219" w="933">
                  <a:moveTo>
                    <a:pt x="933" y="1"/>
                  </a:moveTo>
                  <a:cubicBezTo>
                    <a:pt x="864" y="1"/>
                    <a:pt x="772" y="12"/>
                    <a:pt x="691" y="35"/>
                  </a:cubicBezTo>
                  <a:cubicBezTo>
                    <a:pt x="772" y="24"/>
                    <a:pt x="864" y="12"/>
                    <a:pt x="933" y="1"/>
                  </a:cubicBezTo>
                  <a:close/>
                  <a:moveTo>
                    <a:pt x="691" y="35"/>
                  </a:moveTo>
                  <a:cubicBezTo>
                    <a:pt x="645" y="35"/>
                    <a:pt x="599" y="47"/>
                    <a:pt x="564" y="58"/>
                  </a:cubicBezTo>
                  <a:cubicBezTo>
                    <a:pt x="518" y="58"/>
                    <a:pt x="484" y="70"/>
                    <a:pt x="449" y="81"/>
                  </a:cubicBezTo>
                  <a:cubicBezTo>
                    <a:pt x="380" y="93"/>
                    <a:pt x="346" y="104"/>
                    <a:pt x="346" y="104"/>
                  </a:cubicBezTo>
                  <a:cubicBezTo>
                    <a:pt x="346" y="104"/>
                    <a:pt x="323" y="116"/>
                    <a:pt x="288" y="116"/>
                  </a:cubicBezTo>
                  <a:cubicBezTo>
                    <a:pt x="254" y="127"/>
                    <a:pt x="219" y="150"/>
                    <a:pt x="172" y="162"/>
                  </a:cubicBezTo>
                  <a:cubicBezTo>
                    <a:pt x="126" y="173"/>
                    <a:pt x="92" y="185"/>
                    <a:pt x="57" y="196"/>
                  </a:cubicBezTo>
                  <a:cubicBezTo>
                    <a:pt x="23" y="208"/>
                    <a:pt x="0" y="219"/>
                    <a:pt x="0" y="219"/>
                  </a:cubicBezTo>
                  <a:cubicBezTo>
                    <a:pt x="0" y="219"/>
                    <a:pt x="23" y="219"/>
                    <a:pt x="57" y="208"/>
                  </a:cubicBezTo>
                  <a:cubicBezTo>
                    <a:pt x="92" y="196"/>
                    <a:pt x="126" y="185"/>
                    <a:pt x="172" y="173"/>
                  </a:cubicBezTo>
                  <a:cubicBezTo>
                    <a:pt x="219" y="162"/>
                    <a:pt x="265" y="139"/>
                    <a:pt x="288" y="139"/>
                  </a:cubicBezTo>
                  <a:cubicBezTo>
                    <a:pt x="323" y="127"/>
                    <a:pt x="346" y="127"/>
                    <a:pt x="346" y="127"/>
                  </a:cubicBezTo>
                  <a:cubicBezTo>
                    <a:pt x="346" y="127"/>
                    <a:pt x="392" y="116"/>
                    <a:pt x="449" y="93"/>
                  </a:cubicBezTo>
                  <a:cubicBezTo>
                    <a:pt x="484" y="81"/>
                    <a:pt x="518" y="81"/>
                    <a:pt x="564" y="70"/>
                  </a:cubicBezTo>
                  <a:cubicBezTo>
                    <a:pt x="599" y="58"/>
                    <a:pt x="645" y="47"/>
                    <a:pt x="691" y="35"/>
                  </a:cubicBezTo>
                  <a:close/>
                </a:path>
              </a:pathLst>
            </a:custGeom>
            <a:solidFill>
              <a:srgbClr val="0041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6"/>
            <p:cNvSpPr/>
            <p:nvPr/>
          </p:nvSpPr>
          <p:spPr>
            <a:xfrm>
              <a:off x="1741190" y="4424942"/>
              <a:ext cx="14822" cy="49077"/>
            </a:xfrm>
            <a:custGeom>
              <a:rect b="b" l="l" r="r" t="t"/>
              <a:pathLst>
                <a:path extrusionOk="0" h="692" w="209">
                  <a:moveTo>
                    <a:pt x="208" y="0"/>
                  </a:moveTo>
                  <a:cubicBezTo>
                    <a:pt x="208" y="12"/>
                    <a:pt x="208" y="12"/>
                    <a:pt x="196" y="23"/>
                  </a:cubicBezTo>
                  <a:lnTo>
                    <a:pt x="196" y="69"/>
                  </a:lnTo>
                  <a:cubicBezTo>
                    <a:pt x="196" y="104"/>
                    <a:pt x="185" y="139"/>
                    <a:pt x="185" y="174"/>
                  </a:cubicBezTo>
                  <a:cubicBezTo>
                    <a:pt x="185" y="208"/>
                    <a:pt x="173" y="243"/>
                    <a:pt x="162" y="277"/>
                  </a:cubicBezTo>
                  <a:cubicBezTo>
                    <a:pt x="162" y="289"/>
                    <a:pt x="162" y="300"/>
                    <a:pt x="150" y="323"/>
                  </a:cubicBezTo>
                  <a:cubicBezTo>
                    <a:pt x="150" y="335"/>
                    <a:pt x="139" y="346"/>
                    <a:pt x="139" y="358"/>
                  </a:cubicBezTo>
                  <a:cubicBezTo>
                    <a:pt x="127" y="381"/>
                    <a:pt x="127" y="404"/>
                    <a:pt x="116" y="415"/>
                  </a:cubicBezTo>
                  <a:cubicBezTo>
                    <a:pt x="116" y="438"/>
                    <a:pt x="104" y="438"/>
                    <a:pt x="104" y="438"/>
                  </a:cubicBezTo>
                  <a:cubicBezTo>
                    <a:pt x="104" y="438"/>
                    <a:pt x="104" y="461"/>
                    <a:pt x="93" y="484"/>
                  </a:cubicBezTo>
                  <a:cubicBezTo>
                    <a:pt x="93" y="507"/>
                    <a:pt x="70" y="542"/>
                    <a:pt x="58" y="576"/>
                  </a:cubicBezTo>
                  <a:cubicBezTo>
                    <a:pt x="47" y="599"/>
                    <a:pt x="24" y="634"/>
                    <a:pt x="12" y="658"/>
                  </a:cubicBezTo>
                  <a:cubicBezTo>
                    <a:pt x="1" y="681"/>
                    <a:pt x="1" y="692"/>
                    <a:pt x="1" y="692"/>
                  </a:cubicBezTo>
                  <a:cubicBezTo>
                    <a:pt x="1" y="692"/>
                    <a:pt x="1" y="681"/>
                    <a:pt x="24" y="658"/>
                  </a:cubicBezTo>
                  <a:cubicBezTo>
                    <a:pt x="35" y="634"/>
                    <a:pt x="58" y="611"/>
                    <a:pt x="70" y="576"/>
                  </a:cubicBezTo>
                  <a:cubicBezTo>
                    <a:pt x="81" y="542"/>
                    <a:pt x="104" y="507"/>
                    <a:pt x="116" y="484"/>
                  </a:cubicBezTo>
                  <a:cubicBezTo>
                    <a:pt x="116" y="461"/>
                    <a:pt x="127" y="450"/>
                    <a:pt x="127" y="450"/>
                  </a:cubicBezTo>
                  <a:cubicBezTo>
                    <a:pt x="127" y="450"/>
                    <a:pt x="127" y="438"/>
                    <a:pt x="139" y="427"/>
                  </a:cubicBezTo>
                  <a:cubicBezTo>
                    <a:pt x="139" y="415"/>
                    <a:pt x="150" y="392"/>
                    <a:pt x="150" y="358"/>
                  </a:cubicBezTo>
                  <a:cubicBezTo>
                    <a:pt x="162" y="346"/>
                    <a:pt x="162" y="335"/>
                    <a:pt x="162" y="323"/>
                  </a:cubicBezTo>
                  <a:cubicBezTo>
                    <a:pt x="173" y="312"/>
                    <a:pt x="173" y="289"/>
                    <a:pt x="173" y="277"/>
                  </a:cubicBezTo>
                  <a:cubicBezTo>
                    <a:pt x="185" y="243"/>
                    <a:pt x="185" y="208"/>
                    <a:pt x="196" y="174"/>
                  </a:cubicBezTo>
                  <a:cubicBezTo>
                    <a:pt x="196" y="139"/>
                    <a:pt x="208" y="104"/>
                    <a:pt x="208" y="69"/>
                  </a:cubicBezTo>
                  <a:lnTo>
                    <a:pt x="208" y="23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0041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6"/>
            <p:cNvSpPr/>
            <p:nvPr/>
          </p:nvSpPr>
          <p:spPr>
            <a:xfrm>
              <a:off x="2202881" y="3730349"/>
              <a:ext cx="261553" cy="107160"/>
            </a:xfrm>
            <a:custGeom>
              <a:rect b="b" l="l" r="r" t="t"/>
              <a:pathLst>
                <a:path extrusionOk="0" h="1511" w="3688">
                  <a:moveTo>
                    <a:pt x="0" y="1"/>
                  </a:moveTo>
                  <a:cubicBezTo>
                    <a:pt x="12" y="1"/>
                    <a:pt x="23" y="13"/>
                    <a:pt x="46" y="13"/>
                  </a:cubicBezTo>
                  <a:cubicBezTo>
                    <a:pt x="35" y="13"/>
                    <a:pt x="12" y="1"/>
                    <a:pt x="0" y="1"/>
                  </a:cubicBezTo>
                  <a:close/>
                  <a:moveTo>
                    <a:pt x="530" y="289"/>
                  </a:moveTo>
                  <a:cubicBezTo>
                    <a:pt x="680" y="392"/>
                    <a:pt x="830" y="508"/>
                    <a:pt x="945" y="589"/>
                  </a:cubicBezTo>
                  <a:cubicBezTo>
                    <a:pt x="1060" y="669"/>
                    <a:pt x="1129" y="727"/>
                    <a:pt x="1129" y="727"/>
                  </a:cubicBezTo>
                  <a:cubicBezTo>
                    <a:pt x="1129" y="727"/>
                    <a:pt x="1141" y="727"/>
                    <a:pt x="1164" y="738"/>
                  </a:cubicBezTo>
                  <a:cubicBezTo>
                    <a:pt x="1175" y="750"/>
                    <a:pt x="1210" y="773"/>
                    <a:pt x="1244" y="796"/>
                  </a:cubicBezTo>
                  <a:cubicBezTo>
                    <a:pt x="1244" y="796"/>
                    <a:pt x="1256" y="807"/>
                    <a:pt x="1268" y="807"/>
                  </a:cubicBezTo>
                  <a:cubicBezTo>
                    <a:pt x="1280" y="819"/>
                    <a:pt x="1291" y="819"/>
                    <a:pt x="1303" y="830"/>
                  </a:cubicBezTo>
                  <a:lnTo>
                    <a:pt x="1372" y="865"/>
                  </a:lnTo>
                  <a:cubicBezTo>
                    <a:pt x="1418" y="899"/>
                    <a:pt x="1475" y="922"/>
                    <a:pt x="1533" y="957"/>
                  </a:cubicBezTo>
                  <a:cubicBezTo>
                    <a:pt x="1556" y="968"/>
                    <a:pt x="1567" y="980"/>
                    <a:pt x="1579" y="980"/>
                  </a:cubicBezTo>
                  <a:cubicBezTo>
                    <a:pt x="1602" y="991"/>
                    <a:pt x="1613" y="1003"/>
                    <a:pt x="1636" y="1003"/>
                  </a:cubicBezTo>
                  <a:cubicBezTo>
                    <a:pt x="1671" y="1026"/>
                    <a:pt x="1705" y="1038"/>
                    <a:pt x="1740" y="1061"/>
                  </a:cubicBezTo>
                  <a:cubicBezTo>
                    <a:pt x="1810" y="1084"/>
                    <a:pt x="1890" y="1119"/>
                    <a:pt x="1971" y="1153"/>
                  </a:cubicBezTo>
                  <a:cubicBezTo>
                    <a:pt x="2051" y="1188"/>
                    <a:pt x="2143" y="1211"/>
                    <a:pt x="2224" y="1234"/>
                  </a:cubicBezTo>
                  <a:cubicBezTo>
                    <a:pt x="2143" y="1199"/>
                    <a:pt x="2051" y="1176"/>
                    <a:pt x="1971" y="1142"/>
                  </a:cubicBezTo>
                  <a:cubicBezTo>
                    <a:pt x="1890" y="1107"/>
                    <a:pt x="1821" y="1073"/>
                    <a:pt x="1740" y="1050"/>
                  </a:cubicBezTo>
                  <a:cubicBezTo>
                    <a:pt x="1705" y="1026"/>
                    <a:pt x="1671" y="1014"/>
                    <a:pt x="1636" y="991"/>
                  </a:cubicBezTo>
                  <a:cubicBezTo>
                    <a:pt x="1625" y="980"/>
                    <a:pt x="1602" y="980"/>
                    <a:pt x="1590" y="968"/>
                  </a:cubicBezTo>
                  <a:cubicBezTo>
                    <a:pt x="1567" y="957"/>
                    <a:pt x="1556" y="957"/>
                    <a:pt x="1544" y="945"/>
                  </a:cubicBezTo>
                  <a:cubicBezTo>
                    <a:pt x="1475" y="911"/>
                    <a:pt x="1429" y="888"/>
                    <a:pt x="1372" y="853"/>
                  </a:cubicBezTo>
                  <a:lnTo>
                    <a:pt x="1303" y="819"/>
                  </a:lnTo>
                  <a:cubicBezTo>
                    <a:pt x="1303" y="807"/>
                    <a:pt x="1291" y="796"/>
                    <a:pt x="1280" y="796"/>
                  </a:cubicBezTo>
                  <a:cubicBezTo>
                    <a:pt x="1268" y="784"/>
                    <a:pt x="1256" y="784"/>
                    <a:pt x="1256" y="773"/>
                  </a:cubicBezTo>
                  <a:cubicBezTo>
                    <a:pt x="1221" y="761"/>
                    <a:pt x="1187" y="738"/>
                    <a:pt x="1175" y="727"/>
                  </a:cubicBezTo>
                  <a:cubicBezTo>
                    <a:pt x="1152" y="715"/>
                    <a:pt x="1141" y="704"/>
                    <a:pt x="1141" y="704"/>
                  </a:cubicBezTo>
                  <a:cubicBezTo>
                    <a:pt x="1141" y="704"/>
                    <a:pt x="1072" y="658"/>
                    <a:pt x="957" y="577"/>
                  </a:cubicBezTo>
                  <a:cubicBezTo>
                    <a:pt x="842" y="496"/>
                    <a:pt x="691" y="381"/>
                    <a:pt x="530" y="289"/>
                  </a:cubicBezTo>
                  <a:close/>
                  <a:moveTo>
                    <a:pt x="2224" y="1234"/>
                  </a:moveTo>
                  <a:lnTo>
                    <a:pt x="2224" y="1234"/>
                  </a:lnTo>
                  <a:cubicBezTo>
                    <a:pt x="2316" y="1268"/>
                    <a:pt x="2397" y="1291"/>
                    <a:pt x="2489" y="1314"/>
                  </a:cubicBezTo>
                  <a:cubicBezTo>
                    <a:pt x="2673" y="1360"/>
                    <a:pt x="2858" y="1395"/>
                    <a:pt x="3031" y="1429"/>
                  </a:cubicBezTo>
                  <a:cubicBezTo>
                    <a:pt x="3054" y="1429"/>
                    <a:pt x="3065" y="1429"/>
                    <a:pt x="3088" y="1441"/>
                  </a:cubicBezTo>
                  <a:lnTo>
                    <a:pt x="3157" y="1441"/>
                  </a:lnTo>
                  <a:cubicBezTo>
                    <a:pt x="3134" y="1441"/>
                    <a:pt x="3111" y="1429"/>
                    <a:pt x="3088" y="1429"/>
                  </a:cubicBezTo>
                  <a:cubicBezTo>
                    <a:pt x="3065" y="1429"/>
                    <a:pt x="3054" y="1418"/>
                    <a:pt x="3031" y="1418"/>
                  </a:cubicBezTo>
                  <a:cubicBezTo>
                    <a:pt x="2858" y="1395"/>
                    <a:pt x="2673" y="1349"/>
                    <a:pt x="2489" y="1303"/>
                  </a:cubicBezTo>
                  <a:cubicBezTo>
                    <a:pt x="2409" y="1280"/>
                    <a:pt x="2316" y="1257"/>
                    <a:pt x="2224" y="1234"/>
                  </a:cubicBezTo>
                  <a:close/>
                  <a:moveTo>
                    <a:pt x="3157" y="1441"/>
                  </a:moveTo>
                  <a:cubicBezTo>
                    <a:pt x="3192" y="1452"/>
                    <a:pt x="3238" y="1452"/>
                    <a:pt x="3272" y="1464"/>
                  </a:cubicBezTo>
                  <a:cubicBezTo>
                    <a:pt x="3238" y="1452"/>
                    <a:pt x="3192" y="1441"/>
                    <a:pt x="3157" y="1441"/>
                  </a:cubicBezTo>
                  <a:close/>
                  <a:moveTo>
                    <a:pt x="3272" y="1464"/>
                  </a:moveTo>
                  <a:cubicBezTo>
                    <a:pt x="3353" y="1475"/>
                    <a:pt x="3434" y="1487"/>
                    <a:pt x="3503" y="1487"/>
                  </a:cubicBezTo>
                  <a:cubicBezTo>
                    <a:pt x="3434" y="1475"/>
                    <a:pt x="3353" y="1464"/>
                    <a:pt x="3272" y="1464"/>
                  </a:cubicBezTo>
                  <a:close/>
                  <a:moveTo>
                    <a:pt x="3503" y="1487"/>
                  </a:moveTo>
                  <a:cubicBezTo>
                    <a:pt x="3538" y="1498"/>
                    <a:pt x="3561" y="1498"/>
                    <a:pt x="3595" y="1498"/>
                  </a:cubicBezTo>
                  <a:cubicBezTo>
                    <a:pt x="3561" y="1498"/>
                    <a:pt x="3538" y="1487"/>
                    <a:pt x="3503" y="1487"/>
                  </a:cubicBezTo>
                  <a:close/>
                  <a:moveTo>
                    <a:pt x="3595" y="1498"/>
                  </a:moveTo>
                  <a:cubicBezTo>
                    <a:pt x="3630" y="1498"/>
                    <a:pt x="3664" y="1510"/>
                    <a:pt x="3687" y="1510"/>
                  </a:cubicBezTo>
                  <a:cubicBezTo>
                    <a:pt x="3664" y="1498"/>
                    <a:pt x="3630" y="1498"/>
                    <a:pt x="3595" y="1498"/>
                  </a:cubicBezTo>
                  <a:close/>
                </a:path>
              </a:pathLst>
            </a:custGeom>
            <a:solidFill>
              <a:srgbClr val="0041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26"/>
          <p:cNvGrpSpPr/>
          <p:nvPr/>
        </p:nvGrpSpPr>
        <p:grpSpPr>
          <a:xfrm>
            <a:off x="203945" y="226007"/>
            <a:ext cx="825916" cy="1010737"/>
            <a:chOff x="2275825" y="2914475"/>
            <a:chExt cx="2048403" cy="2506788"/>
          </a:xfrm>
        </p:grpSpPr>
        <p:sp>
          <p:nvSpPr>
            <p:cNvPr id="580" name="Google Shape;580;p26"/>
            <p:cNvSpPr/>
            <p:nvPr/>
          </p:nvSpPr>
          <p:spPr>
            <a:xfrm>
              <a:off x="2275825" y="4256023"/>
              <a:ext cx="2008545" cy="830607"/>
            </a:xfrm>
            <a:custGeom>
              <a:rect b="b" l="l" r="r" t="t"/>
              <a:pathLst>
                <a:path extrusionOk="0" h="9611" w="23241">
                  <a:moveTo>
                    <a:pt x="17652" y="1"/>
                  </a:moveTo>
                  <a:lnTo>
                    <a:pt x="6212" y="393"/>
                  </a:lnTo>
                  <a:lnTo>
                    <a:pt x="6212" y="5278"/>
                  </a:lnTo>
                  <a:cubicBezTo>
                    <a:pt x="5151" y="5301"/>
                    <a:pt x="4345" y="6684"/>
                    <a:pt x="4056" y="6879"/>
                  </a:cubicBezTo>
                  <a:cubicBezTo>
                    <a:pt x="3769" y="7075"/>
                    <a:pt x="3538" y="7271"/>
                    <a:pt x="2870" y="7271"/>
                  </a:cubicBezTo>
                  <a:cubicBezTo>
                    <a:pt x="2190" y="7271"/>
                    <a:pt x="1649" y="7813"/>
                    <a:pt x="1349" y="7928"/>
                  </a:cubicBezTo>
                  <a:cubicBezTo>
                    <a:pt x="1050" y="8054"/>
                    <a:pt x="1" y="8228"/>
                    <a:pt x="1" y="8228"/>
                  </a:cubicBezTo>
                  <a:cubicBezTo>
                    <a:pt x="190" y="8545"/>
                    <a:pt x="646" y="8599"/>
                    <a:pt x="938" y="8599"/>
                  </a:cubicBezTo>
                  <a:cubicBezTo>
                    <a:pt x="1091" y="8599"/>
                    <a:pt x="1199" y="8584"/>
                    <a:pt x="1199" y="8584"/>
                  </a:cubicBezTo>
                  <a:lnTo>
                    <a:pt x="1936" y="8861"/>
                  </a:lnTo>
                  <a:lnTo>
                    <a:pt x="21766" y="9610"/>
                  </a:lnTo>
                  <a:cubicBezTo>
                    <a:pt x="21766" y="9610"/>
                    <a:pt x="21766" y="9160"/>
                    <a:pt x="22504" y="8838"/>
                  </a:cubicBezTo>
                  <a:cubicBezTo>
                    <a:pt x="23241" y="8515"/>
                    <a:pt x="23011" y="8274"/>
                    <a:pt x="23011" y="8274"/>
                  </a:cubicBezTo>
                  <a:lnTo>
                    <a:pt x="23011" y="8274"/>
                  </a:lnTo>
                  <a:cubicBezTo>
                    <a:pt x="22883" y="8375"/>
                    <a:pt x="22660" y="8409"/>
                    <a:pt x="22416" y="8409"/>
                  </a:cubicBezTo>
                  <a:cubicBezTo>
                    <a:pt x="21910" y="8409"/>
                    <a:pt x="21316" y="8262"/>
                    <a:pt x="21316" y="8262"/>
                  </a:cubicBezTo>
                  <a:cubicBezTo>
                    <a:pt x="20256" y="7721"/>
                    <a:pt x="19900" y="6914"/>
                    <a:pt x="19370" y="6072"/>
                  </a:cubicBezTo>
                  <a:cubicBezTo>
                    <a:pt x="18840" y="5243"/>
                    <a:pt x="18010" y="5012"/>
                    <a:pt x="18010" y="5012"/>
                  </a:cubicBezTo>
                  <a:lnTo>
                    <a:pt x="17652" y="1"/>
                  </a:lnTo>
                  <a:close/>
                </a:path>
              </a:pathLst>
            </a:custGeom>
            <a:solidFill>
              <a:srgbClr val="F2A9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6"/>
            <p:cNvSpPr/>
            <p:nvPr/>
          </p:nvSpPr>
          <p:spPr>
            <a:xfrm>
              <a:off x="3621176" y="4460155"/>
              <a:ext cx="200155" cy="162388"/>
            </a:xfrm>
            <a:custGeom>
              <a:rect b="b" l="l" r="r" t="t"/>
              <a:pathLst>
                <a:path extrusionOk="0" h="1879" w="2316">
                  <a:moveTo>
                    <a:pt x="2247" y="0"/>
                  </a:moveTo>
                  <a:cubicBezTo>
                    <a:pt x="1982" y="70"/>
                    <a:pt x="1625" y="116"/>
                    <a:pt x="1187" y="116"/>
                  </a:cubicBezTo>
                  <a:cubicBezTo>
                    <a:pt x="968" y="116"/>
                    <a:pt x="726" y="105"/>
                    <a:pt x="461" y="82"/>
                  </a:cubicBezTo>
                  <a:cubicBezTo>
                    <a:pt x="380" y="312"/>
                    <a:pt x="23" y="600"/>
                    <a:pt x="58" y="1142"/>
                  </a:cubicBezTo>
                  <a:cubicBezTo>
                    <a:pt x="70" y="1314"/>
                    <a:pt x="35" y="1590"/>
                    <a:pt x="0" y="1879"/>
                  </a:cubicBezTo>
                  <a:cubicBezTo>
                    <a:pt x="1394" y="1441"/>
                    <a:pt x="2316" y="922"/>
                    <a:pt x="2316" y="922"/>
                  </a:cubicBezTo>
                  <a:lnTo>
                    <a:pt x="2247" y="0"/>
                  </a:lnTo>
                  <a:close/>
                </a:path>
              </a:pathLst>
            </a:custGeom>
            <a:solidFill>
              <a:srgbClr val="F19E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6"/>
            <p:cNvSpPr/>
            <p:nvPr/>
          </p:nvSpPr>
          <p:spPr>
            <a:xfrm>
              <a:off x="2807587" y="4488070"/>
              <a:ext cx="5099" cy="13050"/>
            </a:xfrm>
            <a:custGeom>
              <a:rect b="b" l="l" r="r" t="t"/>
              <a:pathLst>
                <a:path extrusionOk="0" h="151" w="59">
                  <a:moveTo>
                    <a:pt x="0" y="0"/>
                  </a:moveTo>
                  <a:lnTo>
                    <a:pt x="59" y="150"/>
                  </a:lnTo>
                  <a:lnTo>
                    <a:pt x="59" y="12"/>
                  </a:lnTo>
                  <a:cubicBezTo>
                    <a:pt x="35" y="0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FDF0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6"/>
            <p:cNvSpPr/>
            <p:nvPr/>
          </p:nvSpPr>
          <p:spPr>
            <a:xfrm>
              <a:off x="2812600" y="4489021"/>
              <a:ext cx="183302" cy="158412"/>
            </a:xfrm>
            <a:custGeom>
              <a:rect b="b" l="l" r="r" t="t"/>
              <a:pathLst>
                <a:path extrusionOk="0" h="1833" w="2121">
                  <a:moveTo>
                    <a:pt x="1" y="1"/>
                  </a:moveTo>
                  <a:lnTo>
                    <a:pt x="1" y="139"/>
                  </a:lnTo>
                  <a:lnTo>
                    <a:pt x="1" y="1407"/>
                  </a:lnTo>
                  <a:cubicBezTo>
                    <a:pt x="1" y="1407"/>
                    <a:pt x="864" y="1625"/>
                    <a:pt x="2121" y="1833"/>
                  </a:cubicBezTo>
                  <a:cubicBezTo>
                    <a:pt x="2074" y="1533"/>
                    <a:pt x="1509" y="1061"/>
                    <a:pt x="1706" y="877"/>
                  </a:cubicBezTo>
                  <a:cubicBezTo>
                    <a:pt x="1890" y="680"/>
                    <a:pt x="2051" y="358"/>
                    <a:pt x="2016" y="139"/>
                  </a:cubicBezTo>
                  <a:lnTo>
                    <a:pt x="2005" y="12"/>
                  </a:lnTo>
                  <a:cubicBezTo>
                    <a:pt x="1637" y="58"/>
                    <a:pt x="1302" y="81"/>
                    <a:pt x="1002" y="81"/>
                  </a:cubicBezTo>
                  <a:cubicBezTo>
                    <a:pt x="611" y="81"/>
                    <a:pt x="277" y="47"/>
                    <a:pt x="1" y="1"/>
                  </a:cubicBezTo>
                  <a:close/>
                </a:path>
              </a:pathLst>
            </a:custGeom>
            <a:solidFill>
              <a:srgbClr val="F19E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6"/>
            <p:cNvSpPr/>
            <p:nvPr/>
          </p:nvSpPr>
          <p:spPr>
            <a:xfrm>
              <a:off x="2657297" y="4850529"/>
              <a:ext cx="1649978" cy="570734"/>
            </a:xfrm>
            <a:custGeom>
              <a:rect b="b" l="l" r="r" t="t"/>
              <a:pathLst>
                <a:path extrusionOk="0" h="6604" w="19092">
                  <a:moveTo>
                    <a:pt x="3790" y="0"/>
                  </a:moveTo>
                  <a:cubicBezTo>
                    <a:pt x="3790" y="0"/>
                    <a:pt x="1140" y="1360"/>
                    <a:pt x="0" y="1383"/>
                  </a:cubicBezTo>
                  <a:lnTo>
                    <a:pt x="899" y="5876"/>
                  </a:lnTo>
                  <a:cubicBezTo>
                    <a:pt x="899" y="5876"/>
                    <a:pt x="3727" y="6604"/>
                    <a:pt x="8366" y="6604"/>
                  </a:cubicBezTo>
                  <a:cubicBezTo>
                    <a:pt x="8716" y="6604"/>
                    <a:pt x="9077" y="6600"/>
                    <a:pt x="9448" y="6591"/>
                  </a:cubicBezTo>
                  <a:cubicBezTo>
                    <a:pt x="14713" y="6464"/>
                    <a:pt x="17836" y="5888"/>
                    <a:pt x="18377" y="5243"/>
                  </a:cubicBezTo>
                  <a:cubicBezTo>
                    <a:pt x="18930" y="4598"/>
                    <a:pt x="19092" y="3503"/>
                    <a:pt x="18159" y="2731"/>
                  </a:cubicBezTo>
                  <a:cubicBezTo>
                    <a:pt x="17225" y="1959"/>
                    <a:pt x="13077" y="968"/>
                    <a:pt x="12236" y="0"/>
                  </a:cubicBezTo>
                  <a:close/>
                </a:path>
              </a:pathLst>
            </a:custGeom>
            <a:solidFill>
              <a:srgbClr val="F2A9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6"/>
            <p:cNvSpPr/>
            <p:nvPr/>
          </p:nvSpPr>
          <p:spPr>
            <a:xfrm>
              <a:off x="2913110" y="2914475"/>
              <a:ext cx="665280" cy="1047873"/>
            </a:xfrm>
            <a:custGeom>
              <a:rect b="b" l="l" r="r" t="t"/>
              <a:pathLst>
                <a:path extrusionOk="0" h="12125" w="7698">
                  <a:moveTo>
                    <a:pt x="4396" y="0"/>
                  </a:moveTo>
                  <a:cubicBezTo>
                    <a:pt x="3572" y="0"/>
                    <a:pt x="2835" y="614"/>
                    <a:pt x="2835" y="614"/>
                  </a:cubicBezTo>
                  <a:cubicBezTo>
                    <a:pt x="2835" y="614"/>
                    <a:pt x="2663" y="557"/>
                    <a:pt x="2400" y="557"/>
                  </a:cubicBezTo>
                  <a:cubicBezTo>
                    <a:pt x="2075" y="557"/>
                    <a:pt x="1611" y="645"/>
                    <a:pt x="1165" y="1040"/>
                  </a:cubicBezTo>
                  <a:cubicBezTo>
                    <a:pt x="1" y="2054"/>
                    <a:pt x="139" y="3933"/>
                    <a:pt x="300" y="6053"/>
                  </a:cubicBezTo>
                  <a:cubicBezTo>
                    <a:pt x="462" y="8173"/>
                    <a:pt x="1291" y="12124"/>
                    <a:pt x="1291" y="12124"/>
                  </a:cubicBezTo>
                  <a:lnTo>
                    <a:pt x="6788" y="12124"/>
                  </a:lnTo>
                  <a:cubicBezTo>
                    <a:pt x="6788" y="12124"/>
                    <a:pt x="7375" y="9774"/>
                    <a:pt x="7536" y="5465"/>
                  </a:cubicBezTo>
                  <a:cubicBezTo>
                    <a:pt x="7697" y="1225"/>
                    <a:pt x="5728" y="349"/>
                    <a:pt x="4863" y="72"/>
                  </a:cubicBezTo>
                  <a:cubicBezTo>
                    <a:pt x="4707" y="22"/>
                    <a:pt x="4550" y="0"/>
                    <a:pt x="4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6"/>
            <p:cNvSpPr/>
            <p:nvPr/>
          </p:nvSpPr>
          <p:spPr>
            <a:xfrm>
              <a:off x="3109377" y="3552019"/>
              <a:ext cx="297726" cy="318726"/>
            </a:xfrm>
            <a:custGeom>
              <a:rect b="b" l="l" r="r" t="t"/>
              <a:pathLst>
                <a:path extrusionOk="0" h="3688" w="3445">
                  <a:moveTo>
                    <a:pt x="1291" y="0"/>
                  </a:moveTo>
                  <a:lnTo>
                    <a:pt x="0" y="519"/>
                  </a:lnTo>
                  <a:cubicBezTo>
                    <a:pt x="0" y="519"/>
                    <a:pt x="426" y="1395"/>
                    <a:pt x="161" y="2271"/>
                  </a:cubicBezTo>
                  <a:lnTo>
                    <a:pt x="323" y="3111"/>
                  </a:lnTo>
                  <a:lnTo>
                    <a:pt x="1867" y="3687"/>
                  </a:lnTo>
                  <a:lnTo>
                    <a:pt x="3445" y="2040"/>
                  </a:lnTo>
                  <a:cubicBezTo>
                    <a:pt x="2869" y="1429"/>
                    <a:pt x="3042" y="12"/>
                    <a:pt x="3042" y="12"/>
                  </a:cubicBezTo>
                  <a:lnTo>
                    <a:pt x="1291" y="0"/>
                  </a:lnTo>
                  <a:close/>
                </a:path>
              </a:pathLst>
            </a:custGeom>
            <a:solidFill>
              <a:srgbClr val="E69B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6"/>
            <p:cNvSpPr/>
            <p:nvPr/>
          </p:nvSpPr>
          <p:spPr>
            <a:xfrm>
              <a:off x="3391117" y="3318072"/>
              <a:ext cx="150462" cy="175265"/>
            </a:xfrm>
            <a:custGeom>
              <a:rect b="b" l="l" r="r" t="t"/>
              <a:pathLst>
                <a:path extrusionOk="0" h="2028" w="1741">
                  <a:moveTo>
                    <a:pt x="1264" y="1"/>
                  </a:moveTo>
                  <a:cubicBezTo>
                    <a:pt x="899" y="1"/>
                    <a:pt x="358" y="380"/>
                    <a:pt x="358" y="380"/>
                  </a:cubicBezTo>
                  <a:lnTo>
                    <a:pt x="0" y="1406"/>
                  </a:lnTo>
                  <a:lnTo>
                    <a:pt x="450" y="2028"/>
                  </a:lnTo>
                  <a:cubicBezTo>
                    <a:pt x="450" y="2028"/>
                    <a:pt x="1741" y="702"/>
                    <a:pt x="1556" y="184"/>
                  </a:cubicBezTo>
                  <a:cubicBezTo>
                    <a:pt x="1504" y="50"/>
                    <a:pt x="1395" y="1"/>
                    <a:pt x="1264" y="1"/>
                  </a:cubicBezTo>
                  <a:close/>
                </a:path>
              </a:pathLst>
            </a:custGeom>
            <a:solidFill>
              <a:srgbClr val="E69B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6"/>
            <p:cNvSpPr/>
            <p:nvPr/>
          </p:nvSpPr>
          <p:spPr>
            <a:xfrm>
              <a:off x="2615468" y="4047916"/>
              <a:ext cx="1334363" cy="1175087"/>
            </a:xfrm>
            <a:custGeom>
              <a:rect b="b" l="l" r="r" t="t"/>
              <a:pathLst>
                <a:path extrusionOk="0" h="13597" w="15440">
                  <a:moveTo>
                    <a:pt x="11925" y="0"/>
                  </a:moveTo>
                  <a:lnTo>
                    <a:pt x="3664" y="542"/>
                  </a:lnTo>
                  <a:cubicBezTo>
                    <a:pt x="3399" y="2282"/>
                    <a:pt x="4044" y="3987"/>
                    <a:pt x="4044" y="3987"/>
                  </a:cubicBezTo>
                  <a:cubicBezTo>
                    <a:pt x="4044" y="3987"/>
                    <a:pt x="4274" y="5013"/>
                    <a:pt x="4297" y="5243"/>
                  </a:cubicBezTo>
                  <a:cubicBezTo>
                    <a:pt x="4332" y="5462"/>
                    <a:pt x="4171" y="5784"/>
                    <a:pt x="3987" y="5981"/>
                  </a:cubicBezTo>
                  <a:cubicBezTo>
                    <a:pt x="3790" y="6165"/>
                    <a:pt x="4367" y="6649"/>
                    <a:pt x="4402" y="6937"/>
                  </a:cubicBezTo>
                  <a:cubicBezTo>
                    <a:pt x="4436" y="7236"/>
                    <a:pt x="4597" y="8423"/>
                    <a:pt x="4597" y="8423"/>
                  </a:cubicBezTo>
                  <a:cubicBezTo>
                    <a:pt x="4597" y="8423"/>
                    <a:pt x="3952" y="8608"/>
                    <a:pt x="3849" y="8711"/>
                  </a:cubicBezTo>
                  <a:cubicBezTo>
                    <a:pt x="3756" y="8803"/>
                    <a:pt x="3849" y="9287"/>
                    <a:pt x="3849" y="9287"/>
                  </a:cubicBezTo>
                  <a:lnTo>
                    <a:pt x="3434" y="9287"/>
                  </a:lnTo>
                  <a:cubicBezTo>
                    <a:pt x="3145" y="9287"/>
                    <a:pt x="2627" y="9645"/>
                    <a:pt x="2246" y="9967"/>
                  </a:cubicBezTo>
                  <a:cubicBezTo>
                    <a:pt x="1855" y="10290"/>
                    <a:pt x="265" y="10601"/>
                    <a:pt x="265" y="10601"/>
                  </a:cubicBezTo>
                  <a:lnTo>
                    <a:pt x="0" y="10762"/>
                  </a:lnTo>
                  <a:lnTo>
                    <a:pt x="3595" y="13274"/>
                  </a:lnTo>
                  <a:cubicBezTo>
                    <a:pt x="3595" y="13274"/>
                    <a:pt x="8514" y="13596"/>
                    <a:pt x="8837" y="13596"/>
                  </a:cubicBezTo>
                  <a:cubicBezTo>
                    <a:pt x="9160" y="13596"/>
                    <a:pt x="13169" y="12249"/>
                    <a:pt x="13274" y="12249"/>
                  </a:cubicBezTo>
                  <a:cubicBezTo>
                    <a:pt x="13366" y="12249"/>
                    <a:pt x="15440" y="10647"/>
                    <a:pt x="15440" y="10647"/>
                  </a:cubicBezTo>
                  <a:lnTo>
                    <a:pt x="14357" y="10221"/>
                  </a:lnTo>
                  <a:cubicBezTo>
                    <a:pt x="13573" y="10059"/>
                    <a:pt x="13204" y="9287"/>
                    <a:pt x="13008" y="9034"/>
                  </a:cubicBezTo>
                  <a:cubicBezTo>
                    <a:pt x="12949" y="8951"/>
                    <a:pt x="12875" y="8923"/>
                    <a:pt x="12789" y="8923"/>
                  </a:cubicBezTo>
                  <a:cubicBezTo>
                    <a:pt x="12707" y="8923"/>
                    <a:pt x="12614" y="8948"/>
                    <a:pt x="12513" y="8976"/>
                  </a:cubicBezTo>
                  <a:cubicBezTo>
                    <a:pt x="12403" y="9006"/>
                    <a:pt x="12294" y="9036"/>
                    <a:pt x="12170" y="9036"/>
                  </a:cubicBezTo>
                  <a:cubicBezTo>
                    <a:pt x="12150" y="9036"/>
                    <a:pt x="12130" y="9035"/>
                    <a:pt x="12109" y="9034"/>
                  </a:cubicBezTo>
                  <a:cubicBezTo>
                    <a:pt x="11730" y="8999"/>
                    <a:pt x="12248" y="8516"/>
                    <a:pt x="12109" y="8354"/>
                  </a:cubicBezTo>
                  <a:cubicBezTo>
                    <a:pt x="11983" y="8193"/>
                    <a:pt x="12052" y="8135"/>
                    <a:pt x="11695" y="8066"/>
                  </a:cubicBezTo>
                  <a:cubicBezTo>
                    <a:pt x="11338" y="7997"/>
                    <a:pt x="11730" y="6465"/>
                    <a:pt x="11695" y="5912"/>
                  </a:cubicBezTo>
                  <a:cubicBezTo>
                    <a:pt x="11660" y="5370"/>
                    <a:pt x="12017" y="5082"/>
                    <a:pt x="12098" y="4852"/>
                  </a:cubicBezTo>
                  <a:cubicBezTo>
                    <a:pt x="12190" y="4632"/>
                    <a:pt x="11730" y="4240"/>
                    <a:pt x="11925" y="3756"/>
                  </a:cubicBezTo>
                  <a:cubicBezTo>
                    <a:pt x="12329" y="2731"/>
                    <a:pt x="11925" y="0"/>
                    <a:pt x="119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6"/>
            <p:cNvSpPr/>
            <p:nvPr/>
          </p:nvSpPr>
          <p:spPr>
            <a:xfrm>
              <a:off x="2731881" y="3728323"/>
              <a:ext cx="1150283" cy="772790"/>
            </a:xfrm>
            <a:custGeom>
              <a:rect b="b" l="l" r="r" t="t"/>
              <a:pathLst>
                <a:path extrusionOk="0" h="8942" w="13310">
                  <a:moveTo>
                    <a:pt x="7813" y="0"/>
                  </a:moveTo>
                  <a:cubicBezTo>
                    <a:pt x="7813" y="0"/>
                    <a:pt x="6845" y="1094"/>
                    <a:pt x="6073" y="1129"/>
                  </a:cubicBezTo>
                  <a:cubicBezTo>
                    <a:pt x="6064" y="1130"/>
                    <a:pt x="6054" y="1130"/>
                    <a:pt x="6045" y="1130"/>
                  </a:cubicBezTo>
                  <a:cubicBezTo>
                    <a:pt x="5282" y="1130"/>
                    <a:pt x="4529" y="231"/>
                    <a:pt x="4529" y="231"/>
                  </a:cubicBezTo>
                  <a:cubicBezTo>
                    <a:pt x="4333" y="231"/>
                    <a:pt x="1119" y="1417"/>
                    <a:pt x="807" y="2477"/>
                  </a:cubicBezTo>
                  <a:cubicBezTo>
                    <a:pt x="485" y="3537"/>
                    <a:pt x="485" y="7973"/>
                    <a:pt x="1" y="8491"/>
                  </a:cubicBezTo>
                  <a:cubicBezTo>
                    <a:pt x="1" y="8491"/>
                    <a:pt x="614" y="8883"/>
                    <a:pt x="1936" y="8883"/>
                  </a:cubicBezTo>
                  <a:cubicBezTo>
                    <a:pt x="2234" y="8883"/>
                    <a:pt x="2568" y="8863"/>
                    <a:pt x="2939" y="8814"/>
                  </a:cubicBezTo>
                  <a:lnTo>
                    <a:pt x="2950" y="8941"/>
                  </a:lnTo>
                  <a:cubicBezTo>
                    <a:pt x="2950" y="8941"/>
                    <a:pt x="7275" y="8509"/>
                    <a:pt x="9715" y="8509"/>
                  </a:cubicBezTo>
                  <a:cubicBezTo>
                    <a:pt x="10123" y="8509"/>
                    <a:pt x="10478" y="8521"/>
                    <a:pt x="10751" y="8550"/>
                  </a:cubicBezTo>
                  <a:cubicBezTo>
                    <a:pt x="11017" y="8576"/>
                    <a:pt x="11258" y="8588"/>
                    <a:pt x="11476" y="8588"/>
                  </a:cubicBezTo>
                  <a:cubicBezTo>
                    <a:pt x="12838" y="8588"/>
                    <a:pt x="13309" y="8135"/>
                    <a:pt x="13309" y="8135"/>
                  </a:cubicBezTo>
                  <a:cubicBezTo>
                    <a:pt x="12952" y="7777"/>
                    <a:pt x="12652" y="4159"/>
                    <a:pt x="12491" y="3111"/>
                  </a:cubicBezTo>
                  <a:cubicBezTo>
                    <a:pt x="12306" y="2028"/>
                    <a:pt x="10601" y="1083"/>
                    <a:pt x="9864" y="956"/>
                  </a:cubicBezTo>
                  <a:cubicBezTo>
                    <a:pt x="9126" y="830"/>
                    <a:pt x="7813" y="0"/>
                    <a:pt x="7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6"/>
            <p:cNvSpPr/>
            <p:nvPr/>
          </p:nvSpPr>
          <p:spPr>
            <a:xfrm>
              <a:off x="2935494" y="3016973"/>
              <a:ext cx="548351" cy="667614"/>
            </a:xfrm>
            <a:custGeom>
              <a:rect b="b" l="l" r="r" t="t"/>
              <a:pathLst>
                <a:path extrusionOk="0" h="7725" w="6345">
                  <a:moveTo>
                    <a:pt x="3151" y="1"/>
                  </a:moveTo>
                  <a:cubicBezTo>
                    <a:pt x="1921" y="1"/>
                    <a:pt x="0" y="1545"/>
                    <a:pt x="975" y="4601"/>
                  </a:cubicBezTo>
                  <a:cubicBezTo>
                    <a:pt x="1945" y="7692"/>
                    <a:pt x="3014" y="7724"/>
                    <a:pt x="3783" y="7724"/>
                  </a:cubicBezTo>
                  <a:cubicBezTo>
                    <a:pt x="3800" y="7724"/>
                    <a:pt x="3816" y="7724"/>
                    <a:pt x="3833" y="7724"/>
                  </a:cubicBezTo>
                  <a:cubicBezTo>
                    <a:pt x="4604" y="7724"/>
                    <a:pt x="5825" y="6272"/>
                    <a:pt x="6079" y="3864"/>
                  </a:cubicBezTo>
                  <a:cubicBezTo>
                    <a:pt x="6344" y="1456"/>
                    <a:pt x="5664" y="200"/>
                    <a:pt x="3256" y="4"/>
                  </a:cubicBezTo>
                  <a:cubicBezTo>
                    <a:pt x="3222" y="2"/>
                    <a:pt x="3187" y="1"/>
                    <a:pt x="3151" y="1"/>
                  </a:cubicBezTo>
                  <a:close/>
                </a:path>
              </a:pathLst>
            </a:custGeom>
            <a:solidFill>
              <a:srgbClr val="F2A9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6"/>
            <p:cNvSpPr/>
            <p:nvPr/>
          </p:nvSpPr>
          <p:spPr>
            <a:xfrm>
              <a:off x="2966865" y="3004355"/>
              <a:ext cx="546882" cy="330652"/>
            </a:xfrm>
            <a:custGeom>
              <a:rect b="b" l="l" r="r" t="t"/>
              <a:pathLst>
                <a:path extrusionOk="0" h="3826" w="6328">
                  <a:moveTo>
                    <a:pt x="2075" y="0"/>
                  </a:moveTo>
                  <a:lnTo>
                    <a:pt x="1119" y="634"/>
                  </a:lnTo>
                  <a:lnTo>
                    <a:pt x="347" y="1694"/>
                  </a:lnTo>
                  <a:lnTo>
                    <a:pt x="1" y="3180"/>
                  </a:lnTo>
                  <a:lnTo>
                    <a:pt x="393" y="3825"/>
                  </a:lnTo>
                  <a:cubicBezTo>
                    <a:pt x="1856" y="3146"/>
                    <a:pt x="2605" y="1314"/>
                    <a:pt x="2605" y="1314"/>
                  </a:cubicBezTo>
                  <a:cubicBezTo>
                    <a:pt x="2605" y="1314"/>
                    <a:pt x="3354" y="3146"/>
                    <a:pt x="5751" y="3745"/>
                  </a:cubicBezTo>
                  <a:lnTo>
                    <a:pt x="6327" y="3434"/>
                  </a:lnTo>
                  <a:lnTo>
                    <a:pt x="6074" y="2017"/>
                  </a:lnTo>
                  <a:lnTo>
                    <a:pt x="5267" y="796"/>
                  </a:lnTo>
                  <a:lnTo>
                    <a:pt x="36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6"/>
            <p:cNvSpPr/>
            <p:nvPr/>
          </p:nvSpPr>
          <p:spPr>
            <a:xfrm>
              <a:off x="2325605" y="4811725"/>
              <a:ext cx="267996" cy="250971"/>
            </a:xfrm>
            <a:custGeom>
              <a:rect b="b" l="l" r="r" t="t"/>
              <a:pathLst>
                <a:path extrusionOk="0" h="2904" w="3101">
                  <a:moveTo>
                    <a:pt x="2620" y="447"/>
                  </a:moveTo>
                  <a:cubicBezTo>
                    <a:pt x="2590" y="447"/>
                    <a:pt x="2571" y="449"/>
                    <a:pt x="2571" y="449"/>
                  </a:cubicBezTo>
                  <a:lnTo>
                    <a:pt x="2458" y="1691"/>
                  </a:lnTo>
                  <a:lnTo>
                    <a:pt x="2458" y="1691"/>
                  </a:lnTo>
                  <a:cubicBezTo>
                    <a:pt x="2598" y="1663"/>
                    <a:pt x="2734" y="1655"/>
                    <a:pt x="2845" y="1655"/>
                  </a:cubicBezTo>
                  <a:cubicBezTo>
                    <a:pt x="2997" y="1655"/>
                    <a:pt x="3101" y="1670"/>
                    <a:pt x="3101" y="1670"/>
                  </a:cubicBezTo>
                  <a:cubicBezTo>
                    <a:pt x="3101" y="1670"/>
                    <a:pt x="3043" y="1048"/>
                    <a:pt x="2997" y="726"/>
                  </a:cubicBezTo>
                  <a:cubicBezTo>
                    <a:pt x="2970" y="475"/>
                    <a:pt x="2727" y="447"/>
                    <a:pt x="2620" y="447"/>
                  </a:cubicBezTo>
                  <a:close/>
                  <a:moveTo>
                    <a:pt x="1948" y="0"/>
                  </a:moveTo>
                  <a:lnTo>
                    <a:pt x="1465" y="1728"/>
                  </a:lnTo>
                  <a:cubicBezTo>
                    <a:pt x="1465" y="1728"/>
                    <a:pt x="1372" y="1406"/>
                    <a:pt x="1372" y="922"/>
                  </a:cubicBezTo>
                  <a:cubicBezTo>
                    <a:pt x="1372" y="438"/>
                    <a:pt x="969" y="311"/>
                    <a:pt x="969" y="311"/>
                  </a:cubicBezTo>
                  <a:lnTo>
                    <a:pt x="946" y="784"/>
                  </a:lnTo>
                  <a:lnTo>
                    <a:pt x="888" y="2108"/>
                  </a:lnTo>
                  <a:lnTo>
                    <a:pt x="692" y="1867"/>
                  </a:lnTo>
                  <a:cubicBezTo>
                    <a:pt x="692" y="1867"/>
                    <a:pt x="612" y="1452"/>
                    <a:pt x="600" y="1083"/>
                  </a:cubicBezTo>
                  <a:cubicBezTo>
                    <a:pt x="577" y="726"/>
                    <a:pt x="1" y="449"/>
                    <a:pt x="1" y="449"/>
                  </a:cubicBezTo>
                  <a:lnTo>
                    <a:pt x="1" y="449"/>
                  </a:lnTo>
                  <a:lnTo>
                    <a:pt x="162" y="1970"/>
                  </a:lnTo>
                  <a:lnTo>
                    <a:pt x="1061" y="2904"/>
                  </a:lnTo>
                  <a:cubicBezTo>
                    <a:pt x="1061" y="2904"/>
                    <a:pt x="1545" y="2212"/>
                    <a:pt x="1983" y="1890"/>
                  </a:cubicBezTo>
                  <a:cubicBezTo>
                    <a:pt x="2120" y="1788"/>
                    <a:pt x="2281" y="1729"/>
                    <a:pt x="2438" y="1695"/>
                  </a:cubicBezTo>
                  <a:lnTo>
                    <a:pt x="2438" y="1695"/>
                  </a:lnTo>
                  <a:lnTo>
                    <a:pt x="2455" y="1716"/>
                  </a:lnTo>
                  <a:lnTo>
                    <a:pt x="2458" y="1691"/>
                  </a:lnTo>
                  <a:lnTo>
                    <a:pt x="2458" y="1691"/>
                  </a:lnTo>
                  <a:cubicBezTo>
                    <a:pt x="2451" y="1693"/>
                    <a:pt x="2445" y="1694"/>
                    <a:pt x="2438" y="1695"/>
                  </a:cubicBezTo>
                  <a:lnTo>
                    <a:pt x="2438" y="1695"/>
                  </a:lnTo>
                  <a:lnTo>
                    <a:pt x="2236" y="1452"/>
                  </a:lnTo>
                  <a:cubicBezTo>
                    <a:pt x="2236" y="1452"/>
                    <a:pt x="2351" y="738"/>
                    <a:pt x="2363" y="449"/>
                  </a:cubicBezTo>
                  <a:cubicBezTo>
                    <a:pt x="2374" y="161"/>
                    <a:pt x="1948" y="0"/>
                    <a:pt x="1948" y="0"/>
                  </a:cubicBezTo>
                  <a:close/>
                </a:path>
              </a:pathLst>
            </a:custGeom>
            <a:solidFill>
              <a:srgbClr val="F2A9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6"/>
            <p:cNvSpPr/>
            <p:nvPr/>
          </p:nvSpPr>
          <p:spPr>
            <a:xfrm>
              <a:off x="4156914" y="4926754"/>
              <a:ext cx="167314" cy="174746"/>
            </a:xfrm>
            <a:custGeom>
              <a:rect b="b" l="l" r="r" t="t"/>
              <a:pathLst>
                <a:path extrusionOk="0" h="2022" w="1936">
                  <a:moveTo>
                    <a:pt x="875" y="0"/>
                  </a:moveTo>
                  <a:cubicBezTo>
                    <a:pt x="872" y="0"/>
                    <a:pt x="868" y="2"/>
                    <a:pt x="864" y="6"/>
                  </a:cubicBezTo>
                  <a:cubicBezTo>
                    <a:pt x="795" y="40"/>
                    <a:pt x="530" y="213"/>
                    <a:pt x="495" y="524"/>
                  </a:cubicBezTo>
                  <a:cubicBezTo>
                    <a:pt x="490" y="530"/>
                    <a:pt x="484" y="533"/>
                    <a:pt x="478" y="533"/>
                  </a:cubicBezTo>
                  <a:cubicBezTo>
                    <a:pt x="472" y="533"/>
                    <a:pt x="467" y="530"/>
                    <a:pt x="461" y="524"/>
                  </a:cubicBezTo>
                  <a:cubicBezTo>
                    <a:pt x="428" y="394"/>
                    <a:pt x="345" y="164"/>
                    <a:pt x="278" y="164"/>
                  </a:cubicBezTo>
                  <a:cubicBezTo>
                    <a:pt x="274" y="164"/>
                    <a:pt x="269" y="165"/>
                    <a:pt x="265" y="167"/>
                  </a:cubicBezTo>
                  <a:cubicBezTo>
                    <a:pt x="265" y="167"/>
                    <a:pt x="0" y="270"/>
                    <a:pt x="0" y="823"/>
                  </a:cubicBezTo>
                  <a:cubicBezTo>
                    <a:pt x="0" y="1363"/>
                    <a:pt x="27" y="1429"/>
                    <a:pt x="39" y="1429"/>
                  </a:cubicBezTo>
                  <a:cubicBezTo>
                    <a:pt x="44" y="1429"/>
                    <a:pt x="46" y="1422"/>
                    <a:pt x="46" y="1422"/>
                  </a:cubicBezTo>
                  <a:lnTo>
                    <a:pt x="518" y="1665"/>
                  </a:lnTo>
                  <a:lnTo>
                    <a:pt x="807" y="1849"/>
                  </a:lnTo>
                  <a:lnTo>
                    <a:pt x="979" y="2022"/>
                  </a:lnTo>
                  <a:lnTo>
                    <a:pt x="1002" y="2022"/>
                  </a:lnTo>
                  <a:lnTo>
                    <a:pt x="1844" y="1515"/>
                  </a:lnTo>
                  <a:cubicBezTo>
                    <a:pt x="1855" y="1515"/>
                    <a:pt x="1855" y="1504"/>
                    <a:pt x="1855" y="1504"/>
                  </a:cubicBezTo>
                  <a:lnTo>
                    <a:pt x="1936" y="29"/>
                  </a:lnTo>
                  <a:cubicBezTo>
                    <a:pt x="1936" y="6"/>
                    <a:pt x="1924" y="6"/>
                    <a:pt x="1913" y="6"/>
                  </a:cubicBezTo>
                  <a:cubicBezTo>
                    <a:pt x="1821" y="86"/>
                    <a:pt x="1486" y="397"/>
                    <a:pt x="1475" y="766"/>
                  </a:cubicBezTo>
                  <a:lnTo>
                    <a:pt x="1463" y="98"/>
                  </a:lnTo>
                  <a:cubicBezTo>
                    <a:pt x="1463" y="86"/>
                    <a:pt x="1452" y="75"/>
                    <a:pt x="1440" y="75"/>
                  </a:cubicBezTo>
                  <a:cubicBezTo>
                    <a:pt x="1360" y="109"/>
                    <a:pt x="1048" y="224"/>
                    <a:pt x="1002" y="444"/>
                  </a:cubicBezTo>
                  <a:cubicBezTo>
                    <a:pt x="997" y="449"/>
                    <a:pt x="988" y="452"/>
                    <a:pt x="981" y="452"/>
                  </a:cubicBezTo>
                  <a:cubicBezTo>
                    <a:pt x="974" y="452"/>
                    <a:pt x="968" y="449"/>
                    <a:pt x="968" y="444"/>
                  </a:cubicBezTo>
                  <a:lnTo>
                    <a:pt x="887" y="6"/>
                  </a:lnTo>
                  <a:cubicBezTo>
                    <a:pt x="887" y="6"/>
                    <a:pt x="882" y="0"/>
                    <a:pt x="875" y="0"/>
                  </a:cubicBezTo>
                  <a:close/>
                </a:path>
              </a:pathLst>
            </a:custGeom>
            <a:solidFill>
              <a:srgbClr val="F2A9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6"/>
            <p:cNvSpPr/>
            <p:nvPr/>
          </p:nvSpPr>
          <p:spPr>
            <a:xfrm>
              <a:off x="2339605" y="4850529"/>
              <a:ext cx="253996" cy="212167"/>
            </a:xfrm>
            <a:custGeom>
              <a:rect b="b" l="l" r="r" t="t"/>
              <a:pathLst>
                <a:path extrusionOk="0" h="2455" w="2939">
                  <a:moveTo>
                    <a:pt x="2409" y="0"/>
                  </a:moveTo>
                  <a:lnTo>
                    <a:pt x="2293" y="1244"/>
                  </a:lnTo>
                  <a:cubicBezTo>
                    <a:pt x="2432" y="1221"/>
                    <a:pt x="2570" y="1210"/>
                    <a:pt x="2673" y="1210"/>
                  </a:cubicBezTo>
                  <a:cubicBezTo>
                    <a:pt x="2835" y="1210"/>
                    <a:pt x="2939" y="1221"/>
                    <a:pt x="2939" y="1221"/>
                  </a:cubicBezTo>
                  <a:cubicBezTo>
                    <a:pt x="2939" y="1221"/>
                    <a:pt x="2881" y="599"/>
                    <a:pt x="2835" y="277"/>
                  </a:cubicBezTo>
                  <a:cubicBezTo>
                    <a:pt x="2811" y="23"/>
                    <a:pt x="2570" y="0"/>
                    <a:pt x="2455" y="0"/>
                  </a:cubicBezTo>
                  <a:close/>
                  <a:moveTo>
                    <a:pt x="2028" y="1187"/>
                  </a:moveTo>
                  <a:cubicBezTo>
                    <a:pt x="1959" y="1187"/>
                    <a:pt x="1879" y="1198"/>
                    <a:pt x="1774" y="1233"/>
                  </a:cubicBezTo>
                  <a:cubicBezTo>
                    <a:pt x="1372" y="1337"/>
                    <a:pt x="1326" y="1590"/>
                    <a:pt x="922" y="1763"/>
                  </a:cubicBezTo>
                  <a:cubicBezTo>
                    <a:pt x="853" y="1786"/>
                    <a:pt x="784" y="1809"/>
                    <a:pt x="703" y="1809"/>
                  </a:cubicBezTo>
                  <a:cubicBezTo>
                    <a:pt x="358" y="1809"/>
                    <a:pt x="0" y="1521"/>
                    <a:pt x="0" y="1521"/>
                  </a:cubicBezTo>
                  <a:lnTo>
                    <a:pt x="0" y="1521"/>
                  </a:lnTo>
                  <a:lnTo>
                    <a:pt x="899" y="2455"/>
                  </a:lnTo>
                  <a:cubicBezTo>
                    <a:pt x="899" y="2455"/>
                    <a:pt x="1383" y="1763"/>
                    <a:pt x="1821" y="1441"/>
                  </a:cubicBezTo>
                  <a:cubicBezTo>
                    <a:pt x="1959" y="1349"/>
                    <a:pt x="2109" y="1290"/>
                    <a:pt x="2270" y="1256"/>
                  </a:cubicBezTo>
                  <a:cubicBezTo>
                    <a:pt x="2235" y="1221"/>
                    <a:pt x="2166" y="1187"/>
                    <a:pt x="2028" y="1187"/>
                  </a:cubicBezTo>
                  <a:close/>
                </a:path>
              </a:pathLst>
            </a:custGeom>
            <a:solidFill>
              <a:srgbClr val="F1A0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6"/>
            <p:cNvSpPr/>
            <p:nvPr/>
          </p:nvSpPr>
          <p:spPr>
            <a:xfrm>
              <a:off x="2535786" y="4959077"/>
              <a:ext cx="2074" cy="1037"/>
            </a:xfrm>
            <a:custGeom>
              <a:rect b="b" l="l" r="r" t="t"/>
              <a:pathLst>
                <a:path extrusionOk="0" h="12" w="24">
                  <a:moveTo>
                    <a:pt x="0" y="0"/>
                  </a:moveTo>
                  <a:lnTo>
                    <a:pt x="0" y="0"/>
                  </a:lnTo>
                  <a:cubicBezTo>
                    <a:pt x="11" y="11"/>
                    <a:pt x="23" y="11"/>
                    <a:pt x="23" y="1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1A0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6"/>
            <p:cNvSpPr/>
            <p:nvPr/>
          </p:nvSpPr>
          <p:spPr>
            <a:xfrm>
              <a:off x="2535786" y="4958040"/>
              <a:ext cx="2074" cy="2074"/>
            </a:xfrm>
            <a:custGeom>
              <a:rect b="b" l="l" r="r" t="t"/>
              <a:pathLst>
                <a:path extrusionOk="0" h="24" w="24">
                  <a:moveTo>
                    <a:pt x="23" y="0"/>
                  </a:moveTo>
                  <a:cubicBezTo>
                    <a:pt x="11" y="0"/>
                    <a:pt x="11" y="0"/>
                    <a:pt x="0" y="12"/>
                  </a:cubicBezTo>
                  <a:lnTo>
                    <a:pt x="23" y="23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1A0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6"/>
            <p:cNvSpPr/>
            <p:nvPr/>
          </p:nvSpPr>
          <p:spPr>
            <a:xfrm>
              <a:off x="4157865" y="5039710"/>
              <a:ext cx="2074" cy="10025"/>
            </a:xfrm>
            <a:custGeom>
              <a:rect b="b" l="l" r="r" t="t"/>
              <a:pathLst>
                <a:path extrusionOk="0" h="116" w="24">
                  <a:moveTo>
                    <a:pt x="0" y="0"/>
                  </a:moveTo>
                  <a:cubicBezTo>
                    <a:pt x="12" y="58"/>
                    <a:pt x="12" y="92"/>
                    <a:pt x="23" y="115"/>
                  </a:cubicBezTo>
                  <a:lnTo>
                    <a:pt x="23" y="115"/>
                  </a:lnTo>
                  <a:cubicBezTo>
                    <a:pt x="12" y="92"/>
                    <a:pt x="12" y="58"/>
                    <a:pt x="0" y="0"/>
                  </a:cubicBezTo>
                  <a:close/>
                </a:path>
              </a:pathLst>
            </a:custGeom>
            <a:solidFill>
              <a:srgbClr val="F1A0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6"/>
            <p:cNvSpPr/>
            <p:nvPr/>
          </p:nvSpPr>
          <p:spPr>
            <a:xfrm>
              <a:off x="4159852" y="5049648"/>
              <a:ext cx="1123" cy="1123"/>
            </a:xfrm>
            <a:custGeom>
              <a:rect b="b" l="l" r="r" t="t"/>
              <a:pathLst>
                <a:path extrusionOk="0" h="13" w="13">
                  <a:moveTo>
                    <a:pt x="12" y="12"/>
                  </a:moveTo>
                  <a:lnTo>
                    <a:pt x="12" y="12"/>
                  </a:lnTo>
                  <a:lnTo>
                    <a:pt x="12" y="12"/>
                  </a:lnTo>
                  <a:close/>
                  <a:moveTo>
                    <a:pt x="0" y="12"/>
                  </a:moveTo>
                  <a:lnTo>
                    <a:pt x="0" y="12"/>
                  </a:lnTo>
                  <a:lnTo>
                    <a:pt x="0" y="12"/>
                  </a:lnTo>
                  <a:close/>
                  <a:moveTo>
                    <a:pt x="0" y="12"/>
                  </a:moveTo>
                  <a:lnTo>
                    <a:pt x="0" y="12"/>
                  </a:lnTo>
                  <a:lnTo>
                    <a:pt x="0" y="12"/>
                  </a:lnTo>
                  <a:close/>
                  <a:moveTo>
                    <a:pt x="0" y="0"/>
                  </a:move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A0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6"/>
            <p:cNvSpPr/>
            <p:nvPr/>
          </p:nvSpPr>
          <p:spPr>
            <a:xfrm>
              <a:off x="4157865" y="4929174"/>
              <a:ext cx="166363" cy="172326"/>
            </a:xfrm>
            <a:custGeom>
              <a:rect b="b" l="l" r="r" t="t"/>
              <a:pathLst>
                <a:path extrusionOk="0" h="1994" w="1925">
                  <a:moveTo>
                    <a:pt x="1925" y="1"/>
                  </a:moveTo>
                  <a:lnTo>
                    <a:pt x="1925" y="1"/>
                  </a:lnTo>
                  <a:cubicBezTo>
                    <a:pt x="1925" y="1"/>
                    <a:pt x="1682" y="1464"/>
                    <a:pt x="1464" y="1545"/>
                  </a:cubicBezTo>
                  <a:cubicBezTo>
                    <a:pt x="1441" y="1556"/>
                    <a:pt x="1406" y="1556"/>
                    <a:pt x="1360" y="1556"/>
                  </a:cubicBezTo>
                  <a:cubicBezTo>
                    <a:pt x="1003" y="1556"/>
                    <a:pt x="12" y="1279"/>
                    <a:pt x="0" y="1279"/>
                  </a:cubicBezTo>
                  <a:lnTo>
                    <a:pt x="0" y="1279"/>
                  </a:lnTo>
                  <a:cubicBezTo>
                    <a:pt x="12" y="1337"/>
                    <a:pt x="12" y="1371"/>
                    <a:pt x="23" y="1394"/>
                  </a:cubicBezTo>
                  <a:lnTo>
                    <a:pt x="23" y="1406"/>
                  </a:lnTo>
                  <a:lnTo>
                    <a:pt x="35" y="1406"/>
                  </a:lnTo>
                  <a:lnTo>
                    <a:pt x="35" y="1394"/>
                  </a:lnTo>
                  <a:lnTo>
                    <a:pt x="507" y="1637"/>
                  </a:lnTo>
                  <a:lnTo>
                    <a:pt x="796" y="1821"/>
                  </a:lnTo>
                  <a:lnTo>
                    <a:pt x="968" y="1994"/>
                  </a:lnTo>
                  <a:lnTo>
                    <a:pt x="991" y="1994"/>
                  </a:lnTo>
                  <a:lnTo>
                    <a:pt x="1833" y="1487"/>
                  </a:lnTo>
                  <a:cubicBezTo>
                    <a:pt x="1844" y="1487"/>
                    <a:pt x="1844" y="1476"/>
                    <a:pt x="1844" y="1476"/>
                  </a:cubicBezTo>
                  <a:lnTo>
                    <a:pt x="1925" y="1"/>
                  </a:lnTo>
                  <a:close/>
                </a:path>
              </a:pathLst>
            </a:custGeom>
            <a:solidFill>
              <a:srgbClr val="F1A0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6"/>
            <p:cNvSpPr/>
            <p:nvPr/>
          </p:nvSpPr>
          <p:spPr>
            <a:xfrm>
              <a:off x="3076450" y="4464131"/>
              <a:ext cx="485089" cy="100682"/>
            </a:xfrm>
            <a:custGeom>
              <a:rect b="b" l="l" r="r" t="t"/>
              <a:pathLst>
                <a:path extrusionOk="0" h="1165" w="5613">
                  <a:moveTo>
                    <a:pt x="5382" y="0"/>
                  </a:moveTo>
                  <a:cubicBezTo>
                    <a:pt x="4368" y="438"/>
                    <a:pt x="3065" y="554"/>
                    <a:pt x="2005" y="554"/>
                  </a:cubicBezTo>
                  <a:cubicBezTo>
                    <a:pt x="865" y="554"/>
                    <a:pt x="1" y="427"/>
                    <a:pt x="0" y="427"/>
                  </a:cubicBezTo>
                  <a:lnTo>
                    <a:pt x="0" y="427"/>
                  </a:lnTo>
                  <a:cubicBezTo>
                    <a:pt x="0" y="427"/>
                    <a:pt x="715" y="1037"/>
                    <a:pt x="2662" y="1153"/>
                  </a:cubicBezTo>
                  <a:cubicBezTo>
                    <a:pt x="2743" y="1165"/>
                    <a:pt x="2812" y="1165"/>
                    <a:pt x="2881" y="1165"/>
                  </a:cubicBezTo>
                  <a:cubicBezTo>
                    <a:pt x="4264" y="1165"/>
                    <a:pt x="5231" y="369"/>
                    <a:pt x="56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6"/>
            <p:cNvSpPr/>
            <p:nvPr/>
          </p:nvSpPr>
          <p:spPr>
            <a:xfrm>
              <a:off x="3541494" y="4447278"/>
              <a:ext cx="34915" cy="16939"/>
            </a:xfrm>
            <a:custGeom>
              <a:rect b="b" l="l" r="r" t="t"/>
              <a:pathLst>
                <a:path extrusionOk="0" h="196" w="404">
                  <a:moveTo>
                    <a:pt x="403" y="0"/>
                  </a:moveTo>
                  <a:cubicBezTo>
                    <a:pt x="277" y="69"/>
                    <a:pt x="139" y="138"/>
                    <a:pt x="1" y="195"/>
                  </a:cubicBezTo>
                  <a:lnTo>
                    <a:pt x="231" y="195"/>
                  </a:lnTo>
                  <a:cubicBezTo>
                    <a:pt x="346" y="80"/>
                    <a:pt x="403" y="0"/>
                    <a:pt x="403" y="0"/>
                  </a:cubicBezTo>
                  <a:close/>
                </a:path>
              </a:pathLst>
            </a:custGeom>
            <a:solidFill>
              <a:srgbClr val="DF5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6"/>
            <p:cNvSpPr/>
            <p:nvPr/>
          </p:nvSpPr>
          <p:spPr>
            <a:xfrm>
              <a:off x="3004719" y="4833590"/>
              <a:ext cx="571685" cy="94633"/>
            </a:xfrm>
            <a:custGeom>
              <a:rect b="b" l="l" r="r" t="t"/>
              <a:pathLst>
                <a:path extrusionOk="0" h="1095" w="6615">
                  <a:moveTo>
                    <a:pt x="4610" y="1"/>
                  </a:moveTo>
                  <a:cubicBezTo>
                    <a:pt x="4057" y="1"/>
                    <a:pt x="2420" y="565"/>
                    <a:pt x="1764" y="600"/>
                  </a:cubicBezTo>
                  <a:lnTo>
                    <a:pt x="1626" y="600"/>
                  </a:lnTo>
                  <a:cubicBezTo>
                    <a:pt x="958" y="600"/>
                    <a:pt x="1" y="369"/>
                    <a:pt x="1" y="369"/>
                  </a:cubicBezTo>
                  <a:lnTo>
                    <a:pt x="1" y="369"/>
                  </a:lnTo>
                  <a:cubicBezTo>
                    <a:pt x="1" y="369"/>
                    <a:pt x="1199" y="933"/>
                    <a:pt x="1764" y="1072"/>
                  </a:cubicBezTo>
                  <a:cubicBezTo>
                    <a:pt x="1810" y="1084"/>
                    <a:pt x="1856" y="1095"/>
                    <a:pt x="1913" y="1095"/>
                  </a:cubicBezTo>
                  <a:cubicBezTo>
                    <a:pt x="2594" y="1095"/>
                    <a:pt x="4172" y="334"/>
                    <a:pt x="4656" y="300"/>
                  </a:cubicBezTo>
                  <a:cubicBezTo>
                    <a:pt x="4829" y="288"/>
                    <a:pt x="5106" y="288"/>
                    <a:pt x="5393" y="288"/>
                  </a:cubicBezTo>
                  <a:cubicBezTo>
                    <a:pt x="5969" y="288"/>
                    <a:pt x="6614" y="300"/>
                    <a:pt x="6614" y="300"/>
                  </a:cubicBezTo>
                  <a:cubicBezTo>
                    <a:pt x="6614" y="300"/>
                    <a:pt x="5152" y="35"/>
                    <a:pt x="46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6"/>
            <p:cNvSpPr/>
            <p:nvPr/>
          </p:nvSpPr>
          <p:spPr>
            <a:xfrm>
              <a:off x="3056486" y="4811725"/>
              <a:ext cx="201278" cy="33878"/>
            </a:xfrm>
            <a:custGeom>
              <a:rect b="b" l="l" r="r" t="t"/>
              <a:pathLst>
                <a:path extrusionOk="0" h="392" w="2329">
                  <a:moveTo>
                    <a:pt x="1" y="0"/>
                  </a:moveTo>
                  <a:cubicBezTo>
                    <a:pt x="1" y="0"/>
                    <a:pt x="554" y="392"/>
                    <a:pt x="1419" y="392"/>
                  </a:cubicBezTo>
                  <a:cubicBezTo>
                    <a:pt x="1695" y="392"/>
                    <a:pt x="2006" y="357"/>
                    <a:pt x="2328" y="25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6"/>
            <p:cNvSpPr/>
            <p:nvPr/>
          </p:nvSpPr>
          <p:spPr>
            <a:xfrm>
              <a:off x="2615468" y="5271756"/>
              <a:ext cx="111571" cy="52804"/>
            </a:xfrm>
            <a:custGeom>
              <a:rect b="b" l="l" r="r" t="t"/>
              <a:pathLst>
                <a:path extrusionOk="0" h="611" w="1291">
                  <a:moveTo>
                    <a:pt x="0" y="0"/>
                  </a:moveTo>
                  <a:lnTo>
                    <a:pt x="991" y="611"/>
                  </a:lnTo>
                  <a:cubicBezTo>
                    <a:pt x="1083" y="599"/>
                    <a:pt x="1186" y="587"/>
                    <a:pt x="1291" y="576"/>
                  </a:cubicBezTo>
                  <a:lnTo>
                    <a:pt x="1175" y="0"/>
                  </a:lnTo>
                  <a:close/>
                </a:path>
              </a:pathLst>
            </a:custGeom>
            <a:solidFill>
              <a:srgbClr val="FCEB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6"/>
            <p:cNvSpPr/>
            <p:nvPr/>
          </p:nvSpPr>
          <p:spPr>
            <a:xfrm>
              <a:off x="2701114" y="5321536"/>
              <a:ext cx="29902" cy="20914"/>
            </a:xfrm>
            <a:custGeom>
              <a:rect b="b" l="l" r="r" t="t"/>
              <a:pathLst>
                <a:path extrusionOk="0" h="242" w="346">
                  <a:moveTo>
                    <a:pt x="300" y="0"/>
                  </a:moveTo>
                  <a:cubicBezTo>
                    <a:pt x="195" y="11"/>
                    <a:pt x="92" y="23"/>
                    <a:pt x="0" y="35"/>
                  </a:cubicBezTo>
                  <a:lnTo>
                    <a:pt x="346" y="242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EBD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6"/>
            <p:cNvSpPr/>
            <p:nvPr/>
          </p:nvSpPr>
          <p:spPr>
            <a:xfrm>
              <a:off x="2717016" y="5040747"/>
              <a:ext cx="1299535" cy="347505"/>
            </a:xfrm>
            <a:custGeom>
              <a:rect b="b" l="l" r="r" t="t"/>
              <a:pathLst>
                <a:path extrusionOk="0" h="4021" w="15037">
                  <a:moveTo>
                    <a:pt x="14575" y="0"/>
                  </a:moveTo>
                  <a:lnTo>
                    <a:pt x="12801" y="703"/>
                  </a:lnTo>
                  <a:lnTo>
                    <a:pt x="10624" y="1775"/>
                  </a:lnTo>
                  <a:cubicBezTo>
                    <a:pt x="10624" y="1775"/>
                    <a:pt x="7570" y="2650"/>
                    <a:pt x="7328" y="2650"/>
                  </a:cubicBezTo>
                  <a:lnTo>
                    <a:pt x="2016" y="2650"/>
                  </a:lnTo>
                  <a:cubicBezTo>
                    <a:pt x="1936" y="2650"/>
                    <a:pt x="887" y="2661"/>
                    <a:pt x="0" y="2673"/>
                  </a:cubicBezTo>
                  <a:lnTo>
                    <a:pt x="116" y="3249"/>
                  </a:lnTo>
                  <a:lnTo>
                    <a:pt x="162" y="3491"/>
                  </a:lnTo>
                  <a:lnTo>
                    <a:pt x="634" y="3779"/>
                  </a:lnTo>
                  <a:cubicBezTo>
                    <a:pt x="634" y="3779"/>
                    <a:pt x="1913" y="4021"/>
                    <a:pt x="3606" y="4021"/>
                  </a:cubicBezTo>
                  <a:cubicBezTo>
                    <a:pt x="4817" y="4021"/>
                    <a:pt x="6233" y="3895"/>
                    <a:pt x="7547" y="3468"/>
                  </a:cubicBezTo>
                  <a:cubicBezTo>
                    <a:pt x="9943" y="2684"/>
                    <a:pt x="13251" y="1394"/>
                    <a:pt x="14703" y="818"/>
                  </a:cubicBezTo>
                  <a:cubicBezTo>
                    <a:pt x="15002" y="703"/>
                    <a:pt x="15036" y="288"/>
                    <a:pt x="14760" y="115"/>
                  </a:cubicBezTo>
                  <a:lnTo>
                    <a:pt x="14575" y="0"/>
                  </a:lnTo>
                  <a:close/>
                </a:path>
              </a:pathLst>
            </a:custGeom>
            <a:solidFill>
              <a:srgbClr val="F09B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6"/>
            <p:cNvSpPr/>
            <p:nvPr/>
          </p:nvSpPr>
          <p:spPr>
            <a:xfrm>
              <a:off x="2391373" y="4941446"/>
              <a:ext cx="1618175" cy="433927"/>
            </a:xfrm>
            <a:custGeom>
              <a:rect b="b" l="l" r="r" t="t"/>
              <a:pathLst>
                <a:path extrusionOk="0" h="5021" w="18724">
                  <a:moveTo>
                    <a:pt x="18226" y="0"/>
                  </a:moveTo>
                  <a:cubicBezTo>
                    <a:pt x="17956" y="0"/>
                    <a:pt x="17588" y="65"/>
                    <a:pt x="17214" y="169"/>
                  </a:cubicBezTo>
                  <a:cubicBezTo>
                    <a:pt x="16512" y="366"/>
                    <a:pt x="16315" y="1357"/>
                    <a:pt x="15924" y="1644"/>
                  </a:cubicBezTo>
                  <a:cubicBezTo>
                    <a:pt x="15544" y="1933"/>
                    <a:pt x="14323" y="1782"/>
                    <a:pt x="13873" y="2002"/>
                  </a:cubicBezTo>
                  <a:cubicBezTo>
                    <a:pt x="13429" y="2229"/>
                    <a:pt x="13356" y="2670"/>
                    <a:pt x="12788" y="2670"/>
                  </a:cubicBezTo>
                  <a:cubicBezTo>
                    <a:pt x="12781" y="2670"/>
                    <a:pt x="12774" y="2670"/>
                    <a:pt x="12767" y="2670"/>
                  </a:cubicBezTo>
                  <a:cubicBezTo>
                    <a:pt x="6027" y="2635"/>
                    <a:pt x="4206" y="354"/>
                    <a:pt x="2397" y="181"/>
                  </a:cubicBezTo>
                  <a:cubicBezTo>
                    <a:pt x="2314" y="174"/>
                    <a:pt x="2235" y="170"/>
                    <a:pt x="2157" y="170"/>
                  </a:cubicBezTo>
                  <a:cubicBezTo>
                    <a:pt x="525" y="170"/>
                    <a:pt x="1" y="1856"/>
                    <a:pt x="12" y="2670"/>
                  </a:cubicBezTo>
                  <a:cubicBezTo>
                    <a:pt x="58" y="5021"/>
                    <a:pt x="1821" y="4571"/>
                    <a:pt x="3976" y="4824"/>
                  </a:cubicBezTo>
                  <a:cubicBezTo>
                    <a:pt x="4267" y="4860"/>
                    <a:pt x="4592" y="4876"/>
                    <a:pt x="4938" y="4876"/>
                  </a:cubicBezTo>
                  <a:cubicBezTo>
                    <a:pt x="7149" y="4876"/>
                    <a:pt x="10200" y="4236"/>
                    <a:pt x="10589" y="4156"/>
                  </a:cubicBezTo>
                  <a:cubicBezTo>
                    <a:pt x="11038" y="4064"/>
                    <a:pt x="17537" y="1518"/>
                    <a:pt x="17987" y="1483"/>
                  </a:cubicBezTo>
                  <a:cubicBezTo>
                    <a:pt x="18036" y="1480"/>
                    <a:pt x="18083" y="1479"/>
                    <a:pt x="18128" y="1479"/>
                  </a:cubicBezTo>
                  <a:cubicBezTo>
                    <a:pt x="18482" y="1479"/>
                    <a:pt x="18655" y="1552"/>
                    <a:pt x="18655" y="1552"/>
                  </a:cubicBezTo>
                  <a:cubicBezTo>
                    <a:pt x="18655" y="1552"/>
                    <a:pt x="18724" y="423"/>
                    <a:pt x="18655" y="169"/>
                  </a:cubicBezTo>
                  <a:cubicBezTo>
                    <a:pt x="18628" y="51"/>
                    <a:pt x="18464" y="0"/>
                    <a:pt x="18226" y="0"/>
                  </a:cubicBezTo>
                  <a:close/>
                </a:path>
              </a:pathLst>
            </a:custGeom>
            <a:solidFill>
              <a:srgbClr val="F2A9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08" name="Google Shape;60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575" y="2030100"/>
            <a:ext cx="3149475" cy="2412375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26"/>
          <p:cNvSpPr txBox="1"/>
          <p:nvPr/>
        </p:nvSpPr>
        <p:spPr>
          <a:xfrm>
            <a:off x="1942225" y="1629900"/>
            <a:ext cx="18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Realtime Database</a:t>
            </a:r>
            <a:endParaRPr/>
          </a:p>
        </p:txBody>
      </p:sp>
      <p:pic>
        <p:nvPicPr>
          <p:cNvPr id="610" name="Google Shape;61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8125" y="2030100"/>
            <a:ext cx="4980963" cy="1471300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Google Shape;611;p26"/>
          <p:cNvSpPr txBox="1"/>
          <p:nvPr/>
        </p:nvSpPr>
        <p:spPr>
          <a:xfrm>
            <a:off x="3888125" y="1629900"/>
            <a:ext cx="256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</a:t>
            </a:r>
            <a:endParaRPr/>
          </a:p>
        </p:txBody>
      </p:sp>
      <p:pic>
        <p:nvPicPr>
          <p:cNvPr id="612" name="Google Shape;61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16275" y="278250"/>
            <a:ext cx="672200" cy="6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