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2" r:id="rId13"/>
    <p:sldId id="269" r:id="rId14"/>
    <p:sldId id="266" r:id="rId15"/>
    <p:sldId id="267" r:id="rId16"/>
    <p:sldId id="268" r:id="rId17"/>
    <p:sldId id="270" r:id="rId18"/>
    <p:sldId id="273" r:id="rId19"/>
    <p:sldId id="274" r:id="rId20"/>
    <p:sldId id="275" r:id="rId21"/>
    <p:sldId id="279" r:id="rId22"/>
    <p:sldId id="276" r:id="rId23"/>
    <p:sldId id="280" r:id="rId24"/>
    <p:sldId id="277" r:id="rId25"/>
    <p:sldId id="281" r:id="rId26"/>
    <p:sldId id="278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39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24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04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57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99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3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8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2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1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4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7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6D2AC-B31F-434A-BA54-0B5D83C05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Selección de características en modelos predictivos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DCF02-B804-45A9-BCEA-4087A8571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Trabajo realizado por: Adrián Madero Fernández y Manuel Rubio Benavides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42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D8398-CECB-4E0F-985C-D016E543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 - Código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1BA49-D3F8-4ECB-BE11-ED903370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 Obtenemos la columna objetivo del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 Seleccionamos el codificador adecuado para los atributos.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3. Seleccionamos el codificador adecuado para el objetivo.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4. Codificamos tanto los atributos como el objetivo.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5. Dividimos el conjunto de datos en subconjunto de prueba y subconjunto de entrenamiento.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6. Creamos un clasificador de árbol de decisión.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 Entrenamos el subconjunto de entrenamiento con dicho clasificador.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8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28C4B-F4AA-45A5-82FD-BFE7D211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 - Código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46387-1042-415D-85D6-8347F47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8. Inicializamos la lista de promedios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9. Para cada i en el rango (1, N_EXP):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9.1. scores = validación cruzada del subconjunto de 				  prueba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9.2. promedio = media de los scores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9.3. Inserto el promedio en la lista de promedios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10. Media = suma de los valores de la lista de promedios / 		 longitud de la lista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11. Devuelve la media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9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B47D0-4678-4386-AF60-5D3DDBB4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 - Salida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8F08F-6B9A-4C90-BDD4-4ACE393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Rendimiento del subconjunto de variables</a:t>
            </a:r>
          </a:p>
        </p:txBody>
      </p:sp>
    </p:spTree>
    <p:extLst>
      <p:ext uri="{BB962C8B-B14F-4D97-AF65-F5344CB8AC3E}">
        <p14:creationId xmlns:p14="http://schemas.microsoft.com/office/powerpoint/2010/main" val="394582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F02CE-D959-4C52-9354-9A38DC18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– Entrada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B2B88-143C-4F2B-A271-077E4372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- </a:t>
            </a:r>
            <a:r>
              <a:rPr lang="es-ES" sz="2400" dirty="0" err="1"/>
              <a:t>DataFrame</a:t>
            </a:r>
            <a:r>
              <a:rPr lang="es-ES" sz="2400" dirty="0"/>
              <a:t> a usar</a:t>
            </a:r>
          </a:p>
          <a:p>
            <a:pPr marL="0" indent="0">
              <a:buNone/>
            </a:pPr>
            <a:r>
              <a:rPr lang="es-ES" sz="2400" dirty="0"/>
              <a:t>- D (Número de variables máximo a probar)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12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33BD8-04FE-4C60-80E6-EA0F0B2E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- Código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4CAE8-62C0-4ABB-91C8-14A81FA4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 Inicializamos las listas necesarias.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 Obtenemos la columna objetivo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3. Variables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predictoras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– 	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columna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4. Variables sin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añadir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variables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predictoras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6. K = 0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9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CB55-5585-4C48-B5C9-58E7B81E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- Código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DD3AD-0F69-4000-9E83-80C0CDEC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 Mientras k sea menor que D: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7.1. para cada v en variables sin añadir: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7.1.1. Meto en solución actual la columna cuyo nombre es v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7.1.2.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temporal =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actual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7.1.3. Hacemos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solución temporal para que 				    tenga el mismo numero de filas que el objetivo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7.1.4. score = método de evaluación robusta de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				    temporal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7.1.5. Metemos el score en la lista de scores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7.1.6.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6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33D62-EF37-4EB1-8435-F621AB6D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- Código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EF414C-5F0B-41EC-AE8A-AA69010D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7.2. Mejor promedio = mayor valor de la lista de scores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7.3. Mejor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temporal = variable cuyo score es el mejor 	  promedio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7.4. Añadimos a solución actual la columna cuyo nombre es 	  	  la mejor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temporal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7.5. Añadimos 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 mejor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temporal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7.6. Eliminamos de variables sin añadir la variable añadida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7.7. K = k + 1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3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9C816-A21E-4EF3-A8AC-56533B22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- Salida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FCD95-D9FD-4333-988B-C4096A17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Devuelve una tabla con las K combinaciones de variables que proporcionan mayor rendimiento, acompañadas de su rendimiento y tamaño, ordenada por el rendimiento.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5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0B9C1-A06D-4FEA-87F1-30F40E8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A9AA0-4B8D-47C1-83D4-EA201441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Medida de rendimiento: tasa de aciertos balanceada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A14F9-11CD-4EF9-8200-99AFC5A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C31E6-F377-4043-9AC6-0A2B71EE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Experimento 1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Experimento 2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Experimento 3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Experimento 4</a:t>
            </a:r>
          </a:p>
        </p:txBody>
      </p:sp>
    </p:spTree>
    <p:extLst>
      <p:ext uri="{BB962C8B-B14F-4D97-AF65-F5344CB8AC3E}">
        <p14:creationId xmlns:p14="http://schemas.microsoft.com/office/powerpoint/2010/main" val="63878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EF82B-6FC6-491A-AB12-3BEA3408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6A0F9-E18F-4864-A822-FE5A32BE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Algoritmos que nos de como resultado el conjunto de variables que mayor información aportan al algoritmo de entrenamiento. Ambos algoritmos implementarán el método de evaluación robusta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Estos algoritmos serán: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Forward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Forward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87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C3CAD-FC53-471C-81EC-B3D1210F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1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237D5-7A5B-4EBB-B5CB-81C33716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primer experimento ha sido realizado con el conjunto de datos titanic.csv.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Número de combinaciones de variables: 5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1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5891B-52C2-40C6-BB0B-55E5C3CA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1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E89D40A-7669-4C76-A936-DE2EC63D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44" y="2557670"/>
            <a:ext cx="7267987" cy="2981739"/>
          </a:xfrm>
        </p:spPr>
      </p:pic>
    </p:spTree>
    <p:extLst>
      <p:ext uri="{BB962C8B-B14F-4D97-AF65-F5344CB8AC3E}">
        <p14:creationId xmlns:p14="http://schemas.microsoft.com/office/powerpoint/2010/main" val="110714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39FB6-0CC7-4B8B-AF9B-193C1413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2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FC913-5954-4DE9-A50B-C6C82027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segundo experimento ha sido realizado con el conjunto de datos titanic.csv.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Número de combinaciones de variables: 10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9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7D82-D2C2-4384-903E-75F3F0E8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2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8387EC-757A-4CF1-9364-E79E56BAB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70" y="1758343"/>
            <a:ext cx="6400800" cy="4434841"/>
          </a:xfrm>
        </p:spPr>
      </p:pic>
    </p:spTree>
    <p:extLst>
      <p:ext uri="{BB962C8B-B14F-4D97-AF65-F5344CB8AC3E}">
        <p14:creationId xmlns:p14="http://schemas.microsoft.com/office/powerpoint/2010/main" val="1917946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9D9C-99C7-4A3F-9F11-4B3DD1F9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3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5BD5C-A30E-43F2-BB35-0787EE0C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tercer experimento ha sido realizado con el conjunto de datos breastCancerDataset.csv.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Número de combinaciones de variables: 5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9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F400A-81F0-4CAE-BD43-CEA897C6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3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A71A948-3CC0-4E29-BB80-14A586843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66" y="2658794"/>
            <a:ext cx="7161285" cy="2787849"/>
          </a:xfrm>
        </p:spPr>
      </p:pic>
    </p:spTree>
    <p:extLst>
      <p:ext uri="{BB962C8B-B14F-4D97-AF65-F5344CB8AC3E}">
        <p14:creationId xmlns:p14="http://schemas.microsoft.com/office/powerpoint/2010/main" val="159416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94EC6-1A3F-4F28-AD5F-9FF0C4AB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4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EE874-D8CE-4472-8AEE-2343C69A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cuarto experimento ha sido realizado con el conjunto de datos breastCancerDataset.csv.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Número de combinaciones de variables: 10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22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B8DDE-9F2F-4729-9EAE-A1DB5F9E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4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D6BCC0-B056-44FD-BA39-558051BC2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5" y="1997110"/>
            <a:ext cx="5866227" cy="4124914"/>
          </a:xfrm>
        </p:spPr>
      </p:pic>
    </p:spTree>
    <p:extLst>
      <p:ext uri="{BB962C8B-B14F-4D97-AF65-F5344CB8AC3E}">
        <p14:creationId xmlns:p14="http://schemas.microsoft.com/office/powerpoint/2010/main" val="2508612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65B7B-6521-4EF5-AFDA-7C62D21F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3C698-8A26-4EAE-952C-C750B81A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los experimentos realizados se observa que los mejores rendimientos se obtienen con subconjuntos de variables pequeños.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14FFA-D799-42F2-94B6-9170F563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DC117-DDE8-47B2-A9AD-EF983883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Basado en la selección de las variables que aporten mayor información.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En cada iteración se añade a la lista solución la variable que aporta mayor rendimiento.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El algoritmo termina cuando se ha alcanzado el número de variables deseado o cuando se hayan añadido todas las variables.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0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ADD6B-BEED-4F18-BE36-6E6CDF96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SFFS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9425A-04AE-4E9B-A8B0-0D3D99F9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Similar al algoritmo SFS.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En cada iteración, se añade la posibilidad de eliminar una variable previamente añadida, solo si solo si el subconjunto obtenido tras eliminar la variable proporciona mayor capacidad predictiva.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El algoritmo termina cuando el subconjunto de variables no es mejorable ni añadiendo ni quitando variables.</a:t>
            </a:r>
          </a:p>
        </p:txBody>
      </p:sp>
    </p:spTree>
    <p:extLst>
      <p:ext uri="{BB962C8B-B14F-4D97-AF65-F5344CB8AC3E}">
        <p14:creationId xmlns:p14="http://schemas.microsoft.com/office/powerpoint/2010/main" val="24758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52620-3EA1-422B-A0CA-22EE0170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BC227-63A1-4266-A5CE-261D3E25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Obtener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Obtener atributos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Método de evaluación robusta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6C326-A8B3-48E3-97AD-7D69E617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 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7B9E1-E75D-4623-991F-D4728A47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representar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se ha utilizado la librería pandas, concretamente el tipo de datos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Dichos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deberán estar en formato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y los atributos deberán estar colocados de manera que el atributo objetivo se encuentre en la última posición.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le deberá indicar al método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get_dataset_df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 ruta del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usar, además de si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contiene en la primera línea los nombres de los atributos.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3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04111-10C0-4239-816D-190A57B3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 atributos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5F6C23-F5F3-4439-A2AE-9B5AE9B5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obtener los atributos del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se le deberá indicar al método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get_atributos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usar.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Dicho método devolverá el conjunto de atributos sin el atributo objetivo.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32AAA-CC06-49DB-9DB3-C1D7EA00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3AC03-DFF3-4B93-A114-BA428BB9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Dicho método devuelve el rendimiento de un subconjunto de atributos.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obtener dicho rendimiento, hay que indicarle al método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metodo_evaluación_robusta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usar, el subconjunto a evaluar, el número de experimentos, y el número de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folds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6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DA352-07E9-4446-A26F-E97E262A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 - Entrada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7C170-8ADC-40B6-AABE-E7A5C03F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Subconjunto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 variables 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evaluar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repeticiones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validación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cruzada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 folds a considerer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validación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cruzada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44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1463</TotalTime>
  <Words>1000</Words>
  <Application>Microsoft Office PowerPoint</Application>
  <PresentationFormat>Panorámica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Faceta</vt:lpstr>
      <vt:lpstr>Selección de características en modelos predictivos</vt:lpstr>
      <vt:lpstr>Objetivo</vt:lpstr>
      <vt:lpstr>Algoritmo SFS</vt:lpstr>
      <vt:lpstr>Algoritmo SFFS</vt:lpstr>
      <vt:lpstr>Metodología</vt:lpstr>
      <vt:lpstr>Obtener DataFrame</vt:lpstr>
      <vt:lpstr>Obtener atributos</vt:lpstr>
      <vt:lpstr>Método de evaluación robusta</vt:lpstr>
      <vt:lpstr>Método de evaluación robusta - Entrada</vt:lpstr>
      <vt:lpstr>Método de evaluación robusta - Código</vt:lpstr>
      <vt:lpstr>Método de evaluación robusta - Código</vt:lpstr>
      <vt:lpstr>Método de evaluación robusta - Salida</vt:lpstr>
      <vt:lpstr>Algoritmo SFS – Entrada</vt:lpstr>
      <vt:lpstr>Algoritmo SFS - Código</vt:lpstr>
      <vt:lpstr>Algoritmo SFS - Código</vt:lpstr>
      <vt:lpstr>Algoritmo SFS - Código</vt:lpstr>
      <vt:lpstr>Algoritmo SFS - Salida</vt:lpstr>
      <vt:lpstr>Rendimiento</vt:lpstr>
      <vt:lpstr>Resultados</vt:lpstr>
      <vt:lpstr>Experimento 1</vt:lpstr>
      <vt:lpstr>Experimento 1</vt:lpstr>
      <vt:lpstr>Experimento 2</vt:lpstr>
      <vt:lpstr>Experimento 2</vt:lpstr>
      <vt:lpstr>Experimento 3</vt:lpstr>
      <vt:lpstr>Experimento 3</vt:lpstr>
      <vt:lpstr>Experimento 4</vt:lpstr>
      <vt:lpstr>Experimento 4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Selección de características en modelos predictivos</dc:title>
  <dc:creator>Manu</dc:creator>
  <cp:lastModifiedBy>Manu</cp:lastModifiedBy>
  <cp:revision>27</cp:revision>
  <dcterms:created xsi:type="dcterms:W3CDTF">2020-06-21T13:06:10Z</dcterms:created>
  <dcterms:modified xsi:type="dcterms:W3CDTF">2020-06-22T13:29:17Z</dcterms:modified>
</cp:coreProperties>
</file>