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941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41431"/>
            <a:ext cx="10363200" cy="327908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6966"/>
            <a:ext cx="9144000" cy="227399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1455"/>
            <a:ext cx="2628900" cy="7981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1455"/>
            <a:ext cx="7734300" cy="7981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48122"/>
            <a:ext cx="10515600" cy="391789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303078"/>
            <a:ext cx="10515600" cy="20603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07276"/>
            <a:ext cx="5181600" cy="5976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07276"/>
            <a:ext cx="5181600" cy="5976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1457"/>
            <a:ext cx="10515600" cy="1820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08875"/>
            <a:ext cx="5157787" cy="113154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40419"/>
            <a:ext cx="5157787" cy="506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08875"/>
            <a:ext cx="5183188" cy="113154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40419"/>
            <a:ext cx="5183188" cy="506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7909"/>
            <a:ext cx="3932237" cy="219768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56111"/>
            <a:ext cx="6172200" cy="66933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25591"/>
            <a:ext cx="3932237" cy="52347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7909"/>
            <a:ext cx="3932237" cy="219768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56111"/>
            <a:ext cx="6172200" cy="66933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25591"/>
            <a:ext cx="3932237" cy="52347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1457"/>
            <a:ext cx="10515600" cy="182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07276"/>
            <a:ext cx="10515600" cy="597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729684"/>
            <a:ext cx="274320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9D31-F2A6-4704-9857-2BD193E6F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729684"/>
            <a:ext cx="411480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729684"/>
            <a:ext cx="274320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00F2-46D9-4A58-B980-DAC34CC6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نتيجة بحث الصور عن ‪scrum framework‬‏">
            <a:extLst>
              <a:ext uri="{FF2B5EF4-FFF2-40B4-BE49-F238E27FC236}">
                <a16:creationId xmlns:a16="http://schemas.microsoft.com/office/drawing/2014/main" id="{F9227149-13DE-4A35-B765-B24B8D7E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7" y="1647965"/>
            <a:ext cx="11625410" cy="58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D2674-AA92-489A-9498-45746436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52" y="3391924"/>
            <a:ext cx="804203" cy="2115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FF786B-32CA-4D5E-8186-05ADFADF3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026" y="4844241"/>
            <a:ext cx="802024" cy="594759"/>
          </a:xfrm>
          <a:prstGeom prst="rect">
            <a:avLst/>
          </a:prstGeom>
        </p:spPr>
      </p:pic>
      <p:pic>
        <p:nvPicPr>
          <p:cNvPr id="1028" name="Picture 4" descr="نتيجة بحث الصور عن ‪Circle CI logo‬‏">
            <a:extLst>
              <a:ext uri="{FF2B5EF4-FFF2-40B4-BE49-F238E27FC236}">
                <a16:creationId xmlns:a16="http://schemas.microsoft.com/office/drawing/2014/main" id="{9C8CDC83-BEA8-4023-89DA-72C2A8DB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32" y="5205846"/>
            <a:ext cx="1065367" cy="30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صورة ذات صلة">
            <a:extLst>
              <a:ext uri="{FF2B5EF4-FFF2-40B4-BE49-F238E27FC236}">
                <a16:creationId xmlns:a16="http://schemas.microsoft.com/office/drawing/2014/main" id="{631171A3-105A-4C52-89EC-CABB1EC8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766" y="4531193"/>
            <a:ext cx="1482181" cy="11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66C92-AADC-4A46-B2A2-00CA4C3E1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4878" y="5574475"/>
            <a:ext cx="913078" cy="94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39956-A407-4BC4-A40F-63EFE74DD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559" y="3881923"/>
            <a:ext cx="672722" cy="905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A9AF2B-8DD8-49BB-AC55-D2BF12562F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4486" y="3889976"/>
            <a:ext cx="581209" cy="905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06F5B-179C-49DB-95F1-572F79525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0929" y="5439000"/>
            <a:ext cx="635903" cy="8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1801A-FF8E-49EC-88C8-3554B7FC1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417" y="3391925"/>
            <a:ext cx="617468" cy="805649"/>
          </a:xfrm>
          <a:prstGeom prst="rect">
            <a:avLst/>
          </a:prstGeom>
        </p:spPr>
      </p:pic>
      <p:pic>
        <p:nvPicPr>
          <p:cNvPr id="1032" name="Picture 8" descr="صورة ذات صلة">
            <a:extLst>
              <a:ext uri="{FF2B5EF4-FFF2-40B4-BE49-F238E27FC236}">
                <a16:creationId xmlns:a16="http://schemas.microsoft.com/office/drawing/2014/main" id="{55DE39DE-2961-45D8-8FB1-3266EC45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693" y="3494610"/>
            <a:ext cx="1314924" cy="11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1CA7B-86FB-498B-9093-565FBED1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9" y="481089"/>
            <a:ext cx="9797143" cy="6858000"/>
          </a:xfrm>
          <a:prstGeom prst="rect">
            <a:avLst/>
          </a:prstGeom>
        </p:spPr>
      </p:pic>
      <p:pic>
        <p:nvPicPr>
          <p:cNvPr id="1026" name="Picture 2" descr="نتيجة بحث الصور عن ‪Ocelot Api png‬‏">
            <a:extLst>
              <a:ext uri="{FF2B5EF4-FFF2-40B4-BE49-F238E27FC236}">
                <a16:creationId xmlns:a16="http://schemas.microsoft.com/office/drawing/2014/main" id="{26093BE7-5B2B-4575-A724-E50C7F52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28" y="995822"/>
            <a:ext cx="1040970" cy="12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mongodb png‬‏">
            <a:extLst>
              <a:ext uri="{FF2B5EF4-FFF2-40B4-BE49-F238E27FC236}">
                <a16:creationId xmlns:a16="http://schemas.microsoft.com/office/drawing/2014/main" id="{38EC8A96-B2FD-4663-8156-82D2EDE4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65" y="2283741"/>
            <a:ext cx="1313754" cy="131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صورة ذات صلة">
            <a:extLst>
              <a:ext uri="{FF2B5EF4-FFF2-40B4-BE49-F238E27FC236}">
                <a16:creationId xmlns:a16="http://schemas.microsoft.com/office/drawing/2014/main" id="{77348FE2-4777-40D4-B22F-E891D0B1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32" y="619741"/>
            <a:ext cx="1772238" cy="9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نتيجة بحث الصور عن ‪Swagger png transparent‬‏">
            <a:extLst>
              <a:ext uri="{FF2B5EF4-FFF2-40B4-BE49-F238E27FC236}">
                <a16:creationId xmlns:a16="http://schemas.microsoft.com/office/drawing/2014/main" id="{8421E37C-CC8B-4E9B-BEAD-BCAB2B5E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69" y="867350"/>
            <a:ext cx="1985432" cy="10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نتيجة بحث الصور عن ‪Circle CI png transparent‬‏">
            <a:extLst>
              <a:ext uri="{FF2B5EF4-FFF2-40B4-BE49-F238E27FC236}">
                <a16:creationId xmlns:a16="http://schemas.microsoft.com/office/drawing/2014/main" id="{F3ED578F-4ED7-494E-BE1C-E9067588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685" y="2917968"/>
            <a:ext cx="2123950" cy="9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صورة ذات صلة">
            <a:extLst>
              <a:ext uri="{FF2B5EF4-FFF2-40B4-BE49-F238E27FC236}">
                <a16:creationId xmlns:a16="http://schemas.microsoft.com/office/drawing/2014/main" id="{09752915-C7D7-430B-AB17-18EC0558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771" b="89883" l="10000" r="90000">
                        <a14:foregroundMark x1="66778" y1="52199" x2="41333" y2="57331"/>
                        <a14:foregroundMark x1="47667" y1="38856" x2="69889" y2="23754"/>
                        <a14:foregroundMark x1="64222" y1="13636" x2="26667" y2="28739"/>
                        <a14:foregroundMark x1="27333" y1="28739" x2="18444" y2="62317"/>
                        <a14:foregroundMark x1="22222" y1="68182" x2="80111" y2="52199"/>
                        <a14:foregroundMark x1="80111" y1="52199" x2="26667" y2="63930"/>
                        <a14:foregroundMark x1="21556" y1="42962" x2="63556" y2="30352"/>
                        <a14:foregroundMark x1="63556" y1="30352" x2="63556" y2="30352"/>
                        <a14:foregroundMark x1="17111" y1="76540" x2="71889" y2="74927"/>
                        <a14:foregroundMark x1="75667" y1="74927" x2="29889" y2="63196"/>
                        <a14:foregroundMark x1="29889" y1="63196" x2="50889" y2="42962"/>
                        <a14:foregroundMark x1="61000" y1="27126" x2="22222" y2="31232"/>
                        <a14:foregroundMark x1="22222" y1="31232" x2="69889" y2="50587"/>
                        <a14:foregroundMark x1="66111" y1="41349" x2="41333" y2="32111"/>
                        <a14:foregroundMark x1="63556" y1="31232" x2="63556" y2="31232"/>
                        <a14:foregroundMark x1="63556" y1="31232" x2="63556" y2="31232"/>
                        <a14:foregroundMark x1="63556" y1="31232" x2="63556" y2="31232"/>
                        <a14:foregroundMark x1="63556" y1="31232" x2="63556" y2="31232"/>
                        <a14:foregroundMark x1="63556" y1="31232" x2="63556" y2="42962"/>
                        <a14:foregroundMark x1="63556" y1="42962" x2="63556" y2="42962"/>
                        <a14:foregroundMark x1="63556" y1="42962" x2="63556" y2="42962"/>
                        <a14:foregroundMark x1="63556" y1="42962" x2="63556" y2="42962"/>
                        <a14:foregroundMark x1="63556" y1="42962" x2="63556" y2="42962"/>
                        <a14:foregroundMark x1="63556" y1="42962" x2="63556" y2="42962"/>
                        <a14:foregroundMark x1="63556" y1="42962" x2="63556" y2="42962"/>
                        <a14:foregroundMark x1="53444" y1="52199" x2="47667" y2="28739"/>
                        <a14:foregroundMark x1="45111" y1="32991" x2="45111" y2="13636"/>
                        <a14:foregroundMark x1="45111" y1="13636" x2="28556" y2="42962"/>
                        <a14:foregroundMark x1="28556" y1="42962" x2="31111" y2="47214"/>
                        <a14:foregroundMark x1="31111" y1="47214" x2="46444" y2="48094"/>
                        <a14:foregroundMark x1="39444" y1="59824" x2="64889" y2="58065"/>
                        <a14:foregroundMark x1="66778" y1="62317" x2="40667" y2="20381"/>
                        <a14:foregroundMark x1="40667" y1="20381" x2="25444" y2="59824"/>
                        <a14:foregroundMark x1="25444" y1="59824" x2="25444" y2="59824"/>
                        <a14:foregroundMark x1="64222" y1="74047" x2="64222" y2="74047"/>
                        <a14:foregroundMark x1="83333" y1="17889" x2="72444" y2="68182"/>
                        <a14:foregroundMark x1="72444" y1="68182" x2="23556" y2="56452"/>
                        <a14:foregroundMark x1="23556" y1="56452" x2="46444" y2="12757"/>
                        <a14:foregroundMark x1="46444" y1="12757" x2="46444" y2="12757"/>
                        <a14:foregroundMark x1="63556" y1="16129" x2="82667" y2="21994"/>
                        <a14:foregroundMark x1="82667" y1="21994" x2="82667" y2="21994"/>
                        <a14:foregroundMark x1="82667" y1="16129" x2="19667" y2="7771"/>
                        <a14:foregroundMark x1="32444" y1="17889" x2="19667" y2="69941"/>
                        <a14:foregroundMark x1="40000" y1="71554" x2="19667" y2="69941"/>
                        <a14:foregroundMark x1="19667" y1="69941" x2="27333" y2="74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98" y="3834674"/>
            <a:ext cx="1482181" cy="11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نتيجة بحث الصور عن ‪github logo png transparent‬‏">
            <a:extLst>
              <a:ext uri="{FF2B5EF4-FFF2-40B4-BE49-F238E27FC236}">
                <a16:creationId xmlns:a16="http://schemas.microsoft.com/office/drawing/2014/main" id="{85B725A3-F260-496A-A08F-4B939889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222" y="3881713"/>
            <a:ext cx="1149488" cy="11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F052B-04D1-4110-A499-1135AB1965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2" y="6514932"/>
            <a:ext cx="3332097" cy="133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08961A-C037-4AC8-9762-734EC0144422}"/>
              </a:ext>
            </a:extLst>
          </p:cNvPr>
          <p:cNvSpPr/>
          <p:nvPr/>
        </p:nvSpPr>
        <p:spPr>
          <a:xfrm>
            <a:off x="5038832" y="6709687"/>
            <a:ext cx="54795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CONTAINERS</a:t>
            </a:r>
          </a:p>
        </p:txBody>
      </p:sp>
    </p:spTree>
    <p:extLst>
      <p:ext uri="{BB962C8B-B14F-4D97-AF65-F5344CB8AC3E}">
        <p14:creationId xmlns:p14="http://schemas.microsoft.com/office/powerpoint/2010/main" val="204819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نتيجة بحث الصور عن ‪burndown chart Azure‬‏">
            <a:extLst>
              <a:ext uri="{FF2B5EF4-FFF2-40B4-BE49-F238E27FC236}">
                <a16:creationId xmlns:a16="http://schemas.microsoft.com/office/drawing/2014/main" id="{691D4FD0-6405-489C-B517-016951CB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017"/>
            <a:ext cx="12059841" cy="92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DB398-D767-4521-876D-AC5F40680BD6}"/>
              </a:ext>
            </a:extLst>
          </p:cNvPr>
          <p:cNvSpPr/>
          <p:nvPr/>
        </p:nvSpPr>
        <p:spPr>
          <a:xfrm>
            <a:off x="447040" y="8270240"/>
            <a:ext cx="1123696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1B19C9-7801-467A-8916-2D7B0F9E509E}"/>
              </a:ext>
            </a:extLst>
          </p:cNvPr>
          <p:cNvSpPr/>
          <p:nvPr/>
        </p:nvSpPr>
        <p:spPr>
          <a:xfrm>
            <a:off x="3261360" y="1107440"/>
            <a:ext cx="203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1/1/2020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41260-F7EF-496B-85CF-991083CDB988}"/>
              </a:ext>
            </a:extLst>
          </p:cNvPr>
          <p:cNvSpPr/>
          <p:nvPr/>
        </p:nvSpPr>
        <p:spPr>
          <a:xfrm>
            <a:off x="284480" y="1107440"/>
            <a:ext cx="203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1/9/2019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E1291-878E-41D3-9E42-6CC67FD874DD}"/>
              </a:ext>
            </a:extLst>
          </p:cNvPr>
          <p:cNvSpPr/>
          <p:nvPr/>
        </p:nvSpPr>
        <p:spPr>
          <a:xfrm>
            <a:off x="10810240" y="3027680"/>
            <a:ext cx="772160" cy="19710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F2320-FADE-4C34-9B47-4A94D1529127}"/>
              </a:ext>
            </a:extLst>
          </p:cNvPr>
          <p:cNvSpPr/>
          <p:nvPr/>
        </p:nvSpPr>
        <p:spPr>
          <a:xfrm>
            <a:off x="10810240" y="5069840"/>
            <a:ext cx="772160" cy="29260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3D9C1-72D2-4F7A-AA6F-30CDED3F0EC6}"/>
              </a:ext>
            </a:extLst>
          </p:cNvPr>
          <p:cNvSpPr/>
          <p:nvPr/>
        </p:nvSpPr>
        <p:spPr>
          <a:xfrm>
            <a:off x="8351520" y="2946400"/>
            <a:ext cx="1016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CA305-DAA2-4328-8A92-BD4C75802514}"/>
              </a:ext>
            </a:extLst>
          </p:cNvPr>
          <p:cNvSpPr/>
          <p:nvPr/>
        </p:nvSpPr>
        <p:spPr>
          <a:xfrm>
            <a:off x="8351520" y="3779520"/>
            <a:ext cx="772160" cy="20523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6CB89E-47C5-486E-92B8-462D5DB88BFD}"/>
              </a:ext>
            </a:extLst>
          </p:cNvPr>
          <p:cNvSpPr/>
          <p:nvPr/>
        </p:nvSpPr>
        <p:spPr>
          <a:xfrm>
            <a:off x="5811520" y="3627120"/>
            <a:ext cx="853440" cy="16662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73B1E-EBB7-4C69-8F39-2FE68AD0C69F}"/>
              </a:ext>
            </a:extLst>
          </p:cNvPr>
          <p:cNvSpPr/>
          <p:nvPr/>
        </p:nvSpPr>
        <p:spPr>
          <a:xfrm>
            <a:off x="203200" y="1739487"/>
            <a:ext cx="1615440" cy="60960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CEE5E-B4D9-46DB-8234-928B358E90DA}"/>
              </a:ext>
            </a:extLst>
          </p:cNvPr>
          <p:cNvSpPr/>
          <p:nvPr/>
        </p:nvSpPr>
        <p:spPr>
          <a:xfrm>
            <a:off x="3271520" y="2346960"/>
            <a:ext cx="853440" cy="16662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D73DAC-D31D-45E7-A1CE-D95EDE129042}"/>
              </a:ext>
            </a:extLst>
          </p:cNvPr>
          <p:cNvSpPr/>
          <p:nvPr/>
        </p:nvSpPr>
        <p:spPr>
          <a:xfrm>
            <a:off x="3352799" y="4084320"/>
            <a:ext cx="731521" cy="13614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1DA9E-DE97-459B-8171-9AB3E695D692}"/>
              </a:ext>
            </a:extLst>
          </p:cNvPr>
          <p:cNvSpPr/>
          <p:nvPr/>
        </p:nvSpPr>
        <p:spPr>
          <a:xfrm>
            <a:off x="5811521" y="2905760"/>
            <a:ext cx="853440" cy="6400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38FAA-039C-4CC7-82F0-DA0EC28DBBFC}"/>
              </a:ext>
            </a:extLst>
          </p:cNvPr>
          <p:cNvSpPr/>
          <p:nvPr/>
        </p:nvSpPr>
        <p:spPr>
          <a:xfrm>
            <a:off x="873760" y="4709319"/>
            <a:ext cx="731521" cy="22336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5955F-3FAB-43C8-99AD-EC5E2D920E9E}"/>
              </a:ext>
            </a:extLst>
          </p:cNvPr>
          <p:cNvSpPr/>
          <p:nvPr/>
        </p:nvSpPr>
        <p:spPr>
          <a:xfrm>
            <a:off x="873759" y="5011988"/>
            <a:ext cx="731521" cy="22336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9E09E-E621-46DD-A3F2-FF533FF41CC2}"/>
              </a:ext>
            </a:extLst>
          </p:cNvPr>
          <p:cNvSpPr/>
          <p:nvPr/>
        </p:nvSpPr>
        <p:spPr>
          <a:xfrm>
            <a:off x="873760" y="3024728"/>
            <a:ext cx="853440" cy="166624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532F-DEBC-4F17-BE3A-94846DD16DB7}"/>
              </a:ext>
            </a:extLst>
          </p:cNvPr>
          <p:cNvSpPr/>
          <p:nvPr/>
        </p:nvSpPr>
        <p:spPr>
          <a:xfrm>
            <a:off x="1239519" y="185007"/>
            <a:ext cx="853441" cy="3352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Sprints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707B40-0E62-4A4B-9FBA-2BD9FBE1F9D5}"/>
              </a:ext>
            </a:extLst>
          </p:cNvPr>
          <p:cNvSpPr/>
          <p:nvPr/>
        </p:nvSpPr>
        <p:spPr>
          <a:xfrm>
            <a:off x="2793999" y="8422640"/>
            <a:ext cx="731521" cy="99599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2296</TotalTime>
  <Words>5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8</cp:revision>
  <dcterms:created xsi:type="dcterms:W3CDTF">2020-01-28T16:53:08Z</dcterms:created>
  <dcterms:modified xsi:type="dcterms:W3CDTF">2020-01-30T12:23:49Z</dcterms:modified>
</cp:coreProperties>
</file>