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6D541-780B-4017-9859-E3DEFCE6E5E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B2EA7-F222-4EC8-9FF3-30406765C73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F0FDD367-6546-4500-829B-74484A2AC770}" type="parTrans" cxnId="{CB239F1E-1EBF-4C1A-B847-69661FC46BD3}">
      <dgm:prSet/>
      <dgm:spPr/>
      <dgm:t>
        <a:bodyPr/>
        <a:lstStyle/>
        <a:p>
          <a:endParaRPr lang="en-US"/>
        </a:p>
      </dgm:t>
    </dgm:pt>
    <dgm:pt modelId="{C2CCC2CD-9FF9-450B-BE42-03D2EAD43A66}" type="sibTrans" cxnId="{CB239F1E-1EBF-4C1A-B847-69661FC46BD3}">
      <dgm:prSet/>
      <dgm:spPr/>
      <dgm:t>
        <a:bodyPr/>
        <a:lstStyle/>
        <a:p>
          <a:endParaRPr lang="en-US"/>
        </a:p>
      </dgm:t>
    </dgm:pt>
    <dgm:pt modelId="{AD26D0DB-5442-4241-8EA8-56DA63B22C70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BEBB98C9-B81C-479B-B5F9-602DD4F07C0B}" type="parTrans" cxnId="{BD886285-B8CC-4EB0-B884-C3D69FBA9CF5}">
      <dgm:prSet/>
      <dgm:spPr/>
      <dgm:t>
        <a:bodyPr/>
        <a:lstStyle/>
        <a:p>
          <a:endParaRPr lang="en-US"/>
        </a:p>
      </dgm:t>
    </dgm:pt>
    <dgm:pt modelId="{31E8AD4B-81AD-420D-881F-733A56A2ABDC}" type="sibTrans" cxnId="{BD886285-B8CC-4EB0-B884-C3D69FBA9CF5}">
      <dgm:prSet/>
      <dgm:spPr/>
      <dgm:t>
        <a:bodyPr/>
        <a:lstStyle/>
        <a:p>
          <a:endParaRPr lang="en-US"/>
        </a:p>
      </dgm:t>
    </dgm:pt>
    <dgm:pt modelId="{40849EE8-40E4-4C81-B613-D8E99B2F8095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DB119231-9531-4780-BC96-C8305BC902C9}" type="parTrans" cxnId="{BA686E4E-F531-4B94-BC70-8986D12418F0}">
      <dgm:prSet/>
      <dgm:spPr/>
      <dgm:t>
        <a:bodyPr/>
        <a:lstStyle/>
        <a:p>
          <a:endParaRPr lang="en-US"/>
        </a:p>
      </dgm:t>
    </dgm:pt>
    <dgm:pt modelId="{C6DBF3B3-2C62-4FFD-A41D-A63CAE56A860}" type="sibTrans" cxnId="{BA686E4E-F531-4B94-BC70-8986D12418F0}">
      <dgm:prSet/>
      <dgm:spPr/>
      <dgm:t>
        <a:bodyPr/>
        <a:lstStyle/>
        <a:p>
          <a:endParaRPr lang="en-US"/>
        </a:p>
      </dgm:t>
    </dgm:pt>
    <dgm:pt modelId="{772B8E52-1434-48D3-B3C0-3B0FE1F82D0F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FAE4D0EF-1820-4947-A477-AD6D28DE9240}" type="parTrans" cxnId="{DA5AE31D-BB23-47C3-A245-0610F39606DD}">
      <dgm:prSet/>
      <dgm:spPr/>
      <dgm:t>
        <a:bodyPr/>
        <a:lstStyle/>
        <a:p>
          <a:endParaRPr lang="en-US"/>
        </a:p>
      </dgm:t>
    </dgm:pt>
    <dgm:pt modelId="{CBFA673B-473F-4CBB-AAF8-37A0FC23931C}" type="sibTrans" cxnId="{DA5AE31D-BB23-47C3-A245-0610F39606DD}">
      <dgm:prSet/>
      <dgm:spPr/>
      <dgm:t>
        <a:bodyPr/>
        <a:lstStyle/>
        <a:p>
          <a:endParaRPr lang="en-US"/>
        </a:p>
      </dgm:t>
    </dgm:pt>
    <dgm:pt modelId="{091F475C-57F3-4F45-B670-5DD8547405CE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E2973C3B-D173-4590-867F-818154A79FBA}" type="parTrans" cxnId="{D4EB11BD-506A-4CC3-AE54-00128723EAB7}">
      <dgm:prSet/>
      <dgm:spPr/>
      <dgm:t>
        <a:bodyPr/>
        <a:lstStyle/>
        <a:p>
          <a:endParaRPr lang="en-US"/>
        </a:p>
      </dgm:t>
    </dgm:pt>
    <dgm:pt modelId="{B1E58256-AC2D-42A4-9ED5-F5D6A5364472}" type="sibTrans" cxnId="{D4EB11BD-506A-4CC3-AE54-00128723EAB7}">
      <dgm:prSet/>
      <dgm:spPr/>
      <dgm:t>
        <a:bodyPr/>
        <a:lstStyle/>
        <a:p>
          <a:endParaRPr lang="en-US"/>
        </a:p>
      </dgm:t>
    </dgm:pt>
    <dgm:pt modelId="{54323048-F4FA-4163-8BE7-AE6A3AA29CA4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89E947B5-9EB5-4704-82E3-B17046EC70C6}" type="parTrans" cxnId="{14EEA5A7-4E15-4CD6-95F6-924F7F8A3CBA}">
      <dgm:prSet/>
      <dgm:spPr/>
      <dgm:t>
        <a:bodyPr/>
        <a:lstStyle/>
        <a:p>
          <a:endParaRPr lang="en-US"/>
        </a:p>
      </dgm:t>
    </dgm:pt>
    <dgm:pt modelId="{1AC420B6-9758-47E1-AA25-DC88384CB733}" type="sibTrans" cxnId="{14EEA5A7-4E15-4CD6-95F6-924F7F8A3CBA}">
      <dgm:prSet/>
      <dgm:spPr/>
      <dgm:t>
        <a:bodyPr/>
        <a:lstStyle/>
        <a:p>
          <a:endParaRPr lang="en-US"/>
        </a:p>
      </dgm:t>
    </dgm:pt>
    <dgm:pt modelId="{4FF2AFBB-7975-46A3-B975-889657DC14D8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513FFE8C-9120-4A6E-B407-19F2D867E924}" type="parTrans" cxnId="{4A29A314-BFC1-4F14-AF02-66AE947E08B9}">
      <dgm:prSet/>
      <dgm:spPr/>
      <dgm:t>
        <a:bodyPr/>
        <a:lstStyle/>
        <a:p>
          <a:endParaRPr lang="en-US"/>
        </a:p>
      </dgm:t>
    </dgm:pt>
    <dgm:pt modelId="{BE6D80B0-1FEE-412C-B1F2-9A90B4DD7216}" type="sibTrans" cxnId="{4A29A314-BFC1-4F14-AF02-66AE947E08B9}">
      <dgm:prSet/>
      <dgm:spPr/>
      <dgm:t>
        <a:bodyPr/>
        <a:lstStyle/>
        <a:p>
          <a:endParaRPr lang="en-US"/>
        </a:p>
      </dgm:t>
    </dgm:pt>
    <dgm:pt modelId="{4EAE2CA3-B62E-438A-A897-C2880C43F9D7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31E9BB71-4CDE-4F6F-B745-2B084F34F359}" type="parTrans" cxnId="{7502D302-5922-4FBB-8C8E-2209A5CD5435}">
      <dgm:prSet/>
      <dgm:spPr/>
      <dgm:t>
        <a:bodyPr/>
        <a:lstStyle/>
        <a:p>
          <a:endParaRPr lang="en-US"/>
        </a:p>
      </dgm:t>
    </dgm:pt>
    <dgm:pt modelId="{57EE2C0A-064D-48F8-A1CF-3D2BF3C549A8}" type="sibTrans" cxnId="{7502D302-5922-4FBB-8C8E-2209A5CD5435}">
      <dgm:prSet/>
      <dgm:spPr/>
      <dgm:t>
        <a:bodyPr/>
        <a:lstStyle/>
        <a:p>
          <a:endParaRPr lang="en-US"/>
        </a:p>
      </dgm:t>
    </dgm:pt>
    <dgm:pt modelId="{CBD47EC0-CFA1-4888-8799-F2007693F17A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A0B3509A-97A0-4E38-A3F8-5D544B22F585}" type="parTrans" cxnId="{8C01AAA5-FFB7-4639-9B0F-3C794C089800}">
      <dgm:prSet/>
      <dgm:spPr/>
      <dgm:t>
        <a:bodyPr/>
        <a:lstStyle/>
        <a:p>
          <a:endParaRPr lang="en-US"/>
        </a:p>
      </dgm:t>
    </dgm:pt>
    <dgm:pt modelId="{B654222F-F69E-4708-912B-349470A2C0FA}" type="sibTrans" cxnId="{8C01AAA5-FFB7-4639-9B0F-3C794C089800}">
      <dgm:prSet/>
      <dgm:spPr/>
      <dgm:t>
        <a:bodyPr/>
        <a:lstStyle/>
        <a:p>
          <a:endParaRPr lang="en-US"/>
        </a:p>
      </dgm:t>
    </dgm:pt>
    <dgm:pt modelId="{B6C71EBD-68AA-479E-A9E3-1F088D3D4E81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5A283500-67FA-4D38-B891-C7CA3957DFC5}" type="parTrans" cxnId="{4FE90193-B68E-4DFC-A546-39E10C6505D5}">
      <dgm:prSet/>
      <dgm:spPr/>
      <dgm:t>
        <a:bodyPr/>
        <a:lstStyle/>
        <a:p>
          <a:endParaRPr lang="en-US"/>
        </a:p>
      </dgm:t>
    </dgm:pt>
    <dgm:pt modelId="{658FDD30-8D45-427F-9D45-989D3B3E0C0A}" type="sibTrans" cxnId="{4FE90193-B68E-4DFC-A546-39E10C6505D5}">
      <dgm:prSet/>
      <dgm:spPr/>
      <dgm:t>
        <a:bodyPr/>
        <a:lstStyle/>
        <a:p>
          <a:endParaRPr lang="en-US"/>
        </a:p>
      </dgm:t>
    </dgm:pt>
    <dgm:pt modelId="{880355D0-BE82-4D02-AFCC-ED4EA3CF986E}" type="pres">
      <dgm:prSet presAssocID="{E7F6D541-780B-4017-9859-E3DEFCE6E5E9}" presName="cycle" presStyleCnt="0">
        <dgm:presLayoutVars>
          <dgm:dir/>
          <dgm:resizeHandles val="exact"/>
        </dgm:presLayoutVars>
      </dgm:prSet>
      <dgm:spPr/>
    </dgm:pt>
    <dgm:pt modelId="{C10D0D4D-6DB8-4348-B476-715838340BC7}" type="pres">
      <dgm:prSet presAssocID="{986B2EA7-F222-4EC8-9FF3-30406765C736}" presName="node" presStyleLbl="node1" presStyleIdx="0" presStyleCnt="10" custScaleY="67050">
        <dgm:presLayoutVars>
          <dgm:bulletEnabled val="1"/>
        </dgm:presLayoutVars>
      </dgm:prSet>
      <dgm:spPr/>
    </dgm:pt>
    <dgm:pt modelId="{201A8990-E026-48FC-9289-AE308631EE9A}" type="pres">
      <dgm:prSet presAssocID="{986B2EA7-F222-4EC8-9FF3-30406765C736}" presName="spNode" presStyleCnt="0"/>
      <dgm:spPr/>
    </dgm:pt>
    <dgm:pt modelId="{67DC2F89-32EA-439C-BD04-2B939D708156}" type="pres">
      <dgm:prSet presAssocID="{C2CCC2CD-9FF9-450B-BE42-03D2EAD43A66}" presName="sibTrans" presStyleLbl="sibTrans1D1" presStyleIdx="0" presStyleCnt="10"/>
      <dgm:spPr/>
    </dgm:pt>
    <dgm:pt modelId="{B7B83869-DBD9-40A4-B337-A2175122949D}" type="pres">
      <dgm:prSet presAssocID="{AD26D0DB-5442-4241-8EA8-56DA63B22C70}" presName="node" presStyleLbl="node1" presStyleIdx="1" presStyleCnt="10" custScaleY="67050" custRadScaleRad="136961" custRadScaleInc="70125">
        <dgm:presLayoutVars>
          <dgm:bulletEnabled val="1"/>
        </dgm:presLayoutVars>
      </dgm:prSet>
      <dgm:spPr/>
    </dgm:pt>
    <dgm:pt modelId="{AEB33174-C82A-46F5-9ADB-C7C6F8F6BA75}" type="pres">
      <dgm:prSet presAssocID="{AD26D0DB-5442-4241-8EA8-56DA63B22C70}" presName="spNode" presStyleCnt="0"/>
      <dgm:spPr/>
    </dgm:pt>
    <dgm:pt modelId="{E3E498E4-83DF-489A-B7F1-A587B2E89CFB}" type="pres">
      <dgm:prSet presAssocID="{31E8AD4B-81AD-420D-881F-733A56A2ABDC}" presName="sibTrans" presStyleLbl="sibTrans1D1" presStyleIdx="1" presStyleCnt="10"/>
      <dgm:spPr/>
    </dgm:pt>
    <dgm:pt modelId="{6FDBF6E8-AC3D-4167-8554-D731C76F4AEC}" type="pres">
      <dgm:prSet presAssocID="{40849EE8-40E4-4C81-B613-D8E99B2F8095}" presName="node" presStyleLbl="node1" presStyleIdx="2" presStyleCnt="10" custScaleY="67050" custRadScaleRad="146472" custRadScaleInc="40107">
        <dgm:presLayoutVars>
          <dgm:bulletEnabled val="1"/>
        </dgm:presLayoutVars>
      </dgm:prSet>
      <dgm:spPr/>
    </dgm:pt>
    <dgm:pt modelId="{D46C2FA0-ABDD-4AF4-B0AF-5332384CE7C1}" type="pres">
      <dgm:prSet presAssocID="{40849EE8-40E4-4C81-B613-D8E99B2F8095}" presName="spNode" presStyleCnt="0"/>
      <dgm:spPr/>
    </dgm:pt>
    <dgm:pt modelId="{0A47CA16-84F2-4331-A697-D208DF488F71}" type="pres">
      <dgm:prSet presAssocID="{C6DBF3B3-2C62-4FFD-A41D-A63CAE56A860}" presName="sibTrans" presStyleLbl="sibTrans1D1" presStyleIdx="2" presStyleCnt="10"/>
      <dgm:spPr/>
    </dgm:pt>
    <dgm:pt modelId="{7B9B785E-3768-4350-A0F5-8BDCD11F0C93}" type="pres">
      <dgm:prSet presAssocID="{772B8E52-1434-48D3-B3C0-3B0FE1F82D0F}" presName="node" presStyleLbl="node1" presStyleIdx="3" presStyleCnt="10" custScaleY="67050" custRadScaleRad="148621" custRadScaleInc="-68587">
        <dgm:presLayoutVars>
          <dgm:bulletEnabled val="1"/>
        </dgm:presLayoutVars>
      </dgm:prSet>
      <dgm:spPr/>
    </dgm:pt>
    <dgm:pt modelId="{B46FB0B8-CBE8-4E48-94CC-1A8F10759AB1}" type="pres">
      <dgm:prSet presAssocID="{772B8E52-1434-48D3-B3C0-3B0FE1F82D0F}" presName="spNode" presStyleCnt="0"/>
      <dgm:spPr/>
    </dgm:pt>
    <dgm:pt modelId="{BEF38C87-21F6-415A-BAF4-D6CDD308717A}" type="pres">
      <dgm:prSet presAssocID="{CBFA673B-473F-4CBB-AAF8-37A0FC23931C}" presName="sibTrans" presStyleLbl="sibTrans1D1" presStyleIdx="3" presStyleCnt="10"/>
      <dgm:spPr/>
    </dgm:pt>
    <dgm:pt modelId="{95206B01-0EA3-42A5-8626-657AC502065C}" type="pres">
      <dgm:prSet presAssocID="{091F475C-57F3-4F45-B670-5DD8547405CE}" presName="node" presStyleLbl="node1" presStyleIdx="4" presStyleCnt="10" custScaleY="67050" custRadScaleRad="143084" custRadScaleInc="-126939">
        <dgm:presLayoutVars>
          <dgm:bulletEnabled val="1"/>
        </dgm:presLayoutVars>
      </dgm:prSet>
      <dgm:spPr/>
    </dgm:pt>
    <dgm:pt modelId="{D0062A9C-03CA-49B8-B9B1-5B2B4071D47E}" type="pres">
      <dgm:prSet presAssocID="{091F475C-57F3-4F45-B670-5DD8547405CE}" presName="spNode" presStyleCnt="0"/>
      <dgm:spPr/>
    </dgm:pt>
    <dgm:pt modelId="{62673096-BEFB-41CC-8651-B4E3BC105EA8}" type="pres">
      <dgm:prSet presAssocID="{B1E58256-AC2D-42A4-9ED5-F5D6A5364472}" presName="sibTrans" presStyleLbl="sibTrans1D1" presStyleIdx="4" presStyleCnt="10"/>
      <dgm:spPr/>
    </dgm:pt>
    <dgm:pt modelId="{64118F31-7B53-470A-A53C-3275A411D7A2}" type="pres">
      <dgm:prSet presAssocID="{54323048-F4FA-4163-8BE7-AE6A3AA29CA4}" presName="node" presStyleLbl="node1" presStyleIdx="5" presStyleCnt="10" custScaleY="67050">
        <dgm:presLayoutVars>
          <dgm:bulletEnabled val="1"/>
        </dgm:presLayoutVars>
      </dgm:prSet>
      <dgm:spPr/>
    </dgm:pt>
    <dgm:pt modelId="{CBA6B39A-74E6-4201-B4A7-4CC61BBE558C}" type="pres">
      <dgm:prSet presAssocID="{54323048-F4FA-4163-8BE7-AE6A3AA29CA4}" presName="spNode" presStyleCnt="0"/>
      <dgm:spPr/>
    </dgm:pt>
    <dgm:pt modelId="{F661A499-1E2A-41B3-8F0D-6AC79AE84B1C}" type="pres">
      <dgm:prSet presAssocID="{1AC420B6-9758-47E1-AA25-DC88384CB733}" presName="sibTrans" presStyleLbl="sibTrans1D1" presStyleIdx="5" presStyleCnt="10"/>
      <dgm:spPr/>
    </dgm:pt>
    <dgm:pt modelId="{16FCB89F-B137-47A6-B884-25666F2717BF}" type="pres">
      <dgm:prSet presAssocID="{4FF2AFBB-7975-46A3-B975-889657DC14D8}" presName="node" presStyleLbl="node1" presStyleIdx="6" presStyleCnt="10" custScaleY="67050" custRadScaleRad="140092" custRadScaleInc="92373">
        <dgm:presLayoutVars>
          <dgm:bulletEnabled val="1"/>
        </dgm:presLayoutVars>
      </dgm:prSet>
      <dgm:spPr/>
    </dgm:pt>
    <dgm:pt modelId="{19CF89A4-7A1C-4B0B-9880-59F6AC4B5F12}" type="pres">
      <dgm:prSet presAssocID="{4FF2AFBB-7975-46A3-B975-889657DC14D8}" presName="spNode" presStyleCnt="0"/>
      <dgm:spPr/>
    </dgm:pt>
    <dgm:pt modelId="{0654AF65-CBC7-447A-82D7-0D390F1F14ED}" type="pres">
      <dgm:prSet presAssocID="{BE6D80B0-1FEE-412C-B1F2-9A90B4DD7216}" presName="sibTrans" presStyleLbl="sibTrans1D1" presStyleIdx="6" presStyleCnt="10"/>
      <dgm:spPr/>
    </dgm:pt>
    <dgm:pt modelId="{5248659E-06AC-486B-BB52-C72CC4DA0A54}" type="pres">
      <dgm:prSet presAssocID="{4EAE2CA3-B62E-438A-A897-C2880C43F9D7}" presName="node" presStyleLbl="node1" presStyleIdx="7" presStyleCnt="10" custScaleY="67050" custRadScaleRad="151674" custRadScaleInc="70865">
        <dgm:presLayoutVars>
          <dgm:bulletEnabled val="1"/>
        </dgm:presLayoutVars>
      </dgm:prSet>
      <dgm:spPr/>
    </dgm:pt>
    <dgm:pt modelId="{D45870EC-98CC-4FBB-B1CB-2AF9BADF50C7}" type="pres">
      <dgm:prSet presAssocID="{4EAE2CA3-B62E-438A-A897-C2880C43F9D7}" presName="spNode" presStyleCnt="0"/>
      <dgm:spPr/>
    </dgm:pt>
    <dgm:pt modelId="{4F52467F-FAB2-4CAD-8A77-CB35F51E6C3D}" type="pres">
      <dgm:prSet presAssocID="{57EE2C0A-064D-48F8-A1CF-3D2BF3C549A8}" presName="sibTrans" presStyleLbl="sibTrans1D1" presStyleIdx="7" presStyleCnt="10"/>
      <dgm:spPr/>
    </dgm:pt>
    <dgm:pt modelId="{95A1C4AB-220C-42A3-98CF-B5A6A8FE84C4}" type="pres">
      <dgm:prSet presAssocID="{CBD47EC0-CFA1-4888-8799-F2007693F17A}" presName="node" presStyleLbl="node1" presStyleIdx="8" presStyleCnt="10" custScaleY="67050" custRadScaleRad="145929" custRadScaleInc="-36829">
        <dgm:presLayoutVars>
          <dgm:bulletEnabled val="1"/>
        </dgm:presLayoutVars>
      </dgm:prSet>
      <dgm:spPr/>
    </dgm:pt>
    <dgm:pt modelId="{A5788311-B14D-4BC1-870D-13DD521D34BE}" type="pres">
      <dgm:prSet presAssocID="{CBD47EC0-CFA1-4888-8799-F2007693F17A}" presName="spNode" presStyleCnt="0"/>
      <dgm:spPr/>
    </dgm:pt>
    <dgm:pt modelId="{47400951-9A10-4985-AE22-49C50163E32D}" type="pres">
      <dgm:prSet presAssocID="{B654222F-F69E-4708-912B-349470A2C0FA}" presName="sibTrans" presStyleLbl="sibTrans1D1" presStyleIdx="8" presStyleCnt="10"/>
      <dgm:spPr/>
    </dgm:pt>
    <dgm:pt modelId="{A3BA1981-0FD9-4B80-BEB1-FE1671DF3AAA}" type="pres">
      <dgm:prSet presAssocID="{B6C71EBD-68AA-479E-A9E3-1F088D3D4E81}" presName="node" presStyleLbl="node1" presStyleIdx="9" presStyleCnt="10" custScaleY="67050" custRadScaleRad="141764" custRadScaleInc="-86357">
        <dgm:presLayoutVars>
          <dgm:bulletEnabled val="1"/>
        </dgm:presLayoutVars>
      </dgm:prSet>
      <dgm:spPr/>
    </dgm:pt>
    <dgm:pt modelId="{B22737AD-B90B-40E9-8274-A4B9028E7C0F}" type="pres">
      <dgm:prSet presAssocID="{B6C71EBD-68AA-479E-A9E3-1F088D3D4E81}" presName="spNode" presStyleCnt="0"/>
      <dgm:spPr/>
    </dgm:pt>
    <dgm:pt modelId="{B8F6C4EC-C607-46D6-844F-F8D71C7E83A2}" type="pres">
      <dgm:prSet presAssocID="{658FDD30-8D45-427F-9D45-989D3B3E0C0A}" presName="sibTrans" presStyleLbl="sibTrans1D1" presStyleIdx="9" presStyleCnt="10"/>
      <dgm:spPr/>
    </dgm:pt>
  </dgm:ptLst>
  <dgm:cxnLst>
    <dgm:cxn modelId="{7502D302-5922-4FBB-8C8E-2209A5CD5435}" srcId="{E7F6D541-780B-4017-9859-E3DEFCE6E5E9}" destId="{4EAE2CA3-B62E-438A-A897-C2880C43F9D7}" srcOrd="7" destOrd="0" parTransId="{31E9BB71-4CDE-4F6F-B745-2B084F34F359}" sibTransId="{57EE2C0A-064D-48F8-A1CF-3D2BF3C549A8}"/>
    <dgm:cxn modelId="{8433E10C-21E3-471B-AAA2-4FA434785768}" type="presOf" srcId="{BE6D80B0-1FEE-412C-B1F2-9A90B4DD7216}" destId="{0654AF65-CBC7-447A-82D7-0D390F1F14ED}" srcOrd="0" destOrd="0" presId="urn:microsoft.com/office/officeart/2005/8/layout/cycle5"/>
    <dgm:cxn modelId="{4A29A314-BFC1-4F14-AF02-66AE947E08B9}" srcId="{E7F6D541-780B-4017-9859-E3DEFCE6E5E9}" destId="{4FF2AFBB-7975-46A3-B975-889657DC14D8}" srcOrd="6" destOrd="0" parTransId="{513FFE8C-9120-4A6E-B407-19F2D867E924}" sibTransId="{BE6D80B0-1FEE-412C-B1F2-9A90B4DD7216}"/>
    <dgm:cxn modelId="{DA5AE31D-BB23-47C3-A245-0610F39606DD}" srcId="{E7F6D541-780B-4017-9859-E3DEFCE6E5E9}" destId="{772B8E52-1434-48D3-B3C0-3B0FE1F82D0F}" srcOrd="3" destOrd="0" parTransId="{FAE4D0EF-1820-4947-A477-AD6D28DE9240}" sibTransId="{CBFA673B-473F-4CBB-AAF8-37A0FC23931C}"/>
    <dgm:cxn modelId="{CB239F1E-1EBF-4C1A-B847-69661FC46BD3}" srcId="{E7F6D541-780B-4017-9859-E3DEFCE6E5E9}" destId="{986B2EA7-F222-4EC8-9FF3-30406765C736}" srcOrd="0" destOrd="0" parTransId="{F0FDD367-6546-4500-829B-74484A2AC770}" sibTransId="{C2CCC2CD-9FF9-450B-BE42-03D2EAD43A66}"/>
    <dgm:cxn modelId="{202F8024-F5AF-4579-B4C7-188190F8835F}" type="presOf" srcId="{4EAE2CA3-B62E-438A-A897-C2880C43F9D7}" destId="{5248659E-06AC-486B-BB52-C72CC4DA0A54}" srcOrd="0" destOrd="0" presId="urn:microsoft.com/office/officeart/2005/8/layout/cycle5"/>
    <dgm:cxn modelId="{84EC0C44-63E7-4982-8909-0D84BA08F45D}" type="presOf" srcId="{658FDD30-8D45-427F-9D45-989D3B3E0C0A}" destId="{B8F6C4EC-C607-46D6-844F-F8D71C7E83A2}" srcOrd="0" destOrd="0" presId="urn:microsoft.com/office/officeart/2005/8/layout/cycle5"/>
    <dgm:cxn modelId="{0649C948-AF9A-460D-B204-09AB38072F2B}" type="presOf" srcId="{AD26D0DB-5442-4241-8EA8-56DA63B22C70}" destId="{B7B83869-DBD9-40A4-B337-A2175122949D}" srcOrd="0" destOrd="0" presId="urn:microsoft.com/office/officeart/2005/8/layout/cycle5"/>
    <dgm:cxn modelId="{B44C6C4A-1830-438C-A7DF-7C542F5FDE3B}" type="presOf" srcId="{40849EE8-40E4-4C81-B613-D8E99B2F8095}" destId="{6FDBF6E8-AC3D-4167-8554-D731C76F4AEC}" srcOrd="0" destOrd="0" presId="urn:microsoft.com/office/officeart/2005/8/layout/cycle5"/>
    <dgm:cxn modelId="{BA686E4E-F531-4B94-BC70-8986D12418F0}" srcId="{E7F6D541-780B-4017-9859-E3DEFCE6E5E9}" destId="{40849EE8-40E4-4C81-B613-D8E99B2F8095}" srcOrd="2" destOrd="0" parTransId="{DB119231-9531-4780-BC96-C8305BC902C9}" sibTransId="{C6DBF3B3-2C62-4FFD-A41D-A63CAE56A860}"/>
    <dgm:cxn modelId="{E760764E-654B-4D4C-962F-4D3DCC9823C3}" type="presOf" srcId="{E7F6D541-780B-4017-9859-E3DEFCE6E5E9}" destId="{880355D0-BE82-4D02-AFCC-ED4EA3CF986E}" srcOrd="0" destOrd="0" presId="urn:microsoft.com/office/officeart/2005/8/layout/cycle5"/>
    <dgm:cxn modelId="{B93CB772-96A3-4FF5-8F43-E4C503012340}" type="presOf" srcId="{772B8E52-1434-48D3-B3C0-3B0FE1F82D0F}" destId="{7B9B785E-3768-4350-A0F5-8BDCD11F0C93}" srcOrd="0" destOrd="0" presId="urn:microsoft.com/office/officeart/2005/8/layout/cycle5"/>
    <dgm:cxn modelId="{4235167A-8884-4E5D-A344-B07832C4EAA1}" type="presOf" srcId="{54323048-F4FA-4163-8BE7-AE6A3AA29CA4}" destId="{64118F31-7B53-470A-A53C-3275A411D7A2}" srcOrd="0" destOrd="0" presId="urn:microsoft.com/office/officeart/2005/8/layout/cycle5"/>
    <dgm:cxn modelId="{2104B07A-8D78-41A3-852B-3078C7310FD0}" type="presOf" srcId="{4FF2AFBB-7975-46A3-B975-889657DC14D8}" destId="{16FCB89F-B137-47A6-B884-25666F2717BF}" srcOrd="0" destOrd="0" presId="urn:microsoft.com/office/officeart/2005/8/layout/cycle5"/>
    <dgm:cxn modelId="{40D3F882-4184-493D-8E13-A62E702F81BB}" type="presOf" srcId="{31E8AD4B-81AD-420D-881F-733A56A2ABDC}" destId="{E3E498E4-83DF-489A-B7F1-A587B2E89CFB}" srcOrd="0" destOrd="0" presId="urn:microsoft.com/office/officeart/2005/8/layout/cycle5"/>
    <dgm:cxn modelId="{BD886285-B8CC-4EB0-B884-C3D69FBA9CF5}" srcId="{E7F6D541-780B-4017-9859-E3DEFCE6E5E9}" destId="{AD26D0DB-5442-4241-8EA8-56DA63B22C70}" srcOrd="1" destOrd="0" parTransId="{BEBB98C9-B81C-479B-B5F9-602DD4F07C0B}" sibTransId="{31E8AD4B-81AD-420D-881F-733A56A2ABDC}"/>
    <dgm:cxn modelId="{4F61C788-F154-44E3-92B5-DAD7E986D1B0}" type="presOf" srcId="{B654222F-F69E-4708-912B-349470A2C0FA}" destId="{47400951-9A10-4985-AE22-49C50163E32D}" srcOrd="0" destOrd="0" presId="urn:microsoft.com/office/officeart/2005/8/layout/cycle5"/>
    <dgm:cxn modelId="{4FE90193-B68E-4DFC-A546-39E10C6505D5}" srcId="{E7F6D541-780B-4017-9859-E3DEFCE6E5E9}" destId="{B6C71EBD-68AA-479E-A9E3-1F088D3D4E81}" srcOrd="9" destOrd="0" parTransId="{5A283500-67FA-4D38-B891-C7CA3957DFC5}" sibTransId="{658FDD30-8D45-427F-9D45-989D3B3E0C0A}"/>
    <dgm:cxn modelId="{9856A594-D2AE-49B3-8333-6123BA864565}" type="presOf" srcId="{B6C71EBD-68AA-479E-A9E3-1F088D3D4E81}" destId="{A3BA1981-0FD9-4B80-BEB1-FE1671DF3AAA}" srcOrd="0" destOrd="0" presId="urn:microsoft.com/office/officeart/2005/8/layout/cycle5"/>
    <dgm:cxn modelId="{1E223F96-0F0B-483F-B332-C789739EF7E7}" type="presOf" srcId="{CBD47EC0-CFA1-4888-8799-F2007693F17A}" destId="{95A1C4AB-220C-42A3-98CF-B5A6A8FE84C4}" srcOrd="0" destOrd="0" presId="urn:microsoft.com/office/officeart/2005/8/layout/cycle5"/>
    <dgm:cxn modelId="{DB622D9B-911B-4494-9E88-CD02BA4E505E}" type="presOf" srcId="{B1E58256-AC2D-42A4-9ED5-F5D6A5364472}" destId="{62673096-BEFB-41CC-8651-B4E3BC105EA8}" srcOrd="0" destOrd="0" presId="urn:microsoft.com/office/officeart/2005/8/layout/cycle5"/>
    <dgm:cxn modelId="{8C01AAA5-FFB7-4639-9B0F-3C794C089800}" srcId="{E7F6D541-780B-4017-9859-E3DEFCE6E5E9}" destId="{CBD47EC0-CFA1-4888-8799-F2007693F17A}" srcOrd="8" destOrd="0" parTransId="{A0B3509A-97A0-4E38-A3F8-5D544B22F585}" sibTransId="{B654222F-F69E-4708-912B-349470A2C0FA}"/>
    <dgm:cxn modelId="{14EEA5A7-4E15-4CD6-95F6-924F7F8A3CBA}" srcId="{E7F6D541-780B-4017-9859-E3DEFCE6E5E9}" destId="{54323048-F4FA-4163-8BE7-AE6A3AA29CA4}" srcOrd="5" destOrd="0" parTransId="{89E947B5-9EB5-4704-82E3-B17046EC70C6}" sibTransId="{1AC420B6-9758-47E1-AA25-DC88384CB733}"/>
    <dgm:cxn modelId="{398C63B8-3918-4594-8125-99E7E523FB56}" type="presOf" srcId="{1AC420B6-9758-47E1-AA25-DC88384CB733}" destId="{F661A499-1E2A-41B3-8F0D-6AC79AE84B1C}" srcOrd="0" destOrd="0" presId="urn:microsoft.com/office/officeart/2005/8/layout/cycle5"/>
    <dgm:cxn modelId="{D4EB11BD-506A-4CC3-AE54-00128723EAB7}" srcId="{E7F6D541-780B-4017-9859-E3DEFCE6E5E9}" destId="{091F475C-57F3-4F45-B670-5DD8547405CE}" srcOrd="4" destOrd="0" parTransId="{E2973C3B-D173-4590-867F-818154A79FBA}" sibTransId="{B1E58256-AC2D-42A4-9ED5-F5D6A5364472}"/>
    <dgm:cxn modelId="{0B7ED8D4-108E-4118-BF39-8350DF8D1CDF}" type="presOf" srcId="{091F475C-57F3-4F45-B670-5DD8547405CE}" destId="{95206B01-0EA3-42A5-8626-657AC502065C}" srcOrd="0" destOrd="0" presId="urn:microsoft.com/office/officeart/2005/8/layout/cycle5"/>
    <dgm:cxn modelId="{5B03DBE3-8992-4EB7-A187-D17CA549C231}" type="presOf" srcId="{CBFA673B-473F-4CBB-AAF8-37A0FC23931C}" destId="{BEF38C87-21F6-415A-BAF4-D6CDD308717A}" srcOrd="0" destOrd="0" presId="urn:microsoft.com/office/officeart/2005/8/layout/cycle5"/>
    <dgm:cxn modelId="{F57E5EE5-3D01-4452-AB13-2A9AB6B5FDEF}" type="presOf" srcId="{C2CCC2CD-9FF9-450B-BE42-03D2EAD43A66}" destId="{67DC2F89-32EA-439C-BD04-2B939D708156}" srcOrd="0" destOrd="0" presId="urn:microsoft.com/office/officeart/2005/8/layout/cycle5"/>
    <dgm:cxn modelId="{A54BBAEA-CDDC-473A-9F9E-2CE4C1A2F9C8}" type="presOf" srcId="{57EE2C0A-064D-48F8-A1CF-3D2BF3C549A8}" destId="{4F52467F-FAB2-4CAD-8A77-CB35F51E6C3D}" srcOrd="0" destOrd="0" presId="urn:microsoft.com/office/officeart/2005/8/layout/cycle5"/>
    <dgm:cxn modelId="{DA3194EF-1821-4A37-A306-3D96372F1D20}" type="presOf" srcId="{C6DBF3B3-2C62-4FFD-A41D-A63CAE56A860}" destId="{0A47CA16-84F2-4331-A697-D208DF488F71}" srcOrd="0" destOrd="0" presId="urn:microsoft.com/office/officeart/2005/8/layout/cycle5"/>
    <dgm:cxn modelId="{89BB87F2-F54B-4E73-846D-44A103073609}" type="presOf" srcId="{986B2EA7-F222-4EC8-9FF3-30406765C736}" destId="{C10D0D4D-6DB8-4348-B476-715838340BC7}" srcOrd="0" destOrd="0" presId="urn:microsoft.com/office/officeart/2005/8/layout/cycle5"/>
    <dgm:cxn modelId="{960B15E2-F02D-478D-BCA8-EEADFCF20226}" type="presParOf" srcId="{880355D0-BE82-4D02-AFCC-ED4EA3CF986E}" destId="{C10D0D4D-6DB8-4348-B476-715838340BC7}" srcOrd="0" destOrd="0" presId="urn:microsoft.com/office/officeart/2005/8/layout/cycle5"/>
    <dgm:cxn modelId="{62F9CF02-2BF8-4884-A84E-5FB86B0EC94C}" type="presParOf" srcId="{880355D0-BE82-4D02-AFCC-ED4EA3CF986E}" destId="{201A8990-E026-48FC-9289-AE308631EE9A}" srcOrd="1" destOrd="0" presId="urn:microsoft.com/office/officeart/2005/8/layout/cycle5"/>
    <dgm:cxn modelId="{6A717B46-97CB-49A4-B6FF-45F6B6D96EF6}" type="presParOf" srcId="{880355D0-BE82-4D02-AFCC-ED4EA3CF986E}" destId="{67DC2F89-32EA-439C-BD04-2B939D708156}" srcOrd="2" destOrd="0" presId="urn:microsoft.com/office/officeart/2005/8/layout/cycle5"/>
    <dgm:cxn modelId="{840CCB34-3DD7-4B13-818D-41CE0C042691}" type="presParOf" srcId="{880355D0-BE82-4D02-AFCC-ED4EA3CF986E}" destId="{B7B83869-DBD9-40A4-B337-A2175122949D}" srcOrd="3" destOrd="0" presId="urn:microsoft.com/office/officeart/2005/8/layout/cycle5"/>
    <dgm:cxn modelId="{BC714A80-0960-4131-8FD9-60B101C43F65}" type="presParOf" srcId="{880355D0-BE82-4D02-AFCC-ED4EA3CF986E}" destId="{AEB33174-C82A-46F5-9ADB-C7C6F8F6BA75}" srcOrd="4" destOrd="0" presId="urn:microsoft.com/office/officeart/2005/8/layout/cycle5"/>
    <dgm:cxn modelId="{8CDE625E-8B58-4526-9552-AF51D85ED037}" type="presParOf" srcId="{880355D0-BE82-4D02-AFCC-ED4EA3CF986E}" destId="{E3E498E4-83DF-489A-B7F1-A587B2E89CFB}" srcOrd="5" destOrd="0" presId="urn:microsoft.com/office/officeart/2005/8/layout/cycle5"/>
    <dgm:cxn modelId="{2BA655CD-2374-4E29-811B-3703F55A7148}" type="presParOf" srcId="{880355D0-BE82-4D02-AFCC-ED4EA3CF986E}" destId="{6FDBF6E8-AC3D-4167-8554-D731C76F4AEC}" srcOrd="6" destOrd="0" presId="urn:microsoft.com/office/officeart/2005/8/layout/cycle5"/>
    <dgm:cxn modelId="{B1819CBF-DFF9-4327-8AEB-73BE96F6C73E}" type="presParOf" srcId="{880355D0-BE82-4D02-AFCC-ED4EA3CF986E}" destId="{D46C2FA0-ABDD-4AF4-B0AF-5332384CE7C1}" srcOrd="7" destOrd="0" presId="urn:microsoft.com/office/officeart/2005/8/layout/cycle5"/>
    <dgm:cxn modelId="{DD77C8A6-0BF9-48C9-A450-26FC4C36864A}" type="presParOf" srcId="{880355D0-BE82-4D02-AFCC-ED4EA3CF986E}" destId="{0A47CA16-84F2-4331-A697-D208DF488F71}" srcOrd="8" destOrd="0" presId="urn:microsoft.com/office/officeart/2005/8/layout/cycle5"/>
    <dgm:cxn modelId="{14229BED-6072-41BE-B5FE-7C8C2B329166}" type="presParOf" srcId="{880355D0-BE82-4D02-AFCC-ED4EA3CF986E}" destId="{7B9B785E-3768-4350-A0F5-8BDCD11F0C93}" srcOrd="9" destOrd="0" presId="urn:microsoft.com/office/officeart/2005/8/layout/cycle5"/>
    <dgm:cxn modelId="{34B7B6EB-79EE-4534-904A-1B37EEE4EE8B}" type="presParOf" srcId="{880355D0-BE82-4D02-AFCC-ED4EA3CF986E}" destId="{B46FB0B8-CBE8-4E48-94CC-1A8F10759AB1}" srcOrd="10" destOrd="0" presId="urn:microsoft.com/office/officeart/2005/8/layout/cycle5"/>
    <dgm:cxn modelId="{B42C4E82-DE2F-4FCC-8274-BCEF9E0FC00C}" type="presParOf" srcId="{880355D0-BE82-4D02-AFCC-ED4EA3CF986E}" destId="{BEF38C87-21F6-415A-BAF4-D6CDD308717A}" srcOrd="11" destOrd="0" presId="urn:microsoft.com/office/officeart/2005/8/layout/cycle5"/>
    <dgm:cxn modelId="{0EE5D5BD-94F3-448A-B508-779408411767}" type="presParOf" srcId="{880355D0-BE82-4D02-AFCC-ED4EA3CF986E}" destId="{95206B01-0EA3-42A5-8626-657AC502065C}" srcOrd="12" destOrd="0" presId="urn:microsoft.com/office/officeart/2005/8/layout/cycle5"/>
    <dgm:cxn modelId="{49CE8439-33BD-4C45-A4C6-A75D85BE2429}" type="presParOf" srcId="{880355D0-BE82-4D02-AFCC-ED4EA3CF986E}" destId="{D0062A9C-03CA-49B8-B9B1-5B2B4071D47E}" srcOrd="13" destOrd="0" presId="urn:microsoft.com/office/officeart/2005/8/layout/cycle5"/>
    <dgm:cxn modelId="{04B00E51-E1D6-4120-B97A-A6ECD359498D}" type="presParOf" srcId="{880355D0-BE82-4D02-AFCC-ED4EA3CF986E}" destId="{62673096-BEFB-41CC-8651-B4E3BC105EA8}" srcOrd="14" destOrd="0" presId="urn:microsoft.com/office/officeart/2005/8/layout/cycle5"/>
    <dgm:cxn modelId="{92705FFB-663D-4189-BF10-8C53A2EB638D}" type="presParOf" srcId="{880355D0-BE82-4D02-AFCC-ED4EA3CF986E}" destId="{64118F31-7B53-470A-A53C-3275A411D7A2}" srcOrd="15" destOrd="0" presId="urn:microsoft.com/office/officeart/2005/8/layout/cycle5"/>
    <dgm:cxn modelId="{A36C2299-1A3B-4757-B5A2-3A41C681AF11}" type="presParOf" srcId="{880355D0-BE82-4D02-AFCC-ED4EA3CF986E}" destId="{CBA6B39A-74E6-4201-B4A7-4CC61BBE558C}" srcOrd="16" destOrd="0" presId="urn:microsoft.com/office/officeart/2005/8/layout/cycle5"/>
    <dgm:cxn modelId="{1521CEE8-3E6E-4008-893D-98060F14E930}" type="presParOf" srcId="{880355D0-BE82-4D02-AFCC-ED4EA3CF986E}" destId="{F661A499-1E2A-41B3-8F0D-6AC79AE84B1C}" srcOrd="17" destOrd="0" presId="urn:microsoft.com/office/officeart/2005/8/layout/cycle5"/>
    <dgm:cxn modelId="{F94A18F9-4984-4AA1-80E0-448568AEB714}" type="presParOf" srcId="{880355D0-BE82-4D02-AFCC-ED4EA3CF986E}" destId="{16FCB89F-B137-47A6-B884-25666F2717BF}" srcOrd="18" destOrd="0" presId="urn:microsoft.com/office/officeart/2005/8/layout/cycle5"/>
    <dgm:cxn modelId="{C4626F79-F8B0-44C2-AC9E-A5703A30C2CF}" type="presParOf" srcId="{880355D0-BE82-4D02-AFCC-ED4EA3CF986E}" destId="{19CF89A4-7A1C-4B0B-9880-59F6AC4B5F12}" srcOrd="19" destOrd="0" presId="urn:microsoft.com/office/officeart/2005/8/layout/cycle5"/>
    <dgm:cxn modelId="{1A82F53D-1620-426E-987C-577280671988}" type="presParOf" srcId="{880355D0-BE82-4D02-AFCC-ED4EA3CF986E}" destId="{0654AF65-CBC7-447A-82D7-0D390F1F14ED}" srcOrd="20" destOrd="0" presId="urn:microsoft.com/office/officeart/2005/8/layout/cycle5"/>
    <dgm:cxn modelId="{4D71818C-631B-42C2-B917-E0A9A4882624}" type="presParOf" srcId="{880355D0-BE82-4D02-AFCC-ED4EA3CF986E}" destId="{5248659E-06AC-486B-BB52-C72CC4DA0A54}" srcOrd="21" destOrd="0" presId="urn:microsoft.com/office/officeart/2005/8/layout/cycle5"/>
    <dgm:cxn modelId="{348423DC-D77D-4627-BDF1-3277FD300428}" type="presParOf" srcId="{880355D0-BE82-4D02-AFCC-ED4EA3CF986E}" destId="{D45870EC-98CC-4FBB-B1CB-2AF9BADF50C7}" srcOrd="22" destOrd="0" presId="urn:microsoft.com/office/officeart/2005/8/layout/cycle5"/>
    <dgm:cxn modelId="{9B2E8A02-9EF7-40EC-B513-F5D47BA7F22B}" type="presParOf" srcId="{880355D0-BE82-4D02-AFCC-ED4EA3CF986E}" destId="{4F52467F-FAB2-4CAD-8A77-CB35F51E6C3D}" srcOrd="23" destOrd="0" presId="urn:microsoft.com/office/officeart/2005/8/layout/cycle5"/>
    <dgm:cxn modelId="{E7FA4400-9660-4BEE-BB09-B43B0CECD0FD}" type="presParOf" srcId="{880355D0-BE82-4D02-AFCC-ED4EA3CF986E}" destId="{95A1C4AB-220C-42A3-98CF-B5A6A8FE84C4}" srcOrd="24" destOrd="0" presId="urn:microsoft.com/office/officeart/2005/8/layout/cycle5"/>
    <dgm:cxn modelId="{58CF1FC3-7C85-417D-A19A-2BF0D0C21CC3}" type="presParOf" srcId="{880355D0-BE82-4D02-AFCC-ED4EA3CF986E}" destId="{A5788311-B14D-4BC1-870D-13DD521D34BE}" srcOrd="25" destOrd="0" presId="urn:microsoft.com/office/officeart/2005/8/layout/cycle5"/>
    <dgm:cxn modelId="{1A9458E9-12C0-45D0-AB40-5CDE7B41A5B7}" type="presParOf" srcId="{880355D0-BE82-4D02-AFCC-ED4EA3CF986E}" destId="{47400951-9A10-4985-AE22-49C50163E32D}" srcOrd="26" destOrd="0" presId="urn:microsoft.com/office/officeart/2005/8/layout/cycle5"/>
    <dgm:cxn modelId="{255C57C6-425E-4064-B7F8-96F288B4D28E}" type="presParOf" srcId="{880355D0-BE82-4D02-AFCC-ED4EA3CF986E}" destId="{A3BA1981-0FD9-4B80-BEB1-FE1671DF3AAA}" srcOrd="27" destOrd="0" presId="urn:microsoft.com/office/officeart/2005/8/layout/cycle5"/>
    <dgm:cxn modelId="{ED3A5BCB-3149-48FA-A6C9-CEFF10CF69CC}" type="presParOf" srcId="{880355D0-BE82-4D02-AFCC-ED4EA3CF986E}" destId="{B22737AD-B90B-40E9-8274-A4B9028E7C0F}" srcOrd="28" destOrd="0" presId="urn:microsoft.com/office/officeart/2005/8/layout/cycle5"/>
    <dgm:cxn modelId="{3FEFB7F9-4D81-42B2-9120-D013C7840F1E}" type="presParOf" srcId="{880355D0-BE82-4D02-AFCC-ED4EA3CF986E}" destId="{B8F6C4EC-C607-46D6-844F-F8D71C7E83A2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0D4D-6DB8-4348-B476-715838340BC7}">
      <dsp:nvSpPr>
        <dsp:cNvPr id="0" name=""/>
        <dsp:cNvSpPr/>
      </dsp:nvSpPr>
      <dsp:spPr>
        <a:xfrm>
          <a:off x="5492384" y="69037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</a:t>
          </a:r>
        </a:p>
      </dsp:txBody>
      <dsp:txXfrm>
        <a:off x="5505537" y="82190"/>
        <a:ext cx="591945" cy="243143"/>
      </dsp:txXfrm>
    </dsp:sp>
    <dsp:sp modelId="{67DC2F89-32EA-439C-BD04-2B939D708156}">
      <dsp:nvSpPr>
        <dsp:cNvPr id="0" name=""/>
        <dsp:cNvSpPr/>
      </dsp:nvSpPr>
      <dsp:spPr>
        <a:xfrm>
          <a:off x="5184254" y="5731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138645" y="87221"/>
              </a:moveTo>
              <a:arcTo wR="1671545" hR="1671545" stAng="15084554" swAng="14683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83869-DBD9-40A4-B337-A2175122949D}">
      <dsp:nvSpPr>
        <dsp:cNvPr id="0" name=""/>
        <dsp:cNvSpPr/>
      </dsp:nvSpPr>
      <dsp:spPr>
        <a:xfrm>
          <a:off x="7094597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</a:t>
          </a:r>
        </a:p>
      </dsp:txBody>
      <dsp:txXfrm>
        <a:off x="7107750" y="118466"/>
        <a:ext cx="591945" cy="243143"/>
      </dsp:txXfrm>
    </dsp:sp>
    <dsp:sp modelId="{E3E498E4-83DF-489A-B7F1-A587B2E89CFB}">
      <dsp:nvSpPr>
        <dsp:cNvPr id="0" name=""/>
        <dsp:cNvSpPr/>
      </dsp:nvSpPr>
      <dsp:spPr>
        <a:xfrm>
          <a:off x="4905069" y="75836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785085" y="424913"/>
              </a:moveTo>
              <a:arcTo wR="1671545" hR="1671545" stAng="18706348" swAng="1289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BF6E8-AC3D-4167-8554-D731C76F4AEC}">
      <dsp:nvSpPr>
        <dsp:cNvPr id="0" name=""/>
        <dsp:cNvSpPr/>
      </dsp:nvSpPr>
      <dsp:spPr>
        <a:xfrm>
          <a:off x="7876167" y="1182035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7889320" y="1195188"/>
        <a:ext cx="591945" cy="243143"/>
      </dsp:txXfrm>
    </dsp:sp>
    <dsp:sp modelId="{0A47CA16-84F2-4331-A697-D208DF488F71}">
      <dsp:nvSpPr>
        <dsp:cNvPr id="0" name=""/>
        <dsp:cNvSpPr/>
      </dsp:nvSpPr>
      <dsp:spPr>
        <a:xfrm>
          <a:off x="4941478" y="264171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306851" y="1325368"/>
              </a:moveTo>
              <a:arcTo wR="1671545" hR="1671545" stAng="20882853" swAng="8910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B785E-3768-4350-A0F5-8BDCD11F0C93}">
      <dsp:nvSpPr>
        <dsp:cNvPr id="0" name=""/>
        <dsp:cNvSpPr/>
      </dsp:nvSpPr>
      <dsp:spPr>
        <a:xfrm>
          <a:off x="7940625" y="216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</a:t>
          </a:r>
        </a:p>
      </dsp:txBody>
      <dsp:txXfrm>
        <a:off x="7953778" y="2175281"/>
        <a:ext cx="591945" cy="243143"/>
      </dsp:txXfrm>
    </dsp:sp>
    <dsp:sp modelId="{BEF38C87-21F6-415A-BAF4-D6CDD308717A}">
      <dsp:nvSpPr>
        <dsp:cNvPr id="0" name=""/>
        <dsp:cNvSpPr/>
      </dsp:nvSpPr>
      <dsp:spPr>
        <a:xfrm>
          <a:off x="4924975" y="37323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244951" y="2235865"/>
              </a:moveTo>
              <a:arcTo wR="1671545" hR="1671545" stAng="1183857" swAng="11684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B01-0EA3-42A5-8626-657AC502065C}">
      <dsp:nvSpPr>
        <dsp:cNvPr id="0" name=""/>
        <dsp:cNvSpPr/>
      </dsp:nvSpPr>
      <dsp:spPr>
        <a:xfrm>
          <a:off x="7357192" y="3238176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</dsp:txBody>
      <dsp:txXfrm>
        <a:off x="7370345" y="3251329"/>
        <a:ext cx="591945" cy="243143"/>
      </dsp:txXfrm>
    </dsp:sp>
    <dsp:sp modelId="{62673096-BEFB-41CC-8651-B4E3BC105EA8}">
      <dsp:nvSpPr>
        <dsp:cNvPr id="0" name=""/>
        <dsp:cNvSpPr/>
      </dsp:nvSpPr>
      <dsp:spPr>
        <a:xfrm>
          <a:off x="5147676" y="33255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33532" y="3277979"/>
              </a:moveTo>
              <a:arcTo wR="1671545" hR="1671545" stAng="4437332" swAng="187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8F31-7B53-470A-A53C-3275A411D7A2}">
      <dsp:nvSpPr>
        <dsp:cNvPr id="0" name=""/>
        <dsp:cNvSpPr/>
      </dsp:nvSpPr>
      <dsp:spPr>
        <a:xfrm>
          <a:off x="5492384" y="341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</a:t>
          </a:r>
        </a:p>
      </dsp:txBody>
      <dsp:txXfrm>
        <a:off x="5505537" y="3425281"/>
        <a:ext cx="591945" cy="243143"/>
      </dsp:txXfrm>
    </dsp:sp>
    <dsp:sp modelId="{F661A499-1E2A-41B3-8F0D-6AC79AE84B1C}">
      <dsp:nvSpPr>
        <dsp:cNvPr id="0" name=""/>
        <dsp:cNvSpPr/>
      </dsp:nvSpPr>
      <dsp:spPr>
        <a:xfrm>
          <a:off x="3080830" y="34765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75605" y="3265279"/>
              </a:moveTo>
              <a:arcTo wR="1671545" hR="1671545" stAng="4346945" swAng="16384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CB89F-B137-47A6-B884-25666F2717BF}">
      <dsp:nvSpPr>
        <dsp:cNvPr id="0" name=""/>
        <dsp:cNvSpPr/>
      </dsp:nvSpPr>
      <dsp:spPr>
        <a:xfrm>
          <a:off x="3777411" y="333508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3790564" y="3348237"/>
        <a:ext cx="591945" cy="243143"/>
      </dsp:txXfrm>
    </dsp:sp>
    <dsp:sp modelId="{0654AF65-CBC7-447A-82D7-0D390F1F14ED}">
      <dsp:nvSpPr>
        <dsp:cNvPr id="0" name=""/>
        <dsp:cNvSpPr/>
      </dsp:nvSpPr>
      <dsp:spPr>
        <a:xfrm>
          <a:off x="3263088" y="29807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534822" y="2897076"/>
              </a:moveTo>
              <a:arcTo wR="1671545" hR="1671545" stAng="7970820" swAng="14162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8659E-06AC-486B-BB52-C72CC4DA0A54}">
      <dsp:nvSpPr>
        <dsp:cNvPr id="0" name=""/>
        <dsp:cNvSpPr/>
      </dsp:nvSpPr>
      <dsp:spPr>
        <a:xfrm>
          <a:off x="2991826" y="2158862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</a:t>
          </a:r>
        </a:p>
      </dsp:txBody>
      <dsp:txXfrm>
        <a:off x="3004979" y="2172015"/>
        <a:ext cx="591945" cy="243143"/>
      </dsp:txXfrm>
    </dsp:sp>
    <dsp:sp modelId="{4F52467F-FAB2-4CAD-8A77-CB35F51E6C3D}">
      <dsp:nvSpPr>
        <dsp:cNvPr id="0" name=""/>
        <dsp:cNvSpPr/>
      </dsp:nvSpPr>
      <dsp:spPr>
        <a:xfrm>
          <a:off x="3279487" y="393599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825" y="1619026"/>
              </a:moveTo>
              <a:arcTo wR="1671545" hR="1671545" stAng="10908030" swAng="9148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1C4AB-220C-42A3-98CF-B5A6A8FE84C4}">
      <dsp:nvSpPr>
        <dsp:cNvPr id="0" name=""/>
        <dsp:cNvSpPr/>
      </dsp:nvSpPr>
      <dsp:spPr>
        <a:xfrm>
          <a:off x="3121314" y="116781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</a:t>
          </a:r>
        </a:p>
      </dsp:txBody>
      <dsp:txXfrm>
        <a:off x="3134467" y="1180967"/>
        <a:ext cx="591945" cy="243143"/>
      </dsp:txXfrm>
    </dsp:sp>
    <dsp:sp modelId="{47400951-9A10-4985-AE22-49C50163E32D}">
      <dsp:nvSpPr>
        <dsp:cNvPr id="0" name=""/>
        <dsp:cNvSpPr/>
      </dsp:nvSpPr>
      <dsp:spPr>
        <a:xfrm>
          <a:off x="3402654" y="-44075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26011" y="1034843"/>
              </a:moveTo>
              <a:arcTo wR="1671545" hR="1671545" stAng="12143390" swAng="118336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A1981-0FD9-4B80-BEB1-FE1671DF3AAA}">
      <dsp:nvSpPr>
        <dsp:cNvPr id="0" name=""/>
        <dsp:cNvSpPr/>
      </dsp:nvSpPr>
      <dsp:spPr>
        <a:xfrm>
          <a:off x="3777410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</a:t>
          </a:r>
        </a:p>
      </dsp:txBody>
      <dsp:txXfrm>
        <a:off x="3790563" y="118466"/>
        <a:ext cx="591945" cy="243143"/>
      </dsp:txXfrm>
    </dsp:sp>
    <dsp:sp modelId="{B8F6C4EC-C607-46D6-844F-F8D71C7E83A2}">
      <dsp:nvSpPr>
        <dsp:cNvPr id="0" name=""/>
        <dsp:cNvSpPr/>
      </dsp:nvSpPr>
      <dsp:spPr>
        <a:xfrm>
          <a:off x="3033059" y="3531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441399" y="15919"/>
              </a:moveTo>
              <a:arcTo wR="1671545" hR="1671545" stAng="15725166" swAng="16383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4EE61F-8CE6-4436-A5F3-AEDC7D63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8" y="2996023"/>
            <a:ext cx="1190331" cy="1190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2" y="1599759"/>
            <a:ext cx="4147256" cy="16664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9E48C4-75EC-4D90-8464-C0F75EDF4151}"/>
              </a:ext>
            </a:extLst>
          </p:cNvPr>
          <p:cNvSpPr/>
          <p:nvPr/>
        </p:nvSpPr>
        <p:spPr>
          <a:xfrm>
            <a:off x="3254411" y="2986025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EB64A3-6F3F-4308-BCA1-020127B13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398905"/>
              </p:ext>
            </p:extLst>
          </p:nvPr>
        </p:nvGraphicFramePr>
        <p:xfrm>
          <a:off x="-2372510" y="979547"/>
          <a:ext cx="11603020" cy="375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Architecture Using Best Practices of Design Patterns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4035395" y="8658760"/>
            <a:ext cx="15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4035395" y="8354454"/>
            <a:ext cx="27430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DR: Samir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333CAC1E-14D5-4789-AFD8-9CF47CBEE1F1}"/>
              </a:ext>
            </a:extLst>
          </p:cNvPr>
          <p:cNvSpPr/>
          <p:nvPr/>
        </p:nvSpPr>
        <p:spPr>
          <a:xfrm>
            <a:off x="5876364" y="0"/>
            <a:ext cx="1963271" cy="3878126"/>
          </a:xfrm>
          <a:prstGeom prst="flowChartMerg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2F6B5-8357-41A1-9634-15BDB3ED4B2F}"/>
              </a:ext>
            </a:extLst>
          </p:cNvPr>
          <p:cNvSpPr/>
          <p:nvPr/>
        </p:nvSpPr>
        <p:spPr>
          <a:xfrm rot="2636136">
            <a:off x="-564701" y="8858815"/>
            <a:ext cx="2823882" cy="400110"/>
          </a:xfrm>
          <a:prstGeom prst="rect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Version 1.0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9C986-E62B-4EFB-A0E6-C263467DD244}"/>
              </a:ext>
            </a:extLst>
          </p:cNvPr>
          <p:cNvSpPr/>
          <p:nvPr/>
        </p:nvSpPr>
        <p:spPr>
          <a:xfrm>
            <a:off x="4035395" y="8963066"/>
            <a:ext cx="16818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Ahmed Khalil</a:t>
            </a:r>
          </a:p>
        </p:txBody>
      </p:sp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37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15</cp:revision>
  <dcterms:created xsi:type="dcterms:W3CDTF">2019-10-28T09:06:50Z</dcterms:created>
  <dcterms:modified xsi:type="dcterms:W3CDTF">2020-06-06T02:04:31Z</dcterms:modified>
</cp:coreProperties>
</file>