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0" autoAdjust="0"/>
  </p:normalViewPr>
  <p:slideViewPr>
    <p:cSldViewPr snapToGrid="0">
      <p:cViewPr varScale="1">
        <p:scale>
          <a:sx n="57" d="100"/>
          <a:sy n="57" d="100"/>
        </p:scale>
        <p:origin x="26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B7A7-5AE5-4EE3-808F-A566F96DB4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1309924-5A42-45BA-BCF8-6A0647D20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53" y="2835304"/>
            <a:ext cx="7147503" cy="2871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A9C603-E6CE-49E5-87FD-B2E2CCCBDAC0}"/>
              </a:ext>
            </a:extLst>
          </p:cNvPr>
          <p:cNvSpPr/>
          <p:nvPr/>
        </p:nvSpPr>
        <p:spPr>
          <a:xfrm>
            <a:off x="-1" y="6837830"/>
            <a:ext cx="6858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Graduation Project Submitted To Information System Department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49079-2919-42D1-BE35-C91A1B8F8194}"/>
              </a:ext>
            </a:extLst>
          </p:cNvPr>
          <p:cNvSpPr/>
          <p:nvPr/>
        </p:nvSpPr>
        <p:spPr>
          <a:xfrm>
            <a:off x="172944" y="5175837"/>
            <a:ext cx="65121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 Microservice System for student services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4" y="142807"/>
            <a:ext cx="1065091" cy="105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C6B1EA-ABF4-4E23-BED8-F7B08ABB38A5}"/>
              </a:ext>
            </a:extLst>
          </p:cNvPr>
          <p:cNvSpPr/>
          <p:nvPr/>
        </p:nvSpPr>
        <p:spPr>
          <a:xfrm>
            <a:off x="3934127" y="8990226"/>
            <a:ext cx="15186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TAVSS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3866448" y="8685920"/>
            <a:ext cx="2878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</a:t>
            </a:r>
            <a:r>
              <a:rPr lang="en-US" sz="20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Samir</a:t>
            </a:r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Abd El-</a:t>
            </a:r>
            <a:r>
              <a:rPr lang="en-US" sz="20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Razik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15346EF-3420-4175-9C28-DFACB6F5901F}"/>
              </a:ext>
            </a:extLst>
          </p:cNvPr>
          <p:cNvSpPr/>
          <p:nvPr/>
        </p:nvSpPr>
        <p:spPr>
          <a:xfrm rot="10800000">
            <a:off x="4524233" y="-14427"/>
            <a:ext cx="4619767" cy="4744589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1665245D-2668-465B-A0A4-B171D724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 bwMode="auto">
          <a:xfrm>
            <a:off x="5054013" y="76537"/>
            <a:ext cx="2280862" cy="118349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93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1309924-5A42-45BA-BCF8-6A0647D20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3998"/>
            <a:ext cx="7147503" cy="2871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A9C603-E6CE-49E5-87FD-B2E2CCCBDAC0}"/>
              </a:ext>
            </a:extLst>
          </p:cNvPr>
          <p:cNvSpPr/>
          <p:nvPr/>
        </p:nvSpPr>
        <p:spPr>
          <a:xfrm>
            <a:off x="-1" y="6837830"/>
            <a:ext cx="68580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مشروع التخرج منشئ ل</a:t>
            </a:r>
            <a:r>
              <a:rPr lang="ar-EG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قسم نظم المعلومات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49079-2919-42D1-BE35-C91A1B8F8194}"/>
              </a:ext>
            </a:extLst>
          </p:cNvPr>
          <p:cNvSpPr/>
          <p:nvPr/>
        </p:nvSpPr>
        <p:spPr>
          <a:xfrm>
            <a:off x="172944" y="5175837"/>
            <a:ext cx="65121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800" b="1" dirty="0"/>
              <a:t>النظام التفاعلي التعليمي لخدمات الطلاب باستخدام هياكل الخدمات الدقيقة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965" y="132239"/>
            <a:ext cx="1065091" cy="105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C6B1EA-ABF4-4E23-BED8-F7B08ABB38A5}"/>
              </a:ext>
            </a:extLst>
          </p:cNvPr>
          <p:cNvSpPr/>
          <p:nvPr/>
        </p:nvSpPr>
        <p:spPr>
          <a:xfrm>
            <a:off x="1172527" y="8757226"/>
            <a:ext cx="1446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Tavss</a:t>
            </a:r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ar-EG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فريق: 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273039" y="8452920"/>
            <a:ext cx="23871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دكتور: سمير عبد الرازق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15346EF-3420-4175-9C28-DFACB6F5901F}"/>
              </a:ext>
            </a:extLst>
          </p:cNvPr>
          <p:cNvSpPr/>
          <p:nvPr/>
        </p:nvSpPr>
        <p:spPr>
          <a:xfrm rot="10800000">
            <a:off x="-2309885" y="-14426"/>
            <a:ext cx="4619767" cy="4744589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1665245D-2668-465B-A0A4-B171D724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 bwMode="auto">
          <a:xfrm>
            <a:off x="-196504" y="132239"/>
            <a:ext cx="2280862" cy="118349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6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4021</TotalTime>
  <Words>44</Words>
  <Application>Microsoft Office PowerPoint</Application>
  <PresentationFormat>A4 Paper (210x297 mm)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25</cp:revision>
  <dcterms:created xsi:type="dcterms:W3CDTF">2019-10-28T09:06:50Z</dcterms:created>
  <dcterms:modified xsi:type="dcterms:W3CDTF">2020-06-19T00:06:14Z</dcterms:modified>
</cp:coreProperties>
</file>