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0" autoAdjust="0"/>
  </p:normalViewPr>
  <p:slideViewPr>
    <p:cSldViewPr snapToGrid="0">
      <p:cViewPr varScale="1">
        <p:scale>
          <a:sx n="57" d="100"/>
          <a:sy n="57" d="100"/>
        </p:scale>
        <p:origin x="26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53" y="2835304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Graduation Project Submitted To Information System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 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" y="142807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3934127" y="8990226"/>
            <a:ext cx="15186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3866448" y="8685920"/>
            <a:ext cx="2878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Samir</a:t>
            </a:r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Abd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Razik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4524233" y="-14427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5054013" y="76537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3998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مشروع التخرج منشئ ل</a:t>
            </a:r>
            <a:r>
              <a:rPr lang="ar-EG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قسم نظم المعلومات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dirty="0"/>
              <a:t>النظام </a:t>
            </a:r>
            <a:r>
              <a:rPr lang="ar-EG" sz="2800" b="1" dirty="0" err="1"/>
              <a:t>التافعلى</a:t>
            </a:r>
            <a:r>
              <a:rPr lang="ar-EG" sz="2800" b="1" dirty="0"/>
              <a:t> </a:t>
            </a:r>
            <a:r>
              <a:rPr lang="ar-EG" sz="2800" b="1" dirty="0" err="1"/>
              <a:t>التعليمى</a:t>
            </a:r>
            <a:r>
              <a:rPr lang="ar-EG" sz="2800" b="1" dirty="0"/>
              <a:t> لخدمات الطلاب باستخدام هياكل الخدمات الدقيقة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65" y="132239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1172527" y="8757226"/>
            <a:ext cx="1446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فريق: 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273039" y="8452920"/>
            <a:ext cx="23871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دكتور: سمير عبد الرازق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-2309885" y="-14426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-196504" y="132239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2770</TotalTime>
  <Words>44</Words>
  <Application>Microsoft Office PowerPoint</Application>
  <PresentationFormat>A4 Paper (210x297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23</cp:revision>
  <dcterms:created xsi:type="dcterms:W3CDTF">2019-10-28T09:06:50Z</dcterms:created>
  <dcterms:modified xsi:type="dcterms:W3CDTF">2020-06-17T00:42:26Z</dcterms:modified>
</cp:coreProperties>
</file>