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9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7A7-5AE5-4EE3-808F-A566F96DB4B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53" y="2835304"/>
            <a:ext cx="7147503" cy="2871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Graduation Project Submitted To Information System 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 System for 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" y="142807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4035395" y="9058870"/>
            <a:ext cx="15186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3967716" y="8754564"/>
            <a:ext cx="2878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Samir</a:t>
            </a:r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Abd El-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Razik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D309B-E777-4609-B7C0-ED753C978481}"/>
              </a:ext>
            </a:extLst>
          </p:cNvPr>
          <p:cNvSpPr/>
          <p:nvPr/>
        </p:nvSpPr>
        <p:spPr>
          <a:xfrm>
            <a:off x="3998495" y="8450258"/>
            <a:ext cx="24654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Prof.Hazem</a:t>
            </a:r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El-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Bakry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5346EF-3420-4175-9C28-DFACB6F5901F}"/>
              </a:ext>
            </a:extLst>
          </p:cNvPr>
          <p:cNvSpPr/>
          <p:nvPr/>
        </p:nvSpPr>
        <p:spPr>
          <a:xfrm rot="10800000">
            <a:off x="4524233" y="-14427"/>
            <a:ext cx="4619767" cy="4744589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5054013" y="76537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2678</TotalTime>
  <Words>25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19</cp:revision>
  <dcterms:created xsi:type="dcterms:W3CDTF">2019-10-28T09:06:50Z</dcterms:created>
  <dcterms:modified xsi:type="dcterms:W3CDTF">2020-06-14T06:37:04Z</dcterms:modified>
</cp:coreProperties>
</file>