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6" r:id="rId8"/>
    <p:sldId id="265" r:id="rId9"/>
    <p:sldId id="260" r:id="rId10"/>
    <p:sldId id="261" r:id="rId11"/>
    <p:sldId id="258" r:id="rId1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35" autoAdjust="0"/>
    <p:restoredTop sz="95220" autoAdjust="0"/>
  </p:normalViewPr>
  <p:slideViewPr>
    <p:cSldViewPr snapToGrid="0">
      <p:cViewPr varScale="1">
        <p:scale>
          <a:sx n="57" d="100"/>
          <a:sy n="57" d="100"/>
        </p:scale>
        <p:origin x="14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7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8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9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2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9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9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6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8B7A7-5AE5-4EE3-808F-A566F96DB4B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89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1309924-5A42-45BA-BCF8-6A0647D20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753" y="2835304"/>
            <a:ext cx="7147503" cy="28719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A9C603-E6CE-49E5-87FD-B2E2CCCBDAC0}"/>
              </a:ext>
            </a:extLst>
          </p:cNvPr>
          <p:cNvSpPr/>
          <p:nvPr/>
        </p:nvSpPr>
        <p:spPr>
          <a:xfrm>
            <a:off x="-1" y="6837830"/>
            <a:ext cx="68580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Graduation Project Submitted To Information System Department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649079-2919-42D1-BE35-C91A1B8F8194}"/>
              </a:ext>
            </a:extLst>
          </p:cNvPr>
          <p:cNvSpPr/>
          <p:nvPr/>
        </p:nvSpPr>
        <p:spPr>
          <a:xfrm>
            <a:off x="172944" y="5175837"/>
            <a:ext cx="651211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Interactive Microservice System for student services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423CD4-BE45-46E8-8A0C-FF92638B0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36" b="93274" l="5310" r="95575">
                        <a14:foregroundMark x1="34513" y1="20628" x2="34513" y2="20628"/>
                        <a14:foregroundMark x1="34513" y1="21525" x2="34513" y2="21525"/>
                        <a14:foregroundMark x1="34513" y1="21525" x2="34513" y2="21525"/>
                        <a14:foregroundMark x1="23009" y1="31390" x2="33628" y2="26009"/>
                        <a14:foregroundMark x1="46903" y1="10762" x2="21681" y2="35874"/>
                        <a14:foregroundMark x1="67257" y1="9865" x2="38053" y2="10314"/>
                        <a14:foregroundMark x1="38053" y1="10314" x2="16814" y2="21076"/>
                        <a14:foregroundMark x1="16814" y1="21076" x2="14602" y2="37668"/>
                        <a14:foregroundMark x1="14159" y1="30942" x2="9292" y2="59641"/>
                        <a14:foregroundMark x1="9292" y1="59641" x2="14602" y2="68610"/>
                        <a14:foregroundMark x1="15929" y1="53812" x2="16814" y2="79821"/>
                        <a14:foregroundMark x1="16814" y1="79821" x2="44248" y2="86547"/>
                        <a14:foregroundMark x1="69027" y1="88341" x2="83186" y2="66368"/>
                        <a14:foregroundMark x1="83186" y1="66368" x2="86726" y2="39910"/>
                        <a14:foregroundMark x1="73451" y1="85202" x2="28319" y2="85202"/>
                        <a14:foregroundMark x1="30973" y1="88789" x2="58850" y2="93274"/>
                        <a14:foregroundMark x1="87611" y1="29148" x2="90708" y2="52915"/>
                        <a14:foregroundMark x1="90708" y1="52915" x2="87168" y2="75336"/>
                        <a14:foregroundMark x1="87168" y1="75336" x2="68142" y2="89238"/>
                        <a14:foregroundMark x1="68142" y1="89238" x2="44248" y2="93274"/>
                        <a14:foregroundMark x1="92035" y1="64574" x2="92035" y2="37668"/>
                        <a14:foregroundMark x1="28761" y1="77578" x2="13717" y2="59641"/>
                        <a14:foregroundMark x1="13717" y1="59641" x2="13274" y2="58296"/>
                        <a14:foregroundMark x1="6195" y1="60090" x2="5752" y2="47534"/>
                        <a14:foregroundMark x1="48673" y1="4484" x2="48673" y2="4484"/>
                        <a14:foregroundMark x1="88496" y1="61435" x2="84956" y2="61435"/>
                        <a14:foregroundMark x1="94690" y1="44395" x2="95575" y2="51570"/>
                        <a14:backgroundMark x1="14602" y1="9865" x2="14602" y2="9865"/>
                        <a14:backgroundMark x1="14602" y1="9865" x2="14602" y2="9865"/>
                        <a14:backgroundMark x1="14602" y1="9865" x2="14602" y2="9865"/>
                        <a14:backgroundMark x1="14602" y1="9865" x2="9292" y2="14798"/>
                        <a14:backgroundMark x1="11504" y1="9417" x2="11504" y2="9417"/>
                        <a14:backgroundMark x1="11504" y1="9417" x2="8061" y2="19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4" y="142807"/>
            <a:ext cx="1065091" cy="10509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4C6B1EA-ABF4-4E23-BED8-F7B08ABB38A5}"/>
              </a:ext>
            </a:extLst>
          </p:cNvPr>
          <p:cNvSpPr/>
          <p:nvPr/>
        </p:nvSpPr>
        <p:spPr>
          <a:xfrm>
            <a:off x="3934127" y="8990226"/>
            <a:ext cx="15186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TAVSS Team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C76AE4-A2D7-407A-8EFE-187C405A4B82}"/>
              </a:ext>
            </a:extLst>
          </p:cNvPr>
          <p:cNvSpPr/>
          <p:nvPr/>
        </p:nvSpPr>
        <p:spPr>
          <a:xfrm>
            <a:off x="3866448" y="8685920"/>
            <a:ext cx="28784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</a:t>
            </a:r>
            <a:r>
              <a:rPr lang="en-US" sz="20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Samir</a:t>
            </a:r>
            <a:r>
              <a:rPr lang="en-US" sz="2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Abd El-</a:t>
            </a:r>
            <a:r>
              <a:rPr lang="en-US" sz="20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Razik</a:t>
            </a:r>
            <a:endParaRPr lang="en-US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15346EF-3420-4175-9C28-DFACB6F5901F}"/>
              </a:ext>
            </a:extLst>
          </p:cNvPr>
          <p:cNvSpPr/>
          <p:nvPr/>
        </p:nvSpPr>
        <p:spPr>
          <a:xfrm rot="10800000">
            <a:off x="4524233" y="-14427"/>
            <a:ext cx="4619767" cy="4744589"/>
          </a:xfrm>
          <a:prstGeom prst="triangle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1665245D-2668-465B-A0A4-B171D72484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22"/>
          <a:stretch/>
        </p:blipFill>
        <p:spPr bwMode="auto">
          <a:xfrm>
            <a:off x="5054013" y="76537"/>
            <a:ext cx="2280862" cy="1183491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93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649079-2919-42D1-BE35-C91A1B8F8194}"/>
              </a:ext>
            </a:extLst>
          </p:cNvPr>
          <p:cNvSpPr/>
          <p:nvPr/>
        </p:nvSpPr>
        <p:spPr>
          <a:xfrm>
            <a:off x="232753" y="2460010"/>
            <a:ext cx="651211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Interactive</a:t>
            </a:r>
          </a:p>
          <a:p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Microservices</a:t>
            </a:r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for 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 services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423CD4-BE45-46E8-8A0C-FF92638B0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36" b="93274" l="5310" r="95575">
                        <a14:foregroundMark x1="34513" y1="20628" x2="34513" y2="20628"/>
                        <a14:foregroundMark x1="34513" y1="21525" x2="34513" y2="21525"/>
                        <a14:foregroundMark x1="34513" y1="21525" x2="34513" y2="21525"/>
                        <a14:foregroundMark x1="23009" y1="31390" x2="33628" y2="26009"/>
                        <a14:foregroundMark x1="46903" y1="10762" x2="21681" y2="35874"/>
                        <a14:foregroundMark x1="67257" y1="9865" x2="38053" y2="10314"/>
                        <a14:foregroundMark x1="38053" y1="10314" x2="16814" y2="21076"/>
                        <a14:foregroundMark x1="16814" y1="21076" x2="14602" y2="37668"/>
                        <a14:foregroundMark x1="14159" y1="30942" x2="9292" y2="59641"/>
                        <a14:foregroundMark x1="9292" y1="59641" x2="14602" y2="68610"/>
                        <a14:foregroundMark x1="15929" y1="53812" x2="16814" y2="79821"/>
                        <a14:foregroundMark x1="16814" y1="79821" x2="44248" y2="86547"/>
                        <a14:foregroundMark x1="69027" y1="88341" x2="83186" y2="66368"/>
                        <a14:foregroundMark x1="83186" y1="66368" x2="86726" y2="39910"/>
                        <a14:foregroundMark x1="73451" y1="85202" x2="28319" y2="85202"/>
                        <a14:foregroundMark x1="30973" y1="88789" x2="58850" y2="93274"/>
                        <a14:foregroundMark x1="87611" y1="29148" x2="90708" y2="52915"/>
                        <a14:foregroundMark x1="90708" y1="52915" x2="87168" y2="75336"/>
                        <a14:foregroundMark x1="87168" y1="75336" x2="68142" y2="89238"/>
                        <a14:foregroundMark x1="68142" y1="89238" x2="44248" y2="93274"/>
                        <a14:foregroundMark x1="92035" y1="64574" x2="92035" y2="37668"/>
                        <a14:foregroundMark x1="28761" y1="77578" x2="13717" y2="59641"/>
                        <a14:foregroundMark x1="13717" y1="59641" x2="13274" y2="58296"/>
                        <a14:foregroundMark x1="6195" y1="60090" x2="5752" y2="47534"/>
                        <a14:foregroundMark x1="48673" y1="4484" x2="48673" y2="4484"/>
                        <a14:foregroundMark x1="88496" y1="61435" x2="84956" y2="61435"/>
                        <a14:foregroundMark x1="94690" y1="44395" x2="95575" y2="51570"/>
                        <a14:backgroundMark x1="14602" y1="9865" x2="14602" y2="9865"/>
                        <a14:backgroundMark x1="14602" y1="9865" x2="14602" y2="9865"/>
                        <a14:backgroundMark x1="14602" y1="9865" x2="14602" y2="9865"/>
                        <a14:backgroundMark x1="14602" y1="9865" x2="9292" y2="14798"/>
                        <a14:backgroundMark x1="11504" y1="9417" x2="11504" y2="9417"/>
                        <a14:backgroundMark x1="11504" y1="9417" x2="8061" y2="19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1" y="294493"/>
            <a:ext cx="1065091" cy="105095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2C76AE4-A2D7-407A-8EFE-187C405A4B82}"/>
              </a:ext>
            </a:extLst>
          </p:cNvPr>
          <p:cNvSpPr/>
          <p:nvPr/>
        </p:nvSpPr>
        <p:spPr>
          <a:xfrm>
            <a:off x="1629902" y="7535233"/>
            <a:ext cx="3717814" cy="8925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Supervised by</a:t>
            </a:r>
          </a:p>
          <a:p>
            <a:pPr algn="ctr"/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Dr. Samir </a:t>
            </a:r>
            <a:r>
              <a:rPr lang="en-US" sz="3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Abdelrazek</a:t>
            </a:r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1665245D-2668-465B-A0A4-B171D72484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22"/>
          <a:stretch/>
        </p:blipFill>
        <p:spPr bwMode="auto">
          <a:xfrm>
            <a:off x="4946437" y="228224"/>
            <a:ext cx="2280862" cy="1183491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206C6D7-680E-4B01-B7AA-95408D6F60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82" y="4638802"/>
            <a:ext cx="4349799" cy="1100987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76528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1309924-5A42-45BA-BCF8-6A0647D20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63998"/>
            <a:ext cx="7147503" cy="28719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A9C603-E6CE-49E5-87FD-B2E2CCCBDAC0}"/>
              </a:ext>
            </a:extLst>
          </p:cNvPr>
          <p:cNvSpPr/>
          <p:nvPr/>
        </p:nvSpPr>
        <p:spPr>
          <a:xfrm>
            <a:off x="-1" y="6837830"/>
            <a:ext cx="68580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EG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مشروع التخرج منشئ ل</a:t>
            </a:r>
            <a:r>
              <a:rPr lang="ar-EG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قسم نظم المعلومات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649079-2919-42D1-BE35-C91A1B8F8194}"/>
              </a:ext>
            </a:extLst>
          </p:cNvPr>
          <p:cNvSpPr/>
          <p:nvPr/>
        </p:nvSpPr>
        <p:spPr>
          <a:xfrm>
            <a:off x="172944" y="5175837"/>
            <a:ext cx="651211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EG" sz="2800" b="1" dirty="0"/>
              <a:t>النظام التفاعلي التعليمي لخدمات الطلاب باستخدام هياكل الخدمات الدقيقة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423CD4-BE45-46E8-8A0C-FF92638B0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36" b="93274" l="5310" r="95575">
                        <a14:foregroundMark x1="34513" y1="20628" x2="34513" y2="20628"/>
                        <a14:foregroundMark x1="34513" y1="21525" x2="34513" y2="21525"/>
                        <a14:foregroundMark x1="34513" y1="21525" x2="34513" y2="21525"/>
                        <a14:foregroundMark x1="23009" y1="31390" x2="33628" y2="26009"/>
                        <a14:foregroundMark x1="46903" y1="10762" x2="21681" y2="35874"/>
                        <a14:foregroundMark x1="67257" y1="9865" x2="38053" y2="10314"/>
                        <a14:foregroundMark x1="38053" y1="10314" x2="16814" y2="21076"/>
                        <a14:foregroundMark x1="16814" y1="21076" x2="14602" y2="37668"/>
                        <a14:foregroundMark x1="14159" y1="30942" x2="9292" y2="59641"/>
                        <a14:foregroundMark x1="9292" y1="59641" x2="14602" y2="68610"/>
                        <a14:foregroundMark x1="15929" y1="53812" x2="16814" y2="79821"/>
                        <a14:foregroundMark x1="16814" y1="79821" x2="44248" y2="86547"/>
                        <a14:foregroundMark x1="69027" y1="88341" x2="83186" y2="66368"/>
                        <a14:foregroundMark x1="83186" y1="66368" x2="86726" y2="39910"/>
                        <a14:foregroundMark x1="73451" y1="85202" x2="28319" y2="85202"/>
                        <a14:foregroundMark x1="30973" y1="88789" x2="58850" y2="93274"/>
                        <a14:foregroundMark x1="87611" y1="29148" x2="90708" y2="52915"/>
                        <a14:foregroundMark x1="90708" y1="52915" x2="87168" y2="75336"/>
                        <a14:foregroundMark x1="87168" y1="75336" x2="68142" y2="89238"/>
                        <a14:foregroundMark x1="68142" y1="89238" x2="44248" y2="93274"/>
                        <a14:foregroundMark x1="92035" y1="64574" x2="92035" y2="37668"/>
                        <a14:foregroundMark x1="28761" y1="77578" x2="13717" y2="59641"/>
                        <a14:foregroundMark x1="13717" y1="59641" x2="13274" y2="58296"/>
                        <a14:foregroundMark x1="6195" y1="60090" x2="5752" y2="47534"/>
                        <a14:foregroundMark x1="48673" y1="4484" x2="48673" y2="4484"/>
                        <a14:foregroundMark x1="88496" y1="61435" x2="84956" y2="61435"/>
                        <a14:foregroundMark x1="94690" y1="44395" x2="95575" y2="51570"/>
                        <a14:backgroundMark x1="14602" y1="9865" x2="14602" y2="9865"/>
                        <a14:backgroundMark x1="14602" y1="9865" x2="14602" y2="9865"/>
                        <a14:backgroundMark x1="14602" y1="9865" x2="14602" y2="9865"/>
                        <a14:backgroundMark x1="14602" y1="9865" x2="9292" y2="14798"/>
                        <a14:backgroundMark x1="11504" y1="9417" x2="11504" y2="9417"/>
                        <a14:backgroundMark x1="11504" y1="9417" x2="8061" y2="19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965" y="132239"/>
            <a:ext cx="1065091" cy="10509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4C6B1EA-ABF4-4E23-BED8-F7B08ABB38A5}"/>
              </a:ext>
            </a:extLst>
          </p:cNvPr>
          <p:cNvSpPr/>
          <p:nvPr/>
        </p:nvSpPr>
        <p:spPr>
          <a:xfrm>
            <a:off x="1172527" y="8757226"/>
            <a:ext cx="14464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Tavss</a:t>
            </a:r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ar-EG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فريق: </a:t>
            </a:r>
            <a:endParaRPr lang="en-US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C76AE4-A2D7-407A-8EFE-187C405A4B82}"/>
              </a:ext>
            </a:extLst>
          </p:cNvPr>
          <p:cNvSpPr/>
          <p:nvPr/>
        </p:nvSpPr>
        <p:spPr>
          <a:xfrm>
            <a:off x="273039" y="8452920"/>
            <a:ext cx="23871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EG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دكتور: سمير عبد الرازق</a:t>
            </a:r>
            <a:endParaRPr lang="en-US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15346EF-3420-4175-9C28-DFACB6F5901F}"/>
              </a:ext>
            </a:extLst>
          </p:cNvPr>
          <p:cNvSpPr/>
          <p:nvPr/>
        </p:nvSpPr>
        <p:spPr>
          <a:xfrm rot="10800000">
            <a:off x="-2309885" y="-14426"/>
            <a:ext cx="4619767" cy="4744589"/>
          </a:xfrm>
          <a:prstGeom prst="triangle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1665245D-2668-465B-A0A4-B171D72484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22"/>
          <a:stretch/>
        </p:blipFill>
        <p:spPr bwMode="auto">
          <a:xfrm>
            <a:off x="-196504" y="132239"/>
            <a:ext cx="2280862" cy="1183491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74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1309924-5A42-45BA-BCF8-6A0647D20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63998"/>
            <a:ext cx="7147503" cy="28719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A9C603-E6CE-49E5-87FD-B2E2CCCBDAC0}"/>
              </a:ext>
            </a:extLst>
          </p:cNvPr>
          <p:cNvSpPr/>
          <p:nvPr/>
        </p:nvSpPr>
        <p:spPr>
          <a:xfrm>
            <a:off x="-1" y="6837830"/>
            <a:ext cx="68580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EG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مشروع التخرج منشئ ل</a:t>
            </a:r>
            <a:r>
              <a:rPr lang="ar-EG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قسم نظم المعلومات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649079-2919-42D1-BE35-C91A1B8F8194}"/>
              </a:ext>
            </a:extLst>
          </p:cNvPr>
          <p:cNvSpPr/>
          <p:nvPr/>
        </p:nvSpPr>
        <p:spPr>
          <a:xfrm>
            <a:off x="172944" y="5175837"/>
            <a:ext cx="651211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EG" sz="2800" b="1" dirty="0"/>
              <a:t>النظام التفاعلي التعليمي لخدمات الطلاب باستخدام هياكل الخدمات الدقيقة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423CD4-BE45-46E8-8A0C-FF92638B0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36" b="93274" l="5310" r="95575">
                        <a14:foregroundMark x1="34513" y1="20628" x2="34513" y2="20628"/>
                        <a14:foregroundMark x1="34513" y1="21525" x2="34513" y2="21525"/>
                        <a14:foregroundMark x1="34513" y1="21525" x2="34513" y2="21525"/>
                        <a14:foregroundMark x1="23009" y1="31390" x2="33628" y2="26009"/>
                        <a14:foregroundMark x1="46903" y1="10762" x2="21681" y2="35874"/>
                        <a14:foregroundMark x1="67257" y1="9865" x2="38053" y2="10314"/>
                        <a14:foregroundMark x1="38053" y1="10314" x2="16814" y2="21076"/>
                        <a14:foregroundMark x1="16814" y1="21076" x2="14602" y2="37668"/>
                        <a14:foregroundMark x1="14159" y1="30942" x2="9292" y2="59641"/>
                        <a14:foregroundMark x1="9292" y1="59641" x2="14602" y2="68610"/>
                        <a14:foregroundMark x1="15929" y1="53812" x2="16814" y2="79821"/>
                        <a14:foregroundMark x1="16814" y1="79821" x2="44248" y2="86547"/>
                        <a14:foregroundMark x1="69027" y1="88341" x2="83186" y2="66368"/>
                        <a14:foregroundMark x1="83186" y1="66368" x2="86726" y2="39910"/>
                        <a14:foregroundMark x1="73451" y1="85202" x2="28319" y2="85202"/>
                        <a14:foregroundMark x1="30973" y1="88789" x2="58850" y2="93274"/>
                        <a14:foregroundMark x1="87611" y1="29148" x2="90708" y2="52915"/>
                        <a14:foregroundMark x1="90708" y1="52915" x2="87168" y2="75336"/>
                        <a14:foregroundMark x1="87168" y1="75336" x2="68142" y2="89238"/>
                        <a14:foregroundMark x1="68142" y1="89238" x2="44248" y2="93274"/>
                        <a14:foregroundMark x1="92035" y1="64574" x2="92035" y2="37668"/>
                        <a14:foregroundMark x1="28761" y1="77578" x2="13717" y2="59641"/>
                        <a14:foregroundMark x1="13717" y1="59641" x2="13274" y2="58296"/>
                        <a14:foregroundMark x1="6195" y1="60090" x2="5752" y2="47534"/>
                        <a14:foregroundMark x1="48673" y1="4484" x2="48673" y2="4484"/>
                        <a14:foregroundMark x1="88496" y1="61435" x2="84956" y2="61435"/>
                        <a14:foregroundMark x1="94690" y1="44395" x2="95575" y2="51570"/>
                        <a14:backgroundMark x1="14602" y1="9865" x2="14602" y2="9865"/>
                        <a14:backgroundMark x1="14602" y1="9865" x2="14602" y2="9865"/>
                        <a14:backgroundMark x1="14602" y1="9865" x2="14602" y2="9865"/>
                        <a14:backgroundMark x1="14602" y1="9865" x2="9292" y2="14798"/>
                        <a14:backgroundMark x1="11504" y1="9417" x2="11504" y2="9417"/>
                        <a14:backgroundMark x1="11504" y1="9417" x2="8061" y2="19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965" y="132239"/>
            <a:ext cx="1065091" cy="10509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4C6B1EA-ABF4-4E23-BED8-F7B08ABB38A5}"/>
              </a:ext>
            </a:extLst>
          </p:cNvPr>
          <p:cNvSpPr/>
          <p:nvPr/>
        </p:nvSpPr>
        <p:spPr>
          <a:xfrm>
            <a:off x="1172527" y="8757226"/>
            <a:ext cx="14464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Tavss</a:t>
            </a:r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ar-EG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فريق: </a:t>
            </a:r>
            <a:endParaRPr lang="en-US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C76AE4-A2D7-407A-8EFE-187C405A4B82}"/>
              </a:ext>
            </a:extLst>
          </p:cNvPr>
          <p:cNvSpPr/>
          <p:nvPr/>
        </p:nvSpPr>
        <p:spPr>
          <a:xfrm>
            <a:off x="273039" y="8452920"/>
            <a:ext cx="23871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EG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دكتور: سمير عبد الرازق</a:t>
            </a:r>
            <a:endParaRPr lang="en-US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15346EF-3420-4175-9C28-DFACB6F5901F}"/>
              </a:ext>
            </a:extLst>
          </p:cNvPr>
          <p:cNvSpPr/>
          <p:nvPr/>
        </p:nvSpPr>
        <p:spPr>
          <a:xfrm rot="10800000">
            <a:off x="-2309885" y="-14426"/>
            <a:ext cx="4619767" cy="4744589"/>
          </a:xfrm>
          <a:prstGeom prst="triangle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1665245D-2668-465B-A0A4-B171D72484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22"/>
          <a:stretch/>
        </p:blipFill>
        <p:spPr bwMode="auto">
          <a:xfrm>
            <a:off x="-196504" y="132239"/>
            <a:ext cx="2280862" cy="1183491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65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chemeClr val="bg1">
                <a:lumMod val="50000"/>
                <a:lumOff val="50000"/>
              </a:schemeClr>
            </a:gs>
            <a:gs pos="60000">
              <a:schemeClr val="bg1">
                <a:lumMod val="75000"/>
                <a:lumOff val="25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649079-2919-42D1-BE35-C91A1B8F8194}"/>
              </a:ext>
            </a:extLst>
          </p:cNvPr>
          <p:cNvSpPr/>
          <p:nvPr/>
        </p:nvSpPr>
        <p:spPr>
          <a:xfrm>
            <a:off x="232753" y="2460010"/>
            <a:ext cx="651211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Interactive</a:t>
            </a:r>
          </a:p>
          <a:p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Microservices</a:t>
            </a:r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for 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 services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423CD4-BE45-46E8-8A0C-FF92638B0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36" b="93274" l="5310" r="95575">
                        <a14:foregroundMark x1="34513" y1="20628" x2="34513" y2="20628"/>
                        <a14:foregroundMark x1="34513" y1="21525" x2="34513" y2="21525"/>
                        <a14:foregroundMark x1="34513" y1="21525" x2="34513" y2="21525"/>
                        <a14:foregroundMark x1="23009" y1="31390" x2="33628" y2="26009"/>
                        <a14:foregroundMark x1="46903" y1="10762" x2="21681" y2="35874"/>
                        <a14:foregroundMark x1="67257" y1="9865" x2="38053" y2="10314"/>
                        <a14:foregroundMark x1="38053" y1="10314" x2="16814" y2="21076"/>
                        <a14:foregroundMark x1="16814" y1="21076" x2="14602" y2="37668"/>
                        <a14:foregroundMark x1="14159" y1="30942" x2="9292" y2="59641"/>
                        <a14:foregroundMark x1="9292" y1="59641" x2="14602" y2="68610"/>
                        <a14:foregroundMark x1="15929" y1="53812" x2="16814" y2="79821"/>
                        <a14:foregroundMark x1="16814" y1="79821" x2="44248" y2="86547"/>
                        <a14:foregroundMark x1="69027" y1="88341" x2="83186" y2="66368"/>
                        <a14:foregroundMark x1="83186" y1="66368" x2="86726" y2="39910"/>
                        <a14:foregroundMark x1="73451" y1="85202" x2="28319" y2="85202"/>
                        <a14:foregroundMark x1="30973" y1="88789" x2="58850" y2="93274"/>
                        <a14:foregroundMark x1="87611" y1="29148" x2="90708" y2="52915"/>
                        <a14:foregroundMark x1="90708" y1="52915" x2="87168" y2="75336"/>
                        <a14:foregroundMark x1="87168" y1="75336" x2="68142" y2="89238"/>
                        <a14:foregroundMark x1="68142" y1="89238" x2="44248" y2="93274"/>
                        <a14:foregroundMark x1="92035" y1="64574" x2="92035" y2="37668"/>
                        <a14:foregroundMark x1="28761" y1="77578" x2="13717" y2="59641"/>
                        <a14:foregroundMark x1="13717" y1="59641" x2="13274" y2="58296"/>
                        <a14:foregroundMark x1="6195" y1="60090" x2="5752" y2="47534"/>
                        <a14:foregroundMark x1="48673" y1="4484" x2="48673" y2="4484"/>
                        <a14:foregroundMark x1="88496" y1="61435" x2="84956" y2="61435"/>
                        <a14:foregroundMark x1="94690" y1="44395" x2="95575" y2="51570"/>
                        <a14:backgroundMark x1="14602" y1="9865" x2="14602" y2="9865"/>
                        <a14:backgroundMark x1="14602" y1="9865" x2="14602" y2="9865"/>
                        <a14:backgroundMark x1="14602" y1="9865" x2="14602" y2="9865"/>
                        <a14:backgroundMark x1="14602" y1="9865" x2="9292" y2="14798"/>
                        <a14:backgroundMark x1="11504" y1="9417" x2="11504" y2="9417"/>
                        <a14:backgroundMark x1="11504" y1="9417" x2="8061" y2="19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1" y="294493"/>
            <a:ext cx="1065091" cy="105095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2C76AE4-A2D7-407A-8EFE-187C405A4B82}"/>
              </a:ext>
            </a:extLst>
          </p:cNvPr>
          <p:cNvSpPr/>
          <p:nvPr/>
        </p:nvSpPr>
        <p:spPr>
          <a:xfrm>
            <a:off x="1629902" y="7535233"/>
            <a:ext cx="3717814" cy="8925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Supervised by</a:t>
            </a:r>
          </a:p>
          <a:p>
            <a:pPr algn="ctr"/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Dr. Samir </a:t>
            </a:r>
            <a:r>
              <a:rPr lang="en-US" sz="3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Abdelrazek</a:t>
            </a:r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1665245D-2668-465B-A0A4-B171D72484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22"/>
          <a:stretch/>
        </p:blipFill>
        <p:spPr bwMode="auto">
          <a:xfrm>
            <a:off x="4946437" y="228224"/>
            <a:ext cx="2280862" cy="1183491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206C6D7-680E-4B01-B7AA-95408D6F60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1" y="4670266"/>
            <a:ext cx="4349799" cy="110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7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1000" r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649079-2919-42D1-BE35-C91A1B8F8194}"/>
              </a:ext>
            </a:extLst>
          </p:cNvPr>
          <p:cNvSpPr/>
          <p:nvPr/>
        </p:nvSpPr>
        <p:spPr>
          <a:xfrm>
            <a:off x="232753" y="2460010"/>
            <a:ext cx="651211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Interactive</a:t>
            </a:r>
          </a:p>
          <a:p>
            <a:pPr algn="ctr"/>
            <a:r>
              <a:rPr lang="en-US" sz="5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Microservices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for 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 services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423CD4-BE45-46E8-8A0C-FF92638B0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36" b="93274" l="5310" r="95575">
                        <a14:foregroundMark x1="34513" y1="20628" x2="34513" y2="20628"/>
                        <a14:foregroundMark x1="34513" y1="21525" x2="34513" y2="21525"/>
                        <a14:foregroundMark x1="34513" y1="21525" x2="34513" y2="21525"/>
                        <a14:foregroundMark x1="23009" y1="31390" x2="33628" y2="26009"/>
                        <a14:foregroundMark x1="46903" y1="10762" x2="21681" y2="35874"/>
                        <a14:foregroundMark x1="67257" y1="9865" x2="38053" y2="10314"/>
                        <a14:foregroundMark x1="38053" y1="10314" x2="16814" y2="21076"/>
                        <a14:foregroundMark x1="16814" y1="21076" x2="14602" y2="37668"/>
                        <a14:foregroundMark x1="14159" y1="30942" x2="9292" y2="59641"/>
                        <a14:foregroundMark x1="9292" y1="59641" x2="14602" y2="68610"/>
                        <a14:foregroundMark x1="15929" y1="53812" x2="16814" y2="79821"/>
                        <a14:foregroundMark x1="16814" y1="79821" x2="44248" y2="86547"/>
                        <a14:foregroundMark x1="69027" y1="88341" x2="83186" y2="66368"/>
                        <a14:foregroundMark x1="83186" y1="66368" x2="86726" y2="39910"/>
                        <a14:foregroundMark x1="73451" y1="85202" x2="28319" y2="85202"/>
                        <a14:foregroundMark x1="30973" y1="88789" x2="58850" y2="93274"/>
                        <a14:foregroundMark x1="87611" y1="29148" x2="90708" y2="52915"/>
                        <a14:foregroundMark x1="90708" y1="52915" x2="87168" y2="75336"/>
                        <a14:foregroundMark x1="87168" y1="75336" x2="68142" y2="89238"/>
                        <a14:foregroundMark x1="68142" y1="89238" x2="44248" y2="93274"/>
                        <a14:foregroundMark x1="92035" y1="64574" x2="92035" y2="37668"/>
                        <a14:foregroundMark x1="28761" y1="77578" x2="13717" y2="59641"/>
                        <a14:foregroundMark x1="13717" y1="59641" x2="13274" y2="58296"/>
                        <a14:foregroundMark x1="6195" y1="60090" x2="5752" y2="47534"/>
                        <a14:foregroundMark x1="48673" y1="4484" x2="48673" y2="4484"/>
                        <a14:foregroundMark x1="88496" y1="61435" x2="84956" y2="61435"/>
                        <a14:foregroundMark x1="94690" y1="44395" x2="95575" y2="51570"/>
                        <a14:backgroundMark x1="14602" y1="9865" x2="14602" y2="9865"/>
                        <a14:backgroundMark x1="14602" y1="9865" x2="14602" y2="9865"/>
                        <a14:backgroundMark x1="14602" y1="9865" x2="14602" y2="9865"/>
                        <a14:backgroundMark x1="14602" y1="9865" x2="9292" y2="14798"/>
                        <a14:backgroundMark x1="11504" y1="9417" x2="11504" y2="9417"/>
                        <a14:backgroundMark x1="11504" y1="9417" x2="8061" y2="19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1" y="294493"/>
            <a:ext cx="1065091" cy="105095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2C76AE4-A2D7-407A-8EFE-187C405A4B82}"/>
              </a:ext>
            </a:extLst>
          </p:cNvPr>
          <p:cNvSpPr/>
          <p:nvPr/>
        </p:nvSpPr>
        <p:spPr>
          <a:xfrm>
            <a:off x="1345612" y="8634592"/>
            <a:ext cx="3717814" cy="8925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Supervised by</a:t>
            </a:r>
          </a:p>
          <a:p>
            <a:pPr algn="ctr"/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Dr. Samir </a:t>
            </a:r>
            <a:r>
              <a:rPr lang="en-US" sz="3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Abdelrazek</a:t>
            </a:r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1665245D-2668-465B-A0A4-B171D72484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22"/>
          <a:stretch/>
        </p:blipFill>
        <p:spPr bwMode="auto">
          <a:xfrm>
            <a:off x="4946437" y="228224"/>
            <a:ext cx="2280862" cy="1183491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206C6D7-680E-4B01-B7AA-95408D6F60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100" y="4776651"/>
            <a:ext cx="4349799" cy="1100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3807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649079-2919-42D1-BE35-C91A1B8F8194}"/>
              </a:ext>
            </a:extLst>
          </p:cNvPr>
          <p:cNvSpPr/>
          <p:nvPr/>
        </p:nvSpPr>
        <p:spPr>
          <a:xfrm>
            <a:off x="1494875" y="3992117"/>
            <a:ext cx="6512112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Interactive</a:t>
            </a:r>
          </a:p>
          <a:p>
            <a:pPr algn="ctr"/>
            <a:r>
              <a:rPr lang="en-US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Microservices </a:t>
            </a:r>
          </a:p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for student services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423CD4-BE45-46E8-8A0C-FF92638B0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36" b="93274" l="5310" r="95575">
                        <a14:foregroundMark x1="34513" y1="20628" x2="34513" y2="20628"/>
                        <a14:foregroundMark x1="34513" y1="21525" x2="34513" y2="21525"/>
                        <a14:foregroundMark x1="34513" y1="21525" x2="34513" y2="21525"/>
                        <a14:foregroundMark x1="23009" y1="31390" x2="33628" y2="26009"/>
                        <a14:foregroundMark x1="46903" y1="10762" x2="21681" y2="35874"/>
                        <a14:foregroundMark x1="67257" y1="9865" x2="38053" y2="10314"/>
                        <a14:foregroundMark x1="38053" y1="10314" x2="16814" y2="21076"/>
                        <a14:foregroundMark x1="16814" y1="21076" x2="14602" y2="37668"/>
                        <a14:foregroundMark x1="14159" y1="30942" x2="9292" y2="59641"/>
                        <a14:foregroundMark x1="9292" y1="59641" x2="14602" y2="68610"/>
                        <a14:foregroundMark x1="15929" y1="53812" x2="16814" y2="79821"/>
                        <a14:foregroundMark x1="16814" y1="79821" x2="44248" y2="86547"/>
                        <a14:foregroundMark x1="69027" y1="88341" x2="83186" y2="66368"/>
                        <a14:foregroundMark x1="83186" y1="66368" x2="86726" y2="39910"/>
                        <a14:foregroundMark x1="73451" y1="85202" x2="28319" y2="85202"/>
                        <a14:foregroundMark x1="30973" y1="88789" x2="58850" y2="93274"/>
                        <a14:foregroundMark x1="87611" y1="29148" x2="90708" y2="52915"/>
                        <a14:foregroundMark x1="90708" y1="52915" x2="87168" y2="75336"/>
                        <a14:foregroundMark x1="87168" y1="75336" x2="68142" y2="89238"/>
                        <a14:foregroundMark x1="68142" y1="89238" x2="44248" y2="93274"/>
                        <a14:foregroundMark x1="92035" y1="64574" x2="92035" y2="37668"/>
                        <a14:foregroundMark x1="28761" y1="77578" x2="13717" y2="59641"/>
                        <a14:foregroundMark x1="13717" y1="59641" x2="13274" y2="58296"/>
                        <a14:foregroundMark x1="6195" y1="60090" x2="5752" y2="47534"/>
                        <a14:foregroundMark x1="48673" y1="4484" x2="48673" y2="4484"/>
                        <a14:foregroundMark x1="88496" y1="61435" x2="84956" y2="61435"/>
                        <a14:foregroundMark x1="94690" y1="44395" x2="95575" y2="51570"/>
                        <a14:backgroundMark x1="14602" y1="9865" x2="14602" y2="9865"/>
                        <a14:backgroundMark x1="14602" y1="9865" x2="14602" y2="9865"/>
                        <a14:backgroundMark x1="14602" y1="9865" x2="14602" y2="9865"/>
                        <a14:backgroundMark x1="14602" y1="9865" x2="9292" y2="14798"/>
                        <a14:backgroundMark x1="11504" y1="9417" x2="11504" y2="9417"/>
                        <a14:backgroundMark x1="11504" y1="9417" x2="8061" y2="19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1" y="294493"/>
            <a:ext cx="1065091" cy="105095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2C76AE4-A2D7-407A-8EFE-187C405A4B82}"/>
              </a:ext>
            </a:extLst>
          </p:cNvPr>
          <p:cNvSpPr/>
          <p:nvPr/>
        </p:nvSpPr>
        <p:spPr>
          <a:xfrm>
            <a:off x="2892024" y="6553438"/>
            <a:ext cx="3717814" cy="8925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Supervised by</a:t>
            </a:r>
          </a:p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Dr. Samir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Abdelrazek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1665245D-2668-465B-A0A4-B171D72484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22"/>
          <a:stretch/>
        </p:blipFill>
        <p:spPr bwMode="auto">
          <a:xfrm>
            <a:off x="4946437" y="228224"/>
            <a:ext cx="2280862" cy="1183491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206C6D7-680E-4B01-B7AA-95408D6F60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024" y="5062558"/>
            <a:ext cx="3526310" cy="892552"/>
          </a:xfrm>
          <a:prstGeom prst="rect">
            <a:avLst/>
          </a:prstGeom>
          <a:ln>
            <a:noFill/>
          </a:ln>
          <a:effectLst>
            <a:outerShdw blurRad="292100" dist="139700" dir="66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962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A423CD4-BE45-46E8-8A0C-FF92638B0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36" b="93274" l="5310" r="95575">
                        <a14:foregroundMark x1="34513" y1="20628" x2="34513" y2="20628"/>
                        <a14:foregroundMark x1="34513" y1="21525" x2="34513" y2="21525"/>
                        <a14:foregroundMark x1="34513" y1="21525" x2="34513" y2="21525"/>
                        <a14:foregroundMark x1="23009" y1="31390" x2="33628" y2="26009"/>
                        <a14:foregroundMark x1="46903" y1="10762" x2="21681" y2="35874"/>
                        <a14:foregroundMark x1="67257" y1="9865" x2="38053" y2="10314"/>
                        <a14:foregroundMark x1="38053" y1="10314" x2="16814" y2="21076"/>
                        <a14:foregroundMark x1="16814" y1="21076" x2="14602" y2="37668"/>
                        <a14:foregroundMark x1="14159" y1="30942" x2="9292" y2="59641"/>
                        <a14:foregroundMark x1="9292" y1="59641" x2="14602" y2="68610"/>
                        <a14:foregroundMark x1="15929" y1="53812" x2="16814" y2="79821"/>
                        <a14:foregroundMark x1="16814" y1="79821" x2="44248" y2="86547"/>
                        <a14:foregroundMark x1="69027" y1="88341" x2="83186" y2="66368"/>
                        <a14:foregroundMark x1="83186" y1="66368" x2="86726" y2="39910"/>
                        <a14:foregroundMark x1="73451" y1="85202" x2="28319" y2="85202"/>
                        <a14:foregroundMark x1="30973" y1="88789" x2="58850" y2="93274"/>
                        <a14:foregroundMark x1="87611" y1="29148" x2="90708" y2="52915"/>
                        <a14:foregroundMark x1="90708" y1="52915" x2="87168" y2="75336"/>
                        <a14:foregroundMark x1="87168" y1="75336" x2="68142" y2="89238"/>
                        <a14:foregroundMark x1="68142" y1="89238" x2="44248" y2="93274"/>
                        <a14:foregroundMark x1="92035" y1="64574" x2="92035" y2="37668"/>
                        <a14:foregroundMark x1="28761" y1="77578" x2="13717" y2="59641"/>
                        <a14:foregroundMark x1="13717" y1="59641" x2="13274" y2="58296"/>
                        <a14:foregroundMark x1="6195" y1="60090" x2="5752" y2="47534"/>
                        <a14:foregroundMark x1="48673" y1="4484" x2="48673" y2="4484"/>
                        <a14:foregroundMark x1="88496" y1="61435" x2="84956" y2="61435"/>
                        <a14:foregroundMark x1="94690" y1="44395" x2="95575" y2="51570"/>
                        <a14:backgroundMark x1="14602" y1="9865" x2="14602" y2="9865"/>
                        <a14:backgroundMark x1="14602" y1="9865" x2="14602" y2="9865"/>
                        <a14:backgroundMark x1="14602" y1="9865" x2="14602" y2="9865"/>
                        <a14:backgroundMark x1="14602" y1="9865" x2="9292" y2="14798"/>
                        <a14:backgroundMark x1="11504" y1="9417" x2="11504" y2="9417"/>
                        <a14:backgroundMark x1="11504" y1="9417" x2="8061" y2="19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1" y="294493"/>
            <a:ext cx="1065091" cy="105095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2C76AE4-A2D7-407A-8EFE-187C405A4B82}"/>
              </a:ext>
            </a:extLst>
          </p:cNvPr>
          <p:cNvSpPr/>
          <p:nvPr/>
        </p:nvSpPr>
        <p:spPr>
          <a:xfrm>
            <a:off x="161364" y="8571038"/>
            <a:ext cx="3717814" cy="892552"/>
          </a:xfrm>
          <a:prstGeom prst="rect">
            <a:avLst/>
          </a:prstGeom>
          <a:solidFill>
            <a:schemeClr val="tx1">
              <a:alpha val="37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Supervised by</a:t>
            </a:r>
          </a:p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Dr. Samir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Abdelrazek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1665245D-2668-465B-A0A4-B171D72484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22"/>
          <a:stretch/>
        </p:blipFill>
        <p:spPr bwMode="auto">
          <a:xfrm>
            <a:off x="4946437" y="228224"/>
            <a:ext cx="2280862" cy="1183491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206C6D7-680E-4B01-B7AA-95408D6F60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35" y="4484334"/>
            <a:ext cx="5890195" cy="1490880"/>
          </a:xfrm>
          <a:prstGeom prst="rect">
            <a:avLst/>
          </a:prstGeom>
          <a:ln>
            <a:noFill/>
          </a:ln>
          <a:effectLst>
            <a:outerShdw blurRad="292100" dist="139700" dir="66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83B322-1078-44E4-A859-8FAC53B3E16C}"/>
              </a:ext>
            </a:extLst>
          </p:cNvPr>
          <p:cNvSpPr/>
          <p:nvPr/>
        </p:nvSpPr>
        <p:spPr>
          <a:xfrm>
            <a:off x="270067" y="4017954"/>
            <a:ext cx="6317866" cy="400110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Interactive Microservices System for student services</a:t>
            </a:r>
          </a:p>
        </p:txBody>
      </p:sp>
    </p:spTree>
    <p:extLst>
      <p:ext uri="{BB962C8B-B14F-4D97-AF65-F5344CB8AC3E}">
        <p14:creationId xmlns:p14="http://schemas.microsoft.com/office/powerpoint/2010/main" val="3228646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A423CD4-BE45-46E8-8A0C-FF92638B0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36" b="93274" l="5310" r="95575">
                        <a14:foregroundMark x1="34513" y1="20628" x2="34513" y2="20628"/>
                        <a14:foregroundMark x1="34513" y1="21525" x2="34513" y2="21525"/>
                        <a14:foregroundMark x1="34513" y1="21525" x2="34513" y2="21525"/>
                        <a14:foregroundMark x1="23009" y1="31390" x2="33628" y2="26009"/>
                        <a14:foregroundMark x1="46903" y1="10762" x2="21681" y2="35874"/>
                        <a14:foregroundMark x1="67257" y1="9865" x2="38053" y2="10314"/>
                        <a14:foregroundMark x1="38053" y1="10314" x2="16814" y2="21076"/>
                        <a14:foregroundMark x1="16814" y1="21076" x2="14602" y2="37668"/>
                        <a14:foregroundMark x1="14159" y1="30942" x2="9292" y2="59641"/>
                        <a14:foregroundMark x1="9292" y1="59641" x2="14602" y2="68610"/>
                        <a14:foregroundMark x1="15929" y1="53812" x2="16814" y2="79821"/>
                        <a14:foregroundMark x1="16814" y1="79821" x2="44248" y2="86547"/>
                        <a14:foregroundMark x1="69027" y1="88341" x2="83186" y2="66368"/>
                        <a14:foregroundMark x1="83186" y1="66368" x2="86726" y2="39910"/>
                        <a14:foregroundMark x1="73451" y1="85202" x2="28319" y2="85202"/>
                        <a14:foregroundMark x1="30973" y1="88789" x2="58850" y2="93274"/>
                        <a14:foregroundMark x1="87611" y1="29148" x2="90708" y2="52915"/>
                        <a14:foregroundMark x1="90708" y1="52915" x2="87168" y2="75336"/>
                        <a14:foregroundMark x1="87168" y1="75336" x2="68142" y2="89238"/>
                        <a14:foregroundMark x1="68142" y1="89238" x2="44248" y2="93274"/>
                        <a14:foregroundMark x1="92035" y1="64574" x2="92035" y2="37668"/>
                        <a14:foregroundMark x1="28761" y1="77578" x2="13717" y2="59641"/>
                        <a14:foregroundMark x1="13717" y1="59641" x2="13274" y2="58296"/>
                        <a14:foregroundMark x1="6195" y1="60090" x2="5752" y2="47534"/>
                        <a14:foregroundMark x1="48673" y1="4484" x2="48673" y2="4484"/>
                        <a14:foregroundMark x1="88496" y1="61435" x2="84956" y2="61435"/>
                        <a14:foregroundMark x1="94690" y1="44395" x2="95575" y2="51570"/>
                        <a14:backgroundMark x1="14602" y1="9865" x2="14602" y2="9865"/>
                        <a14:backgroundMark x1="14602" y1="9865" x2="14602" y2="9865"/>
                        <a14:backgroundMark x1="14602" y1="9865" x2="14602" y2="9865"/>
                        <a14:backgroundMark x1="14602" y1="9865" x2="9292" y2="14798"/>
                        <a14:backgroundMark x1="11504" y1="9417" x2="11504" y2="9417"/>
                        <a14:backgroundMark x1="11504" y1="9417" x2="8061" y2="19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1" y="294493"/>
            <a:ext cx="1065091" cy="105095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2C76AE4-A2D7-407A-8EFE-187C405A4B82}"/>
              </a:ext>
            </a:extLst>
          </p:cNvPr>
          <p:cNvSpPr/>
          <p:nvPr/>
        </p:nvSpPr>
        <p:spPr>
          <a:xfrm>
            <a:off x="340169" y="8571038"/>
            <a:ext cx="3360215" cy="892552"/>
          </a:xfrm>
          <a:prstGeom prst="rect">
            <a:avLst/>
          </a:prstGeom>
          <a:solidFill>
            <a:schemeClr val="tx1">
              <a:alpha val="37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EG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الاشراف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ar-EG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دكتور سمير عبد الرازق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1665245D-2668-465B-A0A4-B171D72484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22"/>
          <a:stretch/>
        </p:blipFill>
        <p:spPr bwMode="auto">
          <a:xfrm>
            <a:off x="6577479" y="161954"/>
            <a:ext cx="2280862" cy="1183491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206C6D7-680E-4B01-B7AA-95408D6F60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35" y="4484334"/>
            <a:ext cx="5890195" cy="1490880"/>
          </a:xfrm>
          <a:prstGeom prst="rect">
            <a:avLst/>
          </a:prstGeom>
          <a:ln>
            <a:noFill/>
          </a:ln>
          <a:effectLst>
            <a:outerShdw blurRad="292100" dist="139700" dir="66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83B322-1078-44E4-A859-8FAC53B3E16C}"/>
              </a:ext>
            </a:extLst>
          </p:cNvPr>
          <p:cNvSpPr/>
          <p:nvPr/>
        </p:nvSpPr>
        <p:spPr>
          <a:xfrm>
            <a:off x="375199" y="4017954"/>
            <a:ext cx="6317866" cy="400110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EG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النظام </a:t>
            </a:r>
            <a:r>
              <a:rPr lang="ar-EG" sz="2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التفاعلى</a:t>
            </a:r>
            <a:r>
              <a:rPr lang="ar-EG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ar-EG" sz="2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التعليمى</a:t>
            </a:r>
            <a:r>
              <a:rPr lang="ar-EG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لخدمات الطلاب باستخدام هياكل الخدمات الدقيقة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F0D6EE-CE8C-4621-B32E-E6FEB0B2D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106" y="228223"/>
            <a:ext cx="1131124" cy="118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95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A423CD4-BE45-46E8-8A0C-FF92638B0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36" b="93274" l="5310" r="95575">
                        <a14:foregroundMark x1="34513" y1="20628" x2="34513" y2="20628"/>
                        <a14:foregroundMark x1="34513" y1="21525" x2="34513" y2="21525"/>
                        <a14:foregroundMark x1="34513" y1="21525" x2="34513" y2="21525"/>
                        <a14:foregroundMark x1="23009" y1="31390" x2="33628" y2="26009"/>
                        <a14:foregroundMark x1="46903" y1="10762" x2="21681" y2="35874"/>
                        <a14:foregroundMark x1="67257" y1="9865" x2="38053" y2="10314"/>
                        <a14:foregroundMark x1="38053" y1="10314" x2="16814" y2="21076"/>
                        <a14:foregroundMark x1="16814" y1="21076" x2="14602" y2="37668"/>
                        <a14:foregroundMark x1="14159" y1="30942" x2="9292" y2="59641"/>
                        <a14:foregroundMark x1="9292" y1="59641" x2="14602" y2="68610"/>
                        <a14:foregroundMark x1="15929" y1="53812" x2="16814" y2="79821"/>
                        <a14:foregroundMark x1="16814" y1="79821" x2="44248" y2="86547"/>
                        <a14:foregroundMark x1="69027" y1="88341" x2="83186" y2="66368"/>
                        <a14:foregroundMark x1="83186" y1="66368" x2="86726" y2="39910"/>
                        <a14:foregroundMark x1="73451" y1="85202" x2="28319" y2="85202"/>
                        <a14:foregroundMark x1="30973" y1="88789" x2="58850" y2="93274"/>
                        <a14:foregroundMark x1="87611" y1="29148" x2="90708" y2="52915"/>
                        <a14:foregroundMark x1="90708" y1="52915" x2="87168" y2="75336"/>
                        <a14:foregroundMark x1="87168" y1="75336" x2="68142" y2="89238"/>
                        <a14:foregroundMark x1="68142" y1="89238" x2="44248" y2="93274"/>
                        <a14:foregroundMark x1="92035" y1="64574" x2="92035" y2="37668"/>
                        <a14:foregroundMark x1="28761" y1="77578" x2="13717" y2="59641"/>
                        <a14:foregroundMark x1="13717" y1="59641" x2="13274" y2="58296"/>
                        <a14:foregroundMark x1="6195" y1="60090" x2="5752" y2="47534"/>
                        <a14:foregroundMark x1="48673" y1="4484" x2="48673" y2="4484"/>
                        <a14:foregroundMark x1="88496" y1="61435" x2="84956" y2="61435"/>
                        <a14:foregroundMark x1="94690" y1="44395" x2="95575" y2="51570"/>
                        <a14:backgroundMark x1="14602" y1="9865" x2="14602" y2="9865"/>
                        <a14:backgroundMark x1="14602" y1="9865" x2="14602" y2="9865"/>
                        <a14:backgroundMark x1="14602" y1="9865" x2="14602" y2="9865"/>
                        <a14:backgroundMark x1="14602" y1="9865" x2="9292" y2="14798"/>
                        <a14:backgroundMark x1="11504" y1="9417" x2="11504" y2="9417"/>
                        <a14:backgroundMark x1="11504" y1="9417" x2="8061" y2="19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1" y="294493"/>
            <a:ext cx="1065091" cy="105095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2C76AE4-A2D7-407A-8EFE-187C405A4B82}"/>
              </a:ext>
            </a:extLst>
          </p:cNvPr>
          <p:cNvSpPr/>
          <p:nvPr/>
        </p:nvSpPr>
        <p:spPr>
          <a:xfrm>
            <a:off x="272039" y="8571038"/>
            <a:ext cx="3496471" cy="892552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EG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الاشراف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ar-EG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دكتور: سمير عبد الرازق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1665245D-2668-465B-A0A4-B171D72484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22"/>
          <a:stretch/>
        </p:blipFill>
        <p:spPr bwMode="auto">
          <a:xfrm>
            <a:off x="4946437" y="228224"/>
            <a:ext cx="2280862" cy="1183491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206C6D7-680E-4B01-B7AA-95408D6F60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34" y="4551570"/>
            <a:ext cx="5890195" cy="1490880"/>
          </a:xfrm>
          <a:prstGeom prst="rect">
            <a:avLst/>
          </a:prstGeom>
          <a:ln>
            <a:noFill/>
          </a:ln>
          <a:effectLst>
            <a:outerShdw blurRad="292100" dist="139700" dir="66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17863D-362B-4987-9570-823782A0F9AF}"/>
              </a:ext>
            </a:extLst>
          </p:cNvPr>
          <p:cNvSpPr/>
          <p:nvPr/>
        </p:nvSpPr>
        <p:spPr>
          <a:xfrm>
            <a:off x="427671" y="4151460"/>
            <a:ext cx="6223737" cy="40011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EG" sz="2000" b="1" dirty="0">
                <a:solidFill>
                  <a:schemeClr val="bg1"/>
                </a:solidFill>
              </a:rPr>
              <a:t>النظام التفاعلي التعليمي لخدمات الطلاب باستخدام هياكل الخدمات الدقيقة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317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0070C0"/>
            </a:gs>
            <a:gs pos="65296">
              <a:schemeClr val="accent1">
                <a:lumMod val="75000"/>
              </a:schemeClr>
            </a:gs>
            <a:gs pos="100000">
              <a:srgbClr val="00206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649079-2919-42D1-BE35-C91A1B8F8194}"/>
              </a:ext>
            </a:extLst>
          </p:cNvPr>
          <p:cNvSpPr/>
          <p:nvPr/>
        </p:nvSpPr>
        <p:spPr>
          <a:xfrm>
            <a:off x="232753" y="2460010"/>
            <a:ext cx="651211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Interactive</a:t>
            </a:r>
          </a:p>
          <a:p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Microservices</a:t>
            </a:r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for 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 services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423CD4-BE45-46E8-8A0C-FF92638B0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36" b="93274" l="5310" r="95575">
                        <a14:foregroundMark x1="34513" y1="20628" x2="34513" y2="20628"/>
                        <a14:foregroundMark x1="34513" y1="21525" x2="34513" y2="21525"/>
                        <a14:foregroundMark x1="34513" y1="21525" x2="34513" y2="21525"/>
                        <a14:foregroundMark x1="23009" y1="31390" x2="33628" y2="26009"/>
                        <a14:foregroundMark x1="46903" y1="10762" x2="21681" y2="35874"/>
                        <a14:foregroundMark x1="67257" y1="9865" x2="38053" y2="10314"/>
                        <a14:foregroundMark x1="38053" y1="10314" x2="16814" y2="21076"/>
                        <a14:foregroundMark x1="16814" y1="21076" x2="14602" y2="37668"/>
                        <a14:foregroundMark x1="14159" y1="30942" x2="9292" y2="59641"/>
                        <a14:foregroundMark x1="9292" y1="59641" x2="14602" y2="68610"/>
                        <a14:foregroundMark x1="15929" y1="53812" x2="16814" y2="79821"/>
                        <a14:foregroundMark x1="16814" y1="79821" x2="44248" y2="86547"/>
                        <a14:foregroundMark x1="69027" y1="88341" x2="83186" y2="66368"/>
                        <a14:foregroundMark x1="83186" y1="66368" x2="86726" y2="39910"/>
                        <a14:foregroundMark x1="73451" y1="85202" x2="28319" y2="85202"/>
                        <a14:foregroundMark x1="30973" y1="88789" x2="58850" y2="93274"/>
                        <a14:foregroundMark x1="87611" y1="29148" x2="90708" y2="52915"/>
                        <a14:foregroundMark x1="90708" y1="52915" x2="87168" y2="75336"/>
                        <a14:foregroundMark x1="87168" y1="75336" x2="68142" y2="89238"/>
                        <a14:foregroundMark x1="68142" y1="89238" x2="44248" y2="93274"/>
                        <a14:foregroundMark x1="92035" y1="64574" x2="92035" y2="37668"/>
                        <a14:foregroundMark x1="28761" y1="77578" x2="13717" y2="59641"/>
                        <a14:foregroundMark x1="13717" y1="59641" x2="13274" y2="58296"/>
                        <a14:foregroundMark x1="6195" y1="60090" x2="5752" y2="47534"/>
                        <a14:foregroundMark x1="48673" y1="4484" x2="48673" y2="4484"/>
                        <a14:foregroundMark x1="88496" y1="61435" x2="84956" y2="61435"/>
                        <a14:foregroundMark x1="94690" y1="44395" x2="95575" y2="51570"/>
                        <a14:backgroundMark x1="14602" y1="9865" x2="14602" y2="9865"/>
                        <a14:backgroundMark x1="14602" y1="9865" x2="14602" y2="9865"/>
                        <a14:backgroundMark x1="14602" y1="9865" x2="14602" y2="9865"/>
                        <a14:backgroundMark x1="14602" y1="9865" x2="9292" y2="14798"/>
                        <a14:backgroundMark x1="11504" y1="9417" x2="11504" y2="9417"/>
                        <a14:backgroundMark x1="11504" y1="9417" x2="8061" y2="19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1" y="294493"/>
            <a:ext cx="1065091" cy="105095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2C76AE4-A2D7-407A-8EFE-187C405A4B82}"/>
              </a:ext>
            </a:extLst>
          </p:cNvPr>
          <p:cNvSpPr/>
          <p:nvPr/>
        </p:nvSpPr>
        <p:spPr>
          <a:xfrm>
            <a:off x="1629902" y="7535233"/>
            <a:ext cx="3717814" cy="8925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Supervised by</a:t>
            </a:r>
          </a:p>
          <a:p>
            <a:pPr algn="ctr"/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Dr. Samir </a:t>
            </a:r>
            <a:r>
              <a:rPr lang="en-US" sz="3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Abdelrazek</a:t>
            </a:r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1665245D-2668-465B-A0A4-B171D72484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22"/>
          <a:stretch/>
        </p:blipFill>
        <p:spPr bwMode="auto">
          <a:xfrm>
            <a:off x="4946437" y="228224"/>
            <a:ext cx="2280862" cy="1183491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206C6D7-680E-4B01-B7AA-95408D6F60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1" y="4670266"/>
            <a:ext cx="4349799" cy="110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2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5025</TotalTime>
  <Words>173</Words>
  <Application>Microsoft Office PowerPoint</Application>
  <PresentationFormat>A4 Paper (210x297 mm)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Khalil</dc:creator>
  <cp:lastModifiedBy>Ahmed Khalil</cp:lastModifiedBy>
  <cp:revision>35</cp:revision>
  <dcterms:created xsi:type="dcterms:W3CDTF">2019-10-28T09:06:50Z</dcterms:created>
  <dcterms:modified xsi:type="dcterms:W3CDTF">2020-06-25T15:55:28Z</dcterms:modified>
</cp:coreProperties>
</file>