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5" autoAdjust="0"/>
    <p:restoredTop sz="95220" autoAdjust="0"/>
  </p:normalViewPr>
  <p:slideViewPr>
    <p:cSldViewPr snapToGrid="0">
      <p:cViewPr varScale="1">
        <p:scale>
          <a:sx n="57" d="100"/>
          <a:sy n="57" d="100"/>
        </p:scale>
        <p:origin x="22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CB2C-2186-4365-B313-CF29C0D231A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F9C2-F801-4ACF-B73D-9150FB39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8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4F9C2-F801-4ACF-B73D-9150FB391F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7A7-5AE5-4EE3-808F-A566F96DB4B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161364" y="8571038"/>
            <a:ext cx="3717814" cy="892552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</a:t>
            </a:r>
          </a:p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Samir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Abdelrazek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5" y="4484334"/>
            <a:ext cx="5890195" cy="1490880"/>
          </a:xfrm>
          <a:prstGeom prst="rect">
            <a:avLst/>
          </a:prstGeom>
          <a:ln>
            <a:noFill/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3B322-1078-44E4-A859-8FAC53B3E16C}"/>
              </a:ext>
            </a:extLst>
          </p:cNvPr>
          <p:cNvSpPr/>
          <p:nvPr/>
        </p:nvSpPr>
        <p:spPr>
          <a:xfrm>
            <a:off x="270067" y="4017954"/>
            <a:ext cx="6317866" cy="40011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Microservices System for student services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3D7D3A3-2808-46EB-900C-23A1A13E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06" y="228223"/>
            <a:ext cx="1131124" cy="11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4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" y="294493"/>
            <a:ext cx="1065091" cy="10509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340169" y="8571038"/>
            <a:ext cx="3360215" cy="892552"/>
          </a:xfrm>
          <a:prstGeom prst="rect">
            <a:avLst/>
          </a:prstGeom>
          <a:solidFill>
            <a:schemeClr val="tx1">
              <a:alpha val="37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الاشراف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دكتور سمير عبد الرازق</a:t>
            </a:r>
            <a:endParaRPr lang="en-US" sz="32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206C6D7-680E-4B01-B7AA-95408D6F6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5" y="4484334"/>
            <a:ext cx="5890195" cy="1490880"/>
          </a:xfrm>
          <a:prstGeom prst="rect">
            <a:avLst/>
          </a:prstGeom>
          <a:ln>
            <a:noFill/>
          </a:ln>
          <a:effectLst>
            <a:outerShdw blurRad="292100" dist="139700" dir="66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3B322-1078-44E4-A859-8FAC53B3E16C}"/>
              </a:ext>
            </a:extLst>
          </p:cNvPr>
          <p:cNvSpPr/>
          <p:nvPr/>
        </p:nvSpPr>
        <p:spPr>
          <a:xfrm>
            <a:off x="375199" y="4017954"/>
            <a:ext cx="6317866" cy="40011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النظام </a:t>
            </a:r>
            <a:r>
              <a:rPr lang="ar-EG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التفاعلى</a:t>
            </a:r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sz="2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التعليمى</a:t>
            </a:r>
            <a:r>
              <a:rPr lang="ar-EG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لخدمات الطلاب باستخدام هياكل الخدمات الدقيقة</a:t>
            </a:r>
            <a:endParaRPr lang="en-US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F0D6EE-CE8C-4621-B32E-E6FEB0B2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06" y="228223"/>
            <a:ext cx="1131124" cy="118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5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5123</TotalTime>
  <Words>27</Words>
  <Application>Microsoft Office PowerPoint</Application>
  <PresentationFormat>A4 Paper (210x297 mm)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38</cp:revision>
  <dcterms:created xsi:type="dcterms:W3CDTF">2019-10-28T09:06:50Z</dcterms:created>
  <dcterms:modified xsi:type="dcterms:W3CDTF">2020-06-27T23:33:03Z</dcterms:modified>
</cp:coreProperties>
</file>