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6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BF00DE-49DD-4A90-B309-07ECF8870ECC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1143000"/>
            <a:ext cx="2133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ACB85-01C3-42E0-A96E-B499AC0DD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09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1143000"/>
            <a:ext cx="2133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ACB85-01C3-42E0-A96E-B499AC0DD2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35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1143000"/>
            <a:ext cx="2133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ACB85-01C3-42E0-A96E-B499AC0DD2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25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1143000"/>
            <a:ext cx="2133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ACB85-01C3-42E0-A96E-B499AC0DD2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17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1143000"/>
            <a:ext cx="2133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ACB85-01C3-42E0-A96E-B499AC0DD2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77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584F1-0810-41D1-AACE-8657387A4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9ABA8-C11A-4227-90A8-04171BEFB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47957-D969-4B68-A977-C7459C0ED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74F3-7C81-4944-AC24-CBF64A966781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7CC94-9368-42A2-8B7C-2825790D4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9D80B-3F0A-4333-8973-0AA6BDA90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1A93-F7D3-4AA6-995C-0DBD8559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49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9C141-B211-40CD-A300-D49F5E7E5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9DC22-4E76-4855-BD60-56A0F74B8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CA218-AA10-42FF-8A66-28411913F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74F3-7C81-4944-AC24-CBF64A966781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D689B-BBD6-430B-A802-EB1D37C69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B616E-7B91-4BA7-9D44-F2D4D446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1A93-F7D3-4AA6-995C-0DBD8559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8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ABCC12-C74D-4FE4-8EC0-E7A2FBA40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F0D24-8993-4DDB-B38B-A881BF8E5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55C01-2C45-4FFE-BA0F-E8CA41FA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74F3-7C81-4944-AC24-CBF64A966781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C2193-EA4C-4F0D-B893-B536AC82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70E18-9959-4D2C-A3A7-EFB04C024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1A93-F7D3-4AA6-995C-0DBD8559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10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49996-F599-45A4-B58B-B075ED422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59473-5037-48FA-99BD-E75428EC5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61B95-5E41-4181-B5F7-7278EA81E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74F3-7C81-4944-AC24-CBF64A966781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863A-399F-4698-8A9A-4670CA419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305D2-7D1E-4C99-BF30-A810AF22D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1A93-F7D3-4AA6-995C-0DBD8559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86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395C9-24F1-41C5-AA12-99A7EC674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B9A74-D2B2-4A40-87B8-EB6B75456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DDD41-F9FA-4107-8328-588AEF82A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74F3-7C81-4944-AC24-CBF64A966781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5843A-EE44-4AC3-99A3-46CCA6EB3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F66F4-E616-4C86-B369-916431D7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1A93-F7D3-4AA6-995C-0DBD8559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09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C20AA-BEBA-4D5B-A9C4-9A7B32A1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8D8C7-2D2D-43FD-852C-A186EF169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3D53F-DB7D-4E3F-BFDB-55525B5B4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4418B-29E5-405F-9E92-F285622CF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74F3-7C81-4944-AC24-CBF64A966781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954F8-A289-4712-B124-28C14F38E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2C237-0589-46AD-AB31-D6184990A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1A93-F7D3-4AA6-995C-0DBD8559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1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57D45-FC8E-44CD-BBDD-5537B1C42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A8263-71AC-46E4-9216-16313B6F0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B5998-3F3F-484A-A485-E00F6494E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56099-7B12-444E-95C1-357663FDD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7D8B56-A004-495E-99CB-3BD2F0EC22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93E6E8-9694-42EC-89EC-B5A86F062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74F3-7C81-4944-AC24-CBF64A966781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C1768A-B346-4697-AD19-5C1A2D6EF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D85933-EA77-4503-A1BD-A0B7CAB1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1A93-F7D3-4AA6-995C-0DBD8559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28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B0A14-60D5-4222-AC47-4E73C8F84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357B77-84C8-4340-AF39-1E16C765A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74F3-7C81-4944-AC24-CBF64A966781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3AD86-B1F5-4CF9-841F-BF641CDC7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19569-192D-45F0-9516-7697F97EF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1A93-F7D3-4AA6-995C-0DBD8559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60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D5B8FE-1153-4D9A-93FD-8A45F8645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74F3-7C81-4944-AC24-CBF64A966781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DB7180-BF9E-40E8-9F8F-4640A1995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8DB14-57E3-42C2-8C17-55DDF1F5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1A93-F7D3-4AA6-995C-0DBD8559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5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44196-9D0B-4EFF-81D5-22F067D7E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BC8EA-D56A-4426-8EDA-098DC8C6E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7A84B-EF74-4C20-B168-5B09993E7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3C11C-3340-4D69-9CF0-D3B9023C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74F3-7C81-4944-AC24-CBF64A966781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821C8-B66C-4D5F-9C9A-C5327924C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ABC23-E875-4C70-B0EA-50B13DE9A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1A93-F7D3-4AA6-995C-0DBD8559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0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C4055-4A84-4224-890A-520FF42DB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6D49AE-6753-485A-91BC-B897CD2C82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A5284-53DD-4A32-9819-A1E5538EB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0D387-A551-4F02-B22B-A1C6BC189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74F3-7C81-4944-AC24-CBF64A966781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4916B-520F-49F7-BE60-0371CEAD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FB05D-7955-436C-93BC-00A6C321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A1A93-F7D3-4AA6-995C-0DBD8559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38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A7ADA7-DE7D-42A0-89EA-10E48C263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D8B21-44FD-4408-B8FB-7FA96C5BB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05414-7707-454E-9867-5E31708A8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D74F3-7C81-4944-AC24-CBF64A966781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DAA3E-FDE9-411C-BF2B-DDD8FC117A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65F54-425B-4560-8A43-ADAA5D2B3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A1A93-F7D3-4AA6-995C-0DBD8559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6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664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39EB512-AF0F-4BF6-B0DF-990558E3E50A}"/>
              </a:ext>
            </a:extLst>
          </p:cNvPr>
          <p:cNvSpPr/>
          <p:nvPr/>
        </p:nvSpPr>
        <p:spPr>
          <a:xfrm>
            <a:off x="356310" y="361104"/>
            <a:ext cx="6145379" cy="379829"/>
          </a:xfrm>
          <a:prstGeom prst="roundRect">
            <a:avLst/>
          </a:prstGeom>
          <a:gradFill flip="none" rotWithShape="1">
            <a:gsLst>
              <a:gs pos="0">
                <a:srgbClr val="660F12">
                  <a:shade val="30000"/>
                  <a:satMod val="115000"/>
                </a:srgbClr>
              </a:gs>
              <a:gs pos="50000">
                <a:srgbClr val="660F12">
                  <a:shade val="67500"/>
                  <a:satMod val="115000"/>
                </a:srgbClr>
              </a:gs>
              <a:gs pos="100000">
                <a:srgbClr val="660F12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rgbClr val="6D10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Abstract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7D693C-7025-49F8-9E74-0C62CCD69D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29841" l="27473" r="68352">
                        <a14:foregroundMark x1="42308" y1="15604" x2="40659" y2="21640"/>
                        <a14:foregroundMark x1="39560" y1="23804" x2="40000" y2="21298"/>
                        <a14:foregroundMark x1="35824" y1="20615" x2="32747" y2="20615"/>
                        <a14:foregroundMark x1="33077" y1="18451" x2="38571" y2="12870"/>
                        <a14:foregroundMark x1="43407" y1="13554" x2="34176" y2="16401"/>
                        <a14:foregroundMark x1="36923" y1="20957" x2="37582" y2="152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31" r="30643" b="66627"/>
          <a:stretch/>
        </p:blipFill>
        <p:spPr>
          <a:xfrm>
            <a:off x="0" y="0"/>
            <a:ext cx="1047246" cy="77650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AA1275-42E0-4267-A586-FFD0EB1DB838}"/>
              </a:ext>
            </a:extLst>
          </p:cNvPr>
          <p:cNvSpPr/>
          <p:nvPr/>
        </p:nvSpPr>
        <p:spPr>
          <a:xfrm>
            <a:off x="227153" y="981634"/>
            <a:ext cx="6403694" cy="87410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business vision of the project takes the student into a lifecycle of 4 levels (Skills Building – Entertainment - Interaction – Career development) using Internal services integrated with External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Applying different design patterns that can integrate any type of services or platforms or programming languages  using the Microservices Architecture &amp; patterns.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Microservice Systems development can be managed using DEVOPS /Scrum framework: </a:t>
            </a:r>
          </a:p>
          <a:p>
            <a:endParaRPr lang="en-US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Scrum/DevOps framework lifecycle begin from the product backlog that contains all the project user stories.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team begin what sections will start to develop in Sprint planning phase and package them up to the sprint backlog.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Sprint backlog contains what the team develop in their days.</a:t>
            </a:r>
          </a:p>
          <a:p>
            <a:endParaRPr lang="en-US" sz="140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After work the packages will be reviewed using CI/CD tools.</a:t>
            </a:r>
          </a:p>
          <a:p>
            <a:endParaRPr lang="en-US" sz="140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Then operation team can release the sources to increment them on the running environment (docker).</a:t>
            </a:r>
          </a:p>
          <a:p>
            <a:endParaRPr lang="en-US" sz="140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Finishing up the sprint by checking out if there are artifacts or issues to get red of them in next sprints.</a:t>
            </a:r>
            <a:endParaRPr lang="en-US" sz="320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3E44D8-A166-484B-AD13-B9BD4CAB07D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" t="4065" r="3065" b="10107"/>
          <a:stretch/>
        </p:blipFill>
        <p:spPr>
          <a:xfrm>
            <a:off x="984809" y="3587945"/>
            <a:ext cx="4768291" cy="250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364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D719C44-3F63-4C8F-8688-FBED76FC9FDD}"/>
              </a:ext>
            </a:extLst>
          </p:cNvPr>
          <p:cNvSpPr/>
          <p:nvPr/>
        </p:nvSpPr>
        <p:spPr>
          <a:xfrm>
            <a:off x="356310" y="361104"/>
            <a:ext cx="6145379" cy="379829"/>
          </a:xfrm>
          <a:prstGeom prst="roundRect">
            <a:avLst/>
          </a:prstGeom>
          <a:gradFill flip="none" rotWithShape="1">
            <a:gsLst>
              <a:gs pos="0">
                <a:srgbClr val="660F12">
                  <a:shade val="30000"/>
                  <a:satMod val="115000"/>
                </a:srgbClr>
              </a:gs>
              <a:gs pos="50000">
                <a:srgbClr val="660F12">
                  <a:shade val="67500"/>
                  <a:satMod val="115000"/>
                </a:srgbClr>
              </a:gs>
              <a:gs pos="100000">
                <a:srgbClr val="660F12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rgbClr val="6D10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Business Vision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C26C3A-9287-475D-A5BB-378B22F916E0}"/>
              </a:ext>
            </a:extLst>
          </p:cNvPr>
          <p:cNvSpPr/>
          <p:nvPr/>
        </p:nvSpPr>
        <p:spPr>
          <a:xfrm>
            <a:off x="356310" y="361104"/>
            <a:ext cx="6145379" cy="379829"/>
          </a:xfrm>
          <a:prstGeom prst="roundRect">
            <a:avLst/>
          </a:prstGeom>
          <a:gradFill flip="none" rotWithShape="1">
            <a:gsLst>
              <a:gs pos="0">
                <a:srgbClr val="660F12">
                  <a:shade val="30000"/>
                  <a:satMod val="115000"/>
                </a:srgbClr>
              </a:gs>
              <a:gs pos="50000">
                <a:srgbClr val="660F12">
                  <a:shade val="67500"/>
                  <a:satMod val="115000"/>
                </a:srgbClr>
              </a:gs>
              <a:gs pos="100000">
                <a:srgbClr val="660F12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rgbClr val="6D10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1736847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1177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</TotalTime>
  <Words>182</Words>
  <Application>Microsoft Office PowerPoint</Application>
  <PresentationFormat>A4 Paper (210x297 mm)</PresentationFormat>
  <Paragraphs>33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Khalil</dc:creator>
  <cp:lastModifiedBy>Ahmed Khalil</cp:lastModifiedBy>
  <cp:revision>7</cp:revision>
  <dcterms:created xsi:type="dcterms:W3CDTF">2020-02-27T08:29:43Z</dcterms:created>
  <dcterms:modified xsi:type="dcterms:W3CDTF">2020-02-27T17:10:59Z</dcterms:modified>
</cp:coreProperties>
</file>