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olors1.xml" ContentType="application/vnd.ms-office.chartcolorstyle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034" autoAdjust="0"/>
    <p:restoredTop sz="83316" autoAdjust="0"/>
  </p:normalViewPr>
  <p:slideViewPr>
    <p:cSldViewPr snapToGrid="0">
      <p:cViewPr>
        <p:scale>
          <a:sx n="23" d="100"/>
          <a:sy n="23" d="100"/>
        </p:scale>
        <p:origin x="-864" y="27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/>
              <c:dLblPos val="r"/>
              <c:showVal val="1"/>
              <c:showSerNam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82064512"/>
        <c:axId val="82066048"/>
      </c:lineChart>
      <c:catAx>
        <c:axId val="820645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66048"/>
        <c:crosses val="autoZero"/>
        <c:auto val="1"/>
        <c:lblAlgn val="ctr"/>
        <c:lblOffset val="100"/>
      </c:catAx>
      <c:valAx>
        <c:axId val="820660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6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[Poster Title] </a:t>
            </a:r>
            <a:r>
              <a:rPr lang="en-US" dirty="0" smtClean="0"/>
              <a:t>Graduation Project Name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Student1 Name, Student2 Name, Student3 Name, and Supervisor Name*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Department Name, Faculty of Computers and Information, Mansoura University, Egypt.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n-US" dirty="0"/>
              <a:t>abstract is here with no bullets and what happens when I add bullets/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background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 title if necessary. Click the B button on the home tab to add bold formatting.</a:t>
            </a:r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item</a:t>
            </a:r>
          </a:p>
          <a:p>
            <a:pPr lvl="1"/>
            <a:r>
              <a:rPr lang="en-US" dirty="0" smtClean="0"/>
              <a:t>Background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 smtClean="0"/>
              <a:t>List objectives here</a:t>
            </a:r>
          </a:p>
          <a:p>
            <a:r>
              <a:rPr lang="en-US" dirty="0" smtClean="0"/>
              <a:t>Objective 1</a:t>
            </a:r>
          </a:p>
          <a:p>
            <a:r>
              <a:rPr lang="en-US" dirty="0" smtClean="0"/>
              <a:t>Objective 2</a:t>
            </a:r>
          </a:p>
          <a:p>
            <a:r>
              <a:rPr lang="en-US" dirty="0" smtClean="0"/>
              <a:t>Objective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System Architecture </a:t>
            </a:r>
            <a:endParaRPr lang="en-US" dirty="0"/>
          </a:p>
        </p:txBody>
      </p:sp>
      <p:graphicFrame>
        <p:nvGraphicFramePr>
          <p:cNvPr id="25" name="Content Placeholder 24" descr="Sample table with 4 columns, 7 rows.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xmlns="" val="2517281170"/>
              </p:ext>
            </p:extLst>
          </p:nvPr>
        </p:nvGraphicFramePr>
        <p:xfrm>
          <a:off x="15544800" y="18680893"/>
          <a:ext cx="12801600" cy="60356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862231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345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759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290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954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875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976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301</a:t>
                      </a:r>
                      <a:endParaRPr lang="en-US" sz="2800" dirty="0"/>
                    </a:p>
                  </a:txBody>
                  <a:tcPr anchor="ctr"/>
                </a:tc>
              </a:tr>
              <a:tr h="86223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199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186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7" name="Picture 26" descr="Xray of spin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4800" y="25630968"/>
            <a:ext cx="2834641" cy="3968496"/>
          </a:xfrm>
          <a:prstGeom prst="rect">
            <a:avLst/>
          </a:prstGeom>
        </p:spPr>
      </p:pic>
      <p:pic>
        <p:nvPicPr>
          <p:cNvPr id="29" name="Picture 28" descr="Xray of han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84949" y="25630968"/>
            <a:ext cx="3604717" cy="3968496"/>
          </a:xfrm>
          <a:prstGeom prst="rect">
            <a:avLst/>
          </a:prstGeom>
        </p:spPr>
      </p:pic>
      <p:pic>
        <p:nvPicPr>
          <p:cNvPr id="28" name="Picture 27" descr="Xray of hea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95174" y="25630968"/>
            <a:ext cx="5555894" cy="3968496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28"/>
          </p:nvPr>
        </p:nvSpPr>
        <p:spPr>
          <a:xfrm>
            <a:off x="15544800" y="30202968"/>
            <a:ext cx="12801600" cy="1752600"/>
          </a:xfrm>
        </p:spPr>
        <p:txBody>
          <a:bodyPr/>
          <a:lstStyle/>
          <a:p>
            <a:r>
              <a:rPr lang="en-US" dirty="0" smtClean="0"/>
              <a:t>Type a caption for the data content or pictures here.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smtClean="0"/>
              <a:t>Results/ Users Benefits</a:t>
            </a:r>
            <a:endParaRPr lang="en-US" dirty="0"/>
          </a:p>
        </p:txBody>
      </p:sp>
      <p:graphicFrame>
        <p:nvGraphicFramePr>
          <p:cNvPr id="24" name="Content Placeholder 23" descr="Line 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xmlns="" val="1995786904"/>
              </p:ext>
            </p:extLst>
          </p:nvPr>
        </p:nvGraphicFramePr>
        <p:xfrm>
          <a:off x="30383019" y="9227127"/>
          <a:ext cx="12261272" cy="5158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 smtClean="0"/>
              <a:t>Conclusion 1</a:t>
            </a:r>
          </a:p>
          <a:p>
            <a:r>
              <a:rPr lang="en-US" dirty="0" smtClean="0"/>
              <a:t>Conclusion 2</a:t>
            </a:r>
          </a:p>
          <a:p>
            <a:r>
              <a:rPr lang="en-US" dirty="0" smtClean="0"/>
              <a:t>Conclusion 3</a:t>
            </a:r>
            <a:endParaRPr lang="en-US" dirty="0"/>
          </a:p>
        </p:txBody>
      </p:sp>
      <p:pic>
        <p:nvPicPr>
          <p:cNvPr id="30" name="Picture 29" descr="Mansoura University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8933" y="982133"/>
            <a:ext cx="3352800" cy="3623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Photo from Osama Ouda (1)"/>
          <p:cNvPicPr/>
          <p:nvPr/>
        </p:nvPicPr>
        <p:blipFill>
          <a:blip r:embed="rId8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9658251" y="880533"/>
            <a:ext cx="3420533" cy="362373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15547444" y="15148640"/>
            <a:ext cx="12801600" cy="1219200"/>
          </a:xfrm>
        </p:spPr>
        <p:txBody>
          <a:bodyPr/>
          <a:lstStyle/>
          <a:p>
            <a:r>
              <a:rPr lang="en-US" dirty="0" smtClean="0"/>
              <a:t>Methods/technologies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27"/>
          </p:nvPr>
        </p:nvSpPr>
        <p:spPr>
          <a:xfrm>
            <a:off x="15572508" y="16367840"/>
            <a:ext cx="12801600" cy="4572000"/>
          </a:xfrm>
        </p:spPr>
        <p:txBody>
          <a:bodyPr/>
          <a:lstStyle/>
          <a:p>
            <a:r>
              <a:rPr lang="en-US" dirty="0" smtClean="0"/>
              <a:t>List methods, algorithms, technologies, and any resources used to build this project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20158364" y="10307789"/>
            <a:ext cx="3158836" cy="17456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45" name="Flowchart: Magnetic Disk 44"/>
          <p:cNvSpPr/>
          <p:nvPr/>
        </p:nvSpPr>
        <p:spPr>
          <a:xfrm>
            <a:off x="24688800" y="10058407"/>
            <a:ext cx="1995055" cy="2119745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3441891" y="11222165"/>
            <a:ext cx="1122218" cy="0"/>
          </a:xfrm>
          <a:prstGeom prst="straightConnector1">
            <a:avLst/>
          </a:prstGeom>
          <a:ln w="60325" cmpd="sng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703639" y="11305316"/>
            <a:ext cx="108065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5364691" y="10377061"/>
            <a:ext cx="3158836" cy="17456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1696219" y="12219716"/>
            <a:ext cx="1" cy="1039091"/>
          </a:xfrm>
          <a:prstGeom prst="straightConnector1">
            <a:avLst/>
          </a:prstGeom>
          <a:ln w="60325" cmpd="sng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0310764" y="13494362"/>
            <a:ext cx="3158836" cy="11360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1599235" y="9046996"/>
            <a:ext cx="1" cy="1039091"/>
          </a:xfrm>
          <a:prstGeom prst="straightConnector1">
            <a:avLst/>
          </a:prstGeom>
          <a:ln w="60325" cmpd="sng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0213780" y="7786238"/>
            <a:ext cx="3158836" cy="113604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 err="1" smtClean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29932996" y="15219124"/>
            <a:ext cx="12801600" cy="1219200"/>
          </a:xfrm>
        </p:spPr>
        <p:txBody>
          <a:bodyPr/>
          <a:lstStyle/>
          <a:p>
            <a:r>
              <a:rPr lang="en-US" dirty="0" smtClean="0"/>
              <a:t>Business Model/system cost</a:t>
            </a:r>
            <a:endParaRPr lang="en-US" dirty="0"/>
          </a:p>
        </p:txBody>
      </p:sp>
      <p:sp>
        <p:nvSpPr>
          <p:cNvPr id="69" name="Content Placeholder 12"/>
          <p:cNvSpPr>
            <a:spLocks noGrp="1"/>
          </p:cNvSpPr>
          <p:nvPr>
            <p:ph sz="quarter" idx="26"/>
          </p:nvPr>
        </p:nvSpPr>
        <p:spPr>
          <a:xfrm>
            <a:off x="30057688" y="16652240"/>
            <a:ext cx="12801600" cy="4572000"/>
          </a:xfrm>
        </p:spPr>
        <p:txBody>
          <a:bodyPr/>
          <a:lstStyle/>
          <a:p>
            <a:r>
              <a:rPr lang="en-US" dirty="0" smtClean="0"/>
              <a:t>Describe your business plan here</a:t>
            </a:r>
          </a:p>
          <a:p>
            <a:r>
              <a:rPr lang="en-US" dirty="0" smtClean="0"/>
              <a:t>Describe your system cost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0" name="Content Placeholder 12"/>
          <p:cNvSpPr>
            <a:spLocks noGrp="1"/>
          </p:cNvSpPr>
          <p:nvPr>
            <p:ph sz="quarter" idx="26"/>
          </p:nvPr>
        </p:nvSpPr>
        <p:spPr>
          <a:xfrm>
            <a:off x="30210088" y="7328048"/>
            <a:ext cx="12801600" cy="4572000"/>
          </a:xfrm>
        </p:spPr>
        <p:txBody>
          <a:bodyPr/>
          <a:lstStyle/>
          <a:p>
            <a:r>
              <a:rPr lang="en-US" dirty="0" smtClean="0"/>
              <a:t>If you have results, you can describe it here, otherwise describe your system benefits for end users.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264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Medical Poster</vt:lpstr>
      <vt:lpstr>[Poster Title] Graduation Project 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Sara El-Metwally</dc:creator>
  <cp:lastModifiedBy>Sara</cp:lastModifiedBy>
  <cp:revision>6</cp:revision>
  <dcterms:created xsi:type="dcterms:W3CDTF">2013-12-03T00:45:10Z</dcterms:created>
  <dcterms:modified xsi:type="dcterms:W3CDTF">2020-01-24T18:33:23Z</dcterms:modified>
</cp:coreProperties>
</file>