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C0"/>
    <a:srgbClr val="972A1E"/>
    <a:srgbClr val="660F12"/>
    <a:srgbClr val="6D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0" autoAdjust="0"/>
    <p:restoredTop sz="95250" autoAdjust="0"/>
  </p:normalViewPr>
  <p:slideViewPr>
    <p:cSldViewPr snapToGrid="0">
      <p:cViewPr>
        <p:scale>
          <a:sx n="10" d="100"/>
          <a:sy n="10" d="100"/>
        </p:scale>
        <p:origin x="222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4F5F-5455-48EB-B6FC-3EA96376DF7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25F958-D255-457D-8A9D-123C55D9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94" y="0"/>
            <a:ext cx="11187301" cy="44952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D05A84-6DCA-47A1-925D-B95BAA4B283E}"/>
              </a:ext>
            </a:extLst>
          </p:cNvPr>
          <p:cNvSpPr/>
          <p:nvPr/>
        </p:nvSpPr>
        <p:spPr>
          <a:xfrm>
            <a:off x="2352271" y="3571908"/>
            <a:ext cx="12394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 Assistant Versus Student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340DA-4FF6-4465-9203-3241EC89B67C}"/>
              </a:ext>
            </a:extLst>
          </p:cNvPr>
          <p:cNvSpPr/>
          <p:nvPr/>
        </p:nvSpPr>
        <p:spPr>
          <a:xfrm>
            <a:off x="2597694" y="4495238"/>
            <a:ext cx="118871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Interactive Learning system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student services</a:t>
            </a:r>
          </a:p>
        </p:txBody>
      </p:sp>
      <p:pic>
        <p:nvPicPr>
          <p:cNvPr id="1026" name="Picture 2" descr="نتيجة بحث الصور عن commercial">
            <a:extLst>
              <a:ext uri="{FF2B5EF4-FFF2-40B4-BE49-F238E27FC236}">
                <a16:creationId xmlns:a16="http://schemas.microsoft.com/office/drawing/2014/main" id="{32504905-2D78-47E8-9876-69E6B3C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794" y="2933419"/>
            <a:ext cx="1324289" cy="13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scientific png">
            <a:extLst>
              <a:ext uri="{FF2B5EF4-FFF2-40B4-BE49-F238E27FC236}">
                <a16:creationId xmlns:a16="http://schemas.microsoft.com/office/drawing/2014/main" id="{229AB525-DD60-4757-92FC-CC991F1B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5" y="42577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نتيجة بحث الصور عن docker png">
            <a:extLst>
              <a:ext uri="{FF2B5EF4-FFF2-40B4-BE49-F238E27FC236}">
                <a16:creationId xmlns:a16="http://schemas.microsoft.com/office/drawing/2014/main" id="{928089DF-A6AE-4805-B45C-257C5F4D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91" y="10541675"/>
            <a:ext cx="5364105" cy="44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نتيجة بحث الصور عن dotnet core png">
            <a:extLst>
              <a:ext uri="{FF2B5EF4-FFF2-40B4-BE49-F238E27FC236}">
                <a16:creationId xmlns:a16="http://schemas.microsoft.com/office/drawing/2014/main" id="{52BCCF8D-0099-442B-8BE5-6F1E4307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20" y="7706909"/>
            <a:ext cx="2288648" cy="22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نتيجة بحث الصور عن rabbitmq png">
            <a:extLst>
              <a:ext uri="{FF2B5EF4-FFF2-40B4-BE49-F238E27FC236}">
                <a16:creationId xmlns:a16="http://schemas.microsoft.com/office/drawing/2014/main" id="{9F87BD67-7070-4132-B7FD-1D5146FE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72" y="9821472"/>
            <a:ext cx="4586369" cy="7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نتيجة بحث الصور عن ocelot png Api">
            <a:extLst>
              <a:ext uri="{FF2B5EF4-FFF2-40B4-BE49-F238E27FC236}">
                <a16:creationId xmlns:a16="http://schemas.microsoft.com/office/drawing/2014/main" id="{A823CFDE-5F8C-40E6-A4E5-CD7854EE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075" y="8749624"/>
            <a:ext cx="2106887" cy="2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997C61-ABBC-4389-8E34-B3DE7281B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333" y="0"/>
            <a:ext cx="11187301" cy="44952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6393241-3AAC-43AC-B8F2-4B57F8907861}"/>
              </a:ext>
            </a:extLst>
          </p:cNvPr>
          <p:cNvSpPr/>
          <p:nvPr/>
        </p:nvSpPr>
        <p:spPr>
          <a:xfrm>
            <a:off x="19627910" y="3571908"/>
            <a:ext cx="12394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 Assistant Versus Student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D0882-AAFA-42FD-8844-251C4224CA25}"/>
              </a:ext>
            </a:extLst>
          </p:cNvPr>
          <p:cNvSpPr/>
          <p:nvPr/>
        </p:nvSpPr>
        <p:spPr>
          <a:xfrm>
            <a:off x="19873333" y="4495238"/>
            <a:ext cx="118871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Interactive Learning system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student services</a:t>
            </a:r>
          </a:p>
        </p:txBody>
      </p:sp>
      <p:pic>
        <p:nvPicPr>
          <p:cNvPr id="39" name="Picture 2" descr="نتيجة بحث الصور عن commercial">
            <a:extLst>
              <a:ext uri="{FF2B5EF4-FFF2-40B4-BE49-F238E27FC236}">
                <a16:creationId xmlns:a16="http://schemas.microsoft.com/office/drawing/2014/main" id="{74849AA1-4CD8-4A45-A859-8B396DF3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433" y="2933419"/>
            <a:ext cx="1324289" cy="13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نتيجة بحث الصور عن scientific png">
            <a:extLst>
              <a:ext uri="{FF2B5EF4-FFF2-40B4-BE49-F238E27FC236}">
                <a16:creationId xmlns:a16="http://schemas.microsoft.com/office/drawing/2014/main" id="{27DB7315-956A-4446-B17F-0A54C58D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064" y="42577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نتيجة بحث الصور عن docker png">
            <a:extLst>
              <a:ext uri="{FF2B5EF4-FFF2-40B4-BE49-F238E27FC236}">
                <a16:creationId xmlns:a16="http://schemas.microsoft.com/office/drawing/2014/main" id="{6D1A88DC-BFB8-4FD4-A99A-E853829D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930" y="10541675"/>
            <a:ext cx="5364105" cy="44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نتيجة بحث الصور عن dotnet core png">
            <a:extLst>
              <a:ext uri="{FF2B5EF4-FFF2-40B4-BE49-F238E27FC236}">
                <a16:creationId xmlns:a16="http://schemas.microsoft.com/office/drawing/2014/main" id="{F8215061-3ED6-4810-9898-029A9A5F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659" y="7706909"/>
            <a:ext cx="2288648" cy="22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نتيجة بحث الصور عن rabbitmq png">
            <a:extLst>
              <a:ext uri="{FF2B5EF4-FFF2-40B4-BE49-F238E27FC236}">
                <a16:creationId xmlns:a16="http://schemas.microsoft.com/office/drawing/2014/main" id="{6A71A7D6-A390-43C4-B37D-AF5B1E8A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611" y="9821472"/>
            <a:ext cx="4586369" cy="7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نتيجة بحث الصور عن ocelot png Api">
            <a:extLst>
              <a:ext uri="{FF2B5EF4-FFF2-40B4-BE49-F238E27FC236}">
                <a16:creationId xmlns:a16="http://schemas.microsoft.com/office/drawing/2014/main" id="{F3161DFB-902F-4760-809B-55DDD3DC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714" y="8749624"/>
            <a:ext cx="2106887" cy="2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8365AF6-3C24-452F-B008-42F1AE62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802" y="0"/>
            <a:ext cx="11187301" cy="4495238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E8655B0-63F2-4CFD-98AC-44B1DF3DD6C9}"/>
              </a:ext>
            </a:extLst>
          </p:cNvPr>
          <p:cNvSpPr/>
          <p:nvPr/>
        </p:nvSpPr>
        <p:spPr>
          <a:xfrm>
            <a:off x="36489379" y="3571908"/>
            <a:ext cx="12394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 Assistant Versus Student Services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FA3894-C40E-4804-B604-ABBC28703FA4}"/>
              </a:ext>
            </a:extLst>
          </p:cNvPr>
          <p:cNvSpPr/>
          <p:nvPr/>
        </p:nvSpPr>
        <p:spPr>
          <a:xfrm>
            <a:off x="36734802" y="4495238"/>
            <a:ext cx="118871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Interactive Learning system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student services</a:t>
            </a:r>
          </a:p>
        </p:txBody>
      </p:sp>
      <p:pic>
        <p:nvPicPr>
          <p:cNvPr id="69" name="Picture 2" descr="نتيجة بحث الصور عن commercial">
            <a:extLst>
              <a:ext uri="{FF2B5EF4-FFF2-40B4-BE49-F238E27FC236}">
                <a16:creationId xmlns:a16="http://schemas.microsoft.com/office/drawing/2014/main" id="{8A857DB4-22D9-4DD5-8473-4CEF48C9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902" y="2933419"/>
            <a:ext cx="1324289" cy="13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نتيجة بحث الصور عن scientific png">
            <a:extLst>
              <a:ext uri="{FF2B5EF4-FFF2-40B4-BE49-F238E27FC236}">
                <a16:creationId xmlns:a16="http://schemas.microsoft.com/office/drawing/2014/main" id="{27ABF4C4-F182-4A83-B32B-EEF490D0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533" y="42577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نتيجة بحث الصور عن docker png">
            <a:extLst>
              <a:ext uri="{FF2B5EF4-FFF2-40B4-BE49-F238E27FC236}">
                <a16:creationId xmlns:a16="http://schemas.microsoft.com/office/drawing/2014/main" id="{533F980C-8400-4A94-A414-C473B17C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399" y="10541675"/>
            <a:ext cx="5364105" cy="44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نتيجة بحث الصور عن dotnet core png">
            <a:extLst>
              <a:ext uri="{FF2B5EF4-FFF2-40B4-BE49-F238E27FC236}">
                <a16:creationId xmlns:a16="http://schemas.microsoft.com/office/drawing/2014/main" id="{2EF1C323-75D1-45B0-96A7-1E6F1F57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128" y="7706909"/>
            <a:ext cx="2288648" cy="22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نتيجة بحث الصور عن rabbitmq png">
            <a:extLst>
              <a:ext uri="{FF2B5EF4-FFF2-40B4-BE49-F238E27FC236}">
                <a16:creationId xmlns:a16="http://schemas.microsoft.com/office/drawing/2014/main" id="{73C3EB70-BDB1-4351-9B8B-47F4042F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080" y="9821472"/>
            <a:ext cx="4586369" cy="7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نتيجة بحث الصور عن ocelot png Api">
            <a:extLst>
              <a:ext uri="{FF2B5EF4-FFF2-40B4-BE49-F238E27FC236}">
                <a16:creationId xmlns:a16="http://schemas.microsoft.com/office/drawing/2014/main" id="{9DCC12EA-B4D2-4323-B07B-B2B1412E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183" y="8749624"/>
            <a:ext cx="2106887" cy="2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70D54B47-5A4D-46BC-8803-FE9607EB3DFA}"/>
              </a:ext>
            </a:extLst>
          </p:cNvPr>
          <p:cNvSpPr/>
          <p:nvPr/>
        </p:nvSpPr>
        <p:spPr>
          <a:xfrm rot="10800000" flipV="1">
            <a:off x="1669194" y="16647712"/>
            <a:ext cx="13514247" cy="14927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 : Samir Abd El-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Razik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5134E7D3-D919-4C1F-8CBF-140AE2BFFE20}"/>
              </a:ext>
            </a:extLst>
          </p:cNvPr>
          <p:cNvSpPr/>
          <p:nvPr/>
        </p:nvSpPr>
        <p:spPr>
          <a:xfrm>
            <a:off x="1658956" y="18521639"/>
            <a:ext cx="13514247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Khalil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85CF9C8-C2A4-4B46-8DD0-6820AD88CAB0}"/>
              </a:ext>
            </a:extLst>
          </p:cNvPr>
          <p:cNvSpPr/>
          <p:nvPr/>
        </p:nvSpPr>
        <p:spPr>
          <a:xfrm>
            <a:off x="1738219" y="22034872"/>
            <a:ext cx="13513835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Ashraf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9ED1B83C-CDE6-43AE-8A46-887BB225D7F4}"/>
              </a:ext>
            </a:extLst>
          </p:cNvPr>
          <p:cNvSpPr/>
          <p:nvPr/>
        </p:nvSpPr>
        <p:spPr>
          <a:xfrm>
            <a:off x="1737808" y="20209089"/>
            <a:ext cx="13514246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Abu Zahra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54DC2081-BAEE-4D01-BC27-8D061F4453AE}"/>
              </a:ext>
            </a:extLst>
          </p:cNvPr>
          <p:cNvSpPr/>
          <p:nvPr/>
        </p:nvSpPr>
        <p:spPr>
          <a:xfrm>
            <a:off x="1669606" y="24047562"/>
            <a:ext cx="13513835" cy="139613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Abu El Regal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A4ED363-60D2-4566-8B69-8ABA7EE4BE6A}"/>
              </a:ext>
            </a:extLst>
          </p:cNvPr>
          <p:cNvSpPr/>
          <p:nvPr/>
        </p:nvSpPr>
        <p:spPr>
          <a:xfrm>
            <a:off x="1669194" y="26050889"/>
            <a:ext cx="13429695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Anter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DD805F13-5C85-4010-AB8B-80A4A7580370}"/>
              </a:ext>
            </a:extLst>
          </p:cNvPr>
          <p:cNvSpPr/>
          <p:nvPr/>
        </p:nvSpPr>
        <p:spPr>
          <a:xfrm>
            <a:off x="1737808" y="27937713"/>
            <a:ext cx="13530486" cy="131855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Eslam</a:t>
            </a: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Khater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89172B-D542-4D82-A667-CDA3019C7629}"/>
              </a:ext>
            </a:extLst>
          </p:cNvPr>
          <p:cNvSpPr/>
          <p:nvPr/>
        </p:nvSpPr>
        <p:spPr>
          <a:xfrm>
            <a:off x="1979619" y="35124049"/>
            <a:ext cx="13345605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Noura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Abdelnaser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B51E9916-B672-462D-94AD-E2FA91726459}"/>
              </a:ext>
            </a:extLst>
          </p:cNvPr>
          <p:cNvSpPr/>
          <p:nvPr/>
        </p:nvSpPr>
        <p:spPr>
          <a:xfrm>
            <a:off x="1777086" y="29559904"/>
            <a:ext cx="13560794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Rana Hesham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B052F67-B669-4082-95C9-A865EB269755}"/>
              </a:ext>
            </a:extLst>
          </p:cNvPr>
          <p:cNvSpPr/>
          <p:nvPr/>
        </p:nvSpPr>
        <p:spPr>
          <a:xfrm>
            <a:off x="1862530" y="31327199"/>
            <a:ext cx="13530486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Merna Osama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177E2B4-6563-4627-9550-8781DDEA76ED}"/>
              </a:ext>
            </a:extLst>
          </p:cNvPr>
          <p:cNvSpPr/>
          <p:nvPr/>
        </p:nvSpPr>
        <p:spPr>
          <a:xfrm>
            <a:off x="1852957" y="33094494"/>
            <a:ext cx="13409052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Heba</a:t>
            </a: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Isamail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81536CC-5EF1-4BBF-AEB7-71DA72F5298A}"/>
              </a:ext>
            </a:extLst>
          </p:cNvPr>
          <p:cNvSpPr/>
          <p:nvPr/>
        </p:nvSpPr>
        <p:spPr>
          <a:xfrm rot="10800000" flipV="1">
            <a:off x="19005186" y="16647712"/>
            <a:ext cx="13514247" cy="14927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 : Samir Abd El-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Razik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DB8A936-B303-4A97-86B1-1209F3643418}"/>
              </a:ext>
            </a:extLst>
          </p:cNvPr>
          <p:cNvSpPr/>
          <p:nvPr/>
        </p:nvSpPr>
        <p:spPr>
          <a:xfrm>
            <a:off x="18994948" y="18521639"/>
            <a:ext cx="13514247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Khalil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89024BE7-483F-4314-9CED-8E1CD0085508}"/>
              </a:ext>
            </a:extLst>
          </p:cNvPr>
          <p:cNvSpPr/>
          <p:nvPr/>
        </p:nvSpPr>
        <p:spPr>
          <a:xfrm>
            <a:off x="19074211" y="22034872"/>
            <a:ext cx="13513835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Ashraf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653E19CA-70CE-4B8D-A5B2-1EB5000EF554}"/>
              </a:ext>
            </a:extLst>
          </p:cNvPr>
          <p:cNvSpPr/>
          <p:nvPr/>
        </p:nvSpPr>
        <p:spPr>
          <a:xfrm>
            <a:off x="19073800" y="20209089"/>
            <a:ext cx="13514246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Abu Zahra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1CE5CF2-7755-4C65-A82C-631A32BBD798}"/>
              </a:ext>
            </a:extLst>
          </p:cNvPr>
          <p:cNvSpPr/>
          <p:nvPr/>
        </p:nvSpPr>
        <p:spPr>
          <a:xfrm>
            <a:off x="19005598" y="24047562"/>
            <a:ext cx="13513835" cy="139613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Abu El Regal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817C4D3-F485-4D7D-94B6-C52B26D0F2AF}"/>
              </a:ext>
            </a:extLst>
          </p:cNvPr>
          <p:cNvSpPr/>
          <p:nvPr/>
        </p:nvSpPr>
        <p:spPr>
          <a:xfrm>
            <a:off x="19005186" y="26050889"/>
            <a:ext cx="13429695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Anter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F46C76F-3735-4DF1-8E10-FE82CED445C0}"/>
              </a:ext>
            </a:extLst>
          </p:cNvPr>
          <p:cNvSpPr/>
          <p:nvPr/>
        </p:nvSpPr>
        <p:spPr>
          <a:xfrm>
            <a:off x="19073800" y="27937713"/>
            <a:ext cx="13530486" cy="131855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Eslam</a:t>
            </a: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Khater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7068CC69-74C0-4182-ACA1-BE75087F6131}"/>
              </a:ext>
            </a:extLst>
          </p:cNvPr>
          <p:cNvSpPr/>
          <p:nvPr/>
        </p:nvSpPr>
        <p:spPr>
          <a:xfrm>
            <a:off x="19315611" y="35124049"/>
            <a:ext cx="13345605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Noura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Abdelnaser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F5E9B92F-B713-4094-9641-1C4AB2DB577A}"/>
              </a:ext>
            </a:extLst>
          </p:cNvPr>
          <p:cNvSpPr/>
          <p:nvPr/>
        </p:nvSpPr>
        <p:spPr>
          <a:xfrm>
            <a:off x="19113078" y="29559904"/>
            <a:ext cx="13560794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Rana Hesham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FD9AF9E4-33F0-4986-8291-9DAD2F0EC856}"/>
              </a:ext>
            </a:extLst>
          </p:cNvPr>
          <p:cNvSpPr/>
          <p:nvPr/>
        </p:nvSpPr>
        <p:spPr>
          <a:xfrm>
            <a:off x="19198522" y="31327199"/>
            <a:ext cx="13530486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Merna Osama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0B499EF-BBAE-4EC4-8A26-632182281A5C}"/>
              </a:ext>
            </a:extLst>
          </p:cNvPr>
          <p:cNvSpPr/>
          <p:nvPr/>
        </p:nvSpPr>
        <p:spPr>
          <a:xfrm>
            <a:off x="19188949" y="33094494"/>
            <a:ext cx="13409052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Heba</a:t>
            </a: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Isamail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486DAC6-20AB-4E75-A12A-87BF788CA83B}"/>
              </a:ext>
            </a:extLst>
          </p:cNvPr>
          <p:cNvSpPr/>
          <p:nvPr/>
        </p:nvSpPr>
        <p:spPr>
          <a:xfrm rot="10800000" flipV="1">
            <a:off x="36083127" y="16642015"/>
            <a:ext cx="13514247" cy="14927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 : Samir Abd El-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Razik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E265B0-26B7-45C1-A38C-9BDA3314A431}"/>
              </a:ext>
            </a:extLst>
          </p:cNvPr>
          <p:cNvSpPr/>
          <p:nvPr/>
        </p:nvSpPr>
        <p:spPr>
          <a:xfrm>
            <a:off x="36072889" y="18515942"/>
            <a:ext cx="13514247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Khalil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28CF71B-1199-4374-ABD2-6A187E597737}"/>
              </a:ext>
            </a:extLst>
          </p:cNvPr>
          <p:cNvSpPr/>
          <p:nvPr/>
        </p:nvSpPr>
        <p:spPr>
          <a:xfrm>
            <a:off x="36152152" y="22029175"/>
            <a:ext cx="13513835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Ashraf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90773156-B80F-4916-A0DD-CBFEBB83846B}"/>
              </a:ext>
            </a:extLst>
          </p:cNvPr>
          <p:cNvSpPr/>
          <p:nvPr/>
        </p:nvSpPr>
        <p:spPr>
          <a:xfrm>
            <a:off x="36151741" y="20203392"/>
            <a:ext cx="13514246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Abu Zahra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566A860-1C42-4B36-846D-EFA245A0E0E8}"/>
              </a:ext>
            </a:extLst>
          </p:cNvPr>
          <p:cNvSpPr/>
          <p:nvPr/>
        </p:nvSpPr>
        <p:spPr>
          <a:xfrm>
            <a:off x="36083539" y="24041865"/>
            <a:ext cx="13513835" cy="139613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Ahmed Abu El Regal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50FE0EA9-35A2-47AF-B376-B6FA156D9DEC}"/>
              </a:ext>
            </a:extLst>
          </p:cNvPr>
          <p:cNvSpPr/>
          <p:nvPr/>
        </p:nvSpPr>
        <p:spPr>
          <a:xfrm>
            <a:off x="36083127" y="26045192"/>
            <a:ext cx="13429695" cy="1318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Anter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3D5DAAB4-012E-4ABF-AFBC-31DCF2C9A579}"/>
              </a:ext>
            </a:extLst>
          </p:cNvPr>
          <p:cNvSpPr/>
          <p:nvPr/>
        </p:nvSpPr>
        <p:spPr>
          <a:xfrm>
            <a:off x="36151741" y="27932016"/>
            <a:ext cx="13530486" cy="131855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Eslam</a:t>
            </a: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Khater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3729401-1AB1-4D5F-B86E-393BD7295BCB}"/>
              </a:ext>
            </a:extLst>
          </p:cNvPr>
          <p:cNvSpPr/>
          <p:nvPr/>
        </p:nvSpPr>
        <p:spPr>
          <a:xfrm>
            <a:off x="36393552" y="35118352"/>
            <a:ext cx="13345605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Noura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Abdelnaser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420531A-56E7-41CA-98DC-8E62BBF854B9}"/>
              </a:ext>
            </a:extLst>
          </p:cNvPr>
          <p:cNvSpPr/>
          <p:nvPr/>
        </p:nvSpPr>
        <p:spPr>
          <a:xfrm>
            <a:off x="36191019" y="29554207"/>
            <a:ext cx="13560794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Rana Hesham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9B38778D-F09A-4C8B-BD88-A379906684EF}"/>
              </a:ext>
            </a:extLst>
          </p:cNvPr>
          <p:cNvSpPr/>
          <p:nvPr/>
        </p:nvSpPr>
        <p:spPr>
          <a:xfrm>
            <a:off x="36276463" y="31321502"/>
            <a:ext cx="13530486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Merna Osama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F102C9AC-9BF5-4978-BCB0-2D2DE6068D5A}"/>
              </a:ext>
            </a:extLst>
          </p:cNvPr>
          <p:cNvSpPr/>
          <p:nvPr/>
        </p:nvSpPr>
        <p:spPr>
          <a:xfrm>
            <a:off x="36266890" y="33088797"/>
            <a:ext cx="13409052" cy="1342209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Heba</a:t>
            </a: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Isamail</a:t>
            </a:r>
            <a:endParaRPr kumimoji="0" lang="en-US" sz="8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14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126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18</cp:revision>
  <dcterms:created xsi:type="dcterms:W3CDTF">2020-02-19T16:40:10Z</dcterms:created>
  <dcterms:modified xsi:type="dcterms:W3CDTF">2020-02-29T19:29:35Z</dcterms:modified>
</cp:coreProperties>
</file>