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2" r:id="rId2"/>
  </p:sldMasterIdLst>
  <p:notesMasterIdLst>
    <p:notesMasterId r:id="rId34"/>
  </p:notesMasterIdLst>
  <p:handoutMasterIdLst>
    <p:handoutMasterId r:id="rId35"/>
  </p:handoutMasterIdLst>
  <p:sldIdLst>
    <p:sldId id="310" r:id="rId3"/>
    <p:sldId id="258" r:id="rId4"/>
    <p:sldId id="308" r:id="rId5"/>
    <p:sldId id="303" r:id="rId6"/>
    <p:sldId id="285" r:id="rId7"/>
    <p:sldId id="286" r:id="rId8"/>
    <p:sldId id="311" r:id="rId9"/>
    <p:sldId id="269" r:id="rId10"/>
    <p:sldId id="287" r:id="rId11"/>
    <p:sldId id="300" r:id="rId12"/>
    <p:sldId id="301" r:id="rId13"/>
    <p:sldId id="309" r:id="rId14"/>
    <p:sldId id="302" r:id="rId15"/>
    <p:sldId id="304" r:id="rId16"/>
    <p:sldId id="305" r:id="rId17"/>
    <p:sldId id="306" r:id="rId18"/>
    <p:sldId id="307" r:id="rId19"/>
    <p:sldId id="274" r:id="rId20"/>
    <p:sldId id="293" r:id="rId21"/>
    <p:sldId id="294" r:id="rId22"/>
    <p:sldId id="295" r:id="rId23"/>
    <p:sldId id="296" r:id="rId24"/>
    <p:sldId id="297" r:id="rId25"/>
    <p:sldId id="298" r:id="rId26"/>
    <p:sldId id="277" r:id="rId27"/>
    <p:sldId id="278" r:id="rId28"/>
    <p:sldId id="279" r:id="rId29"/>
    <p:sldId id="280" r:id="rId30"/>
    <p:sldId id="281" r:id="rId31"/>
    <p:sldId id="299" r:id="rId32"/>
    <p:sldId id="284" r:id="rId33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ctr" rtl="0" fontAlgn="base">
      <a:lnSpc>
        <a:spcPct val="60000"/>
      </a:lnSpc>
      <a:spcBef>
        <a:spcPct val="20000"/>
      </a:spcBef>
      <a:spcAft>
        <a:spcPct val="0"/>
      </a:spcAft>
      <a:buSzPct val="75000"/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S. Donnellan" initials="JSD" lastIdx="90" clrIdx="0"/>
  <p:cmAuthor id="1" name="Mary Draper" initials="MD" lastIdx="16" clrIdx="1"/>
  <p:cmAuthor id="2" name="Mary Ellen Guffey" initials="MEG" lastIdx="1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675"/>
    <a:srgbClr val="B9D749"/>
    <a:srgbClr val="B3E23E"/>
    <a:srgbClr val="AAD34D"/>
    <a:srgbClr val="963C26"/>
    <a:srgbClr val="4C7019"/>
    <a:srgbClr val="D89013"/>
    <a:srgbClr val="774286"/>
    <a:srgbClr val="6A831B"/>
    <a:srgbClr val="3B6D8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806" autoAdjust="0"/>
  </p:normalViewPr>
  <p:slideViewPr>
    <p:cSldViewPr>
      <p:cViewPr>
        <p:scale>
          <a:sx n="80" d="100"/>
          <a:sy n="80" d="100"/>
        </p:scale>
        <p:origin x="-125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title>
      <c:tx>
        <c:rich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Estimated Time Writers Should Spend on Each Phase of the Writing Process</a:t>
            </a: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6035926701822861"/>
          <c:y val="0.35460785622136215"/>
          <c:w val="0.76032122131522561"/>
          <c:h val="0.6018012367098213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You Should Spend in Each Phase of the Writing Process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4.8357031827332688E-3"/>
                  <c:y val="-6.7972675290588883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3.0442626710496211E-2"/>
                  <c:y val="7.1871719160104972E-2"/>
                </c:manualLayout>
              </c:layout>
              <c:showCatName val="1"/>
              <c:showPercent val="1"/>
            </c:dLbl>
            <c:dLbl>
              <c:idx val="2"/>
              <c:layout>
                <c:manualLayout>
                  <c:x val="-3.8557875219726118E-2"/>
                  <c:y val="7.4239512433827121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1.0869031279346963E-2"/>
                  <c:y val="-4.4437474976645214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Prewriting (Thinking and Planning)</c:v>
                </c:pt>
                <c:pt idx="1">
                  <c:v>Writing (Organizing and Composing)</c:v>
                </c:pt>
                <c:pt idx="2">
                  <c:v>Revising (45% Revising and 5% Proofreading)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50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9970E-1D3B-4F79-B3CD-7C640D1DA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959EB-B9C8-4876-A283-D6BD66A0CAE7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Defining Business Writing</a:t>
          </a:r>
          <a:endParaRPr lang="en-US" sz="3000" dirty="0">
            <a:solidFill>
              <a:schemeClr val="tx1"/>
            </a:solidFill>
          </a:endParaRPr>
        </a:p>
      </dgm:t>
    </dgm:pt>
    <dgm:pt modelId="{0FD0FCF4-2BD0-4E26-9A69-09CCBA63FFEF}" type="par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6837A2-52A3-4752-AE75-C34A14E4185A}" type="sibTrans" cxnId="{B0A0D72B-7450-4550-949D-49F87A14E4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A365FF-BB15-4514-9DBF-B9710833162D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Guffey’s 3-x-3 Writing Process</a:t>
          </a:r>
          <a:endParaRPr lang="en-US" sz="3000" dirty="0">
            <a:solidFill>
              <a:schemeClr val="tx1"/>
            </a:solidFill>
          </a:endParaRPr>
        </a:p>
      </dgm:t>
    </dgm:pt>
    <dgm:pt modelId="{98A2E54A-8A46-412C-BD7F-43A9CF5C8A44}" type="par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1DBF5-5E71-4297-8352-3344EA65796F}" type="sibTrans" cxnId="{A4EF7D3F-04AC-4C95-B0A0-330DF8FC7D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2ACB57-98B2-4AA6-AE64-9F4C3E457DCA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How to Analyze,  Anticipate, and Adapt</a:t>
          </a:r>
          <a:endParaRPr lang="en-US" sz="3000" dirty="0">
            <a:solidFill>
              <a:schemeClr val="tx1"/>
            </a:solidFill>
          </a:endParaRPr>
        </a:p>
      </dgm:t>
    </dgm:pt>
    <dgm:pt modelId="{5CC135E9-602A-4DEB-939E-9F8727105D18}" type="par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92041D-F284-4A56-81B4-FC0FE1A5815E}" type="sibTrans" cxnId="{CD2509F4-52C2-4172-8A68-6218D9ABFD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DC8C88-EA91-42A4-A1DA-ABFEF1DFFDB6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Reader Benefits and the “You” View</a:t>
          </a:r>
          <a:endParaRPr lang="en-US" sz="3000" dirty="0">
            <a:solidFill>
              <a:schemeClr val="tx1"/>
            </a:solidFill>
          </a:endParaRPr>
        </a:p>
      </dgm:t>
    </dgm:pt>
    <dgm:pt modelId="{8ED7E76A-7CB4-4E3D-8F6B-6A7A231BAE74}" type="par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162E3-697F-474C-A2CE-FFF77DFFA4F9}" type="sibTrans" cxnId="{F140B313-2EC5-476E-95F2-0AD65D69B4C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B8C829-8998-49A2-8D7A-1F72F14428AD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The Team Writing Process</a:t>
          </a:r>
          <a:endParaRPr lang="en-US" sz="3000" dirty="0">
            <a:solidFill>
              <a:schemeClr val="tx1"/>
            </a:solidFill>
          </a:endParaRPr>
        </a:p>
      </dgm:t>
    </dgm:pt>
    <dgm:pt modelId="{2DED3F90-1857-47C4-83BA-25D46961DF51}" type="parTrans" cxnId="{59811118-627C-43B9-850A-EBD96EB89A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982079-D396-481E-8286-6F786A4E9D5F}" type="sibTrans" cxnId="{59811118-627C-43B9-850A-EBD96EB89A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613640-564F-4B7F-BFFA-650ED71A305C}">
      <dgm:prSet custT="1"/>
      <dgm:spPr>
        <a:solidFill>
          <a:srgbClr val="F3C675"/>
        </a:solidFill>
      </dgm:spPr>
      <dgm:t>
        <a:bodyPr/>
        <a:lstStyle/>
        <a:p>
          <a:pPr rtl="0"/>
          <a:r>
            <a:rPr lang="en-US" sz="3000" dirty="0" smtClean="0">
              <a:solidFill>
                <a:schemeClr val="tx1"/>
              </a:solidFill>
            </a:rPr>
            <a:t>Legal and Ethical Responsibilities</a:t>
          </a:r>
          <a:endParaRPr lang="en-US" sz="3000" dirty="0">
            <a:solidFill>
              <a:schemeClr val="tx1"/>
            </a:solidFill>
          </a:endParaRPr>
        </a:p>
      </dgm:t>
    </dgm:pt>
    <dgm:pt modelId="{1EAC567D-6764-42C9-9AEE-6CBD33A06240}" type="parTrans" cxnId="{3A1C1023-8E64-4971-B843-2279FB3609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97A757-A95C-47A9-88DF-CD26AE8F565A}" type="sibTrans" cxnId="{3A1C1023-8E64-4971-B843-2279FB3609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33AD8B-86FB-434C-8574-A27117BEA784}" type="pres">
      <dgm:prSet presAssocID="{ADC9970E-1D3B-4F79-B3CD-7C640D1DAB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395B1C-836D-4E3A-9931-B4735FD02C67}" type="pres">
      <dgm:prSet presAssocID="{D93959EB-B9C8-4876-A283-D6BD66A0CAE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56F26-EC60-485D-AD99-6A4158809BB8}" type="pres">
      <dgm:prSet presAssocID="{826837A2-52A3-4752-AE75-C34A14E4185A}" presName="spacer" presStyleCnt="0"/>
      <dgm:spPr/>
    </dgm:pt>
    <dgm:pt modelId="{956C431D-EC8B-4665-B18F-86C40EF1DA52}" type="pres">
      <dgm:prSet presAssocID="{2AA365FF-BB15-4514-9DBF-B9710833162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3AC03-A32E-49DF-B3CF-DDF89EF005CD}" type="pres">
      <dgm:prSet presAssocID="{19C1DBF5-5E71-4297-8352-3344EA65796F}" presName="spacer" presStyleCnt="0"/>
      <dgm:spPr/>
    </dgm:pt>
    <dgm:pt modelId="{FF8ECF4D-5C43-4BF8-826F-479083729C51}" type="pres">
      <dgm:prSet presAssocID="{A02ACB57-98B2-4AA6-AE64-9F4C3E457DC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03160-BF9C-4878-B892-243C926D43A1}" type="pres">
      <dgm:prSet presAssocID="{3A92041D-F284-4A56-81B4-FC0FE1A5815E}" presName="spacer" presStyleCnt="0"/>
      <dgm:spPr/>
    </dgm:pt>
    <dgm:pt modelId="{99D707C1-3775-41B4-97ED-37A2E1088CB8}" type="pres">
      <dgm:prSet presAssocID="{1DDC8C88-EA91-42A4-A1DA-ABFEF1DFFDB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61C73-F7E8-45C1-889E-0AD6CF1822AA}" type="pres">
      <dgm:prSet presAssocID="{198162E3-697F-474C-A2CE-FFF77DFFA4F9}" presName="spacer" presStyleCnt="0"/>
      <dgm:spPr/>
    </dgm:pt>
    <dgm:pt modelId="{3F2BFA73-8C08-4ED5-853D-924D2FC13848}" type="pres">
      <dgm:prSet presAssocID="{F7B8C829-8998-49A2-8D7A-1F72F14428A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46A-B518-4361-89EE-A85F7818C170}" type="pres">
      <dgm:prSet presAssocID="{A1982079-D396-481E-8286-6F786A4E9D5F}" presName="spacer" presStyleCnt="0"/>
      <dgm:spPr/>
    </dgm:pt>
    <dgm:pt modelId="{7757262F-7376-461C-B2A4-FF0FFF5E50D4}" type="pres">
      <dgm:prSet presAssocID="{14613640-564F-4B7F-BFFA-650ED71A305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F7D3F-04AC-4C95-B0A0-330DF8FC7DB7}" srcId="{ADC9970E-1D3B-4F79-B3CD-7C640D1DAB75}" destId="{2AA365FF-BB15-4514-9DBF-B9710833162D}" srcOrd="1" destOrd="0" parTransId="{98A2E54A-8A46-412C-BD7F-43A9CF5C8A44}" sibTransId="{19C1DBF5-5E71-4297-8352-3344EA65796F}"/>
    <dgm:cxn modelId="{F140B313-2EC5-476E-95F2-0AD65D69B4C1}" srcId="{ADC9970E-1D3B-4F79-B3CD-7C640D1DAB75}" destId="{1DDC8C88-EA91-42A4-A1DA-ABFEF1DFFDB6}" srcOrd="3" destOrd="0" parTransId="{8ED7E76A-7CB4-4E3D-8F6B-6A7A231BAE74}" sibTransId="{198162E3-697F-474C-A2CE-FFF77DFFA4F9}"/>
    <dgm:cxn modelId="{B0A0D72B-7450-4550-949D-49F87A14E4D8}" srcId="{ADC9970E-1D3B-4F79-B3CD-7C640D1DAB75}" destId="{D93959EB-B9C8-4876-A283-D6BD66A0CAE7}" srcOrd="0" destOrd="0" parTransId="{0FD0FCF4-2BD0-4E26-9A69-09CCBA63FFEF}" sibTransId="{826837A2-52A3-4752-AE75-C34A14E4185A}"/>
    <dgm:cxn modelId="{59811118-627C-43B9-850A-EBD96EB89A4C}" srcId="{ADC9970E-1D3B-4F79-B3CD-7C640D1DAB75}" destId="{F7B8C829-8998-49A2-8D7A-1F72F14428AD}" srcOrd="4" destOrd="0" parTransId="{2DED3F90-1857-47C4-83BA-25D46961DF51}" sibTransId="{A1982079-D396-481E-8286-6F786A4E9D5F}"/>
    <dgm:cxn modelId="{54D34433-C973-45DD-B960-00108ADADFFA}" type="presOf" srcId="{D93959EB-B9C8-4876-A283-D6BD66A0CAE7}" destId="{B7395B1C-836D-4E3A-9931-B4735FD02C67}" srcOrd="0" destOrd="0" presId="urn:microsoft.com/office/officeart/2005/8/layout/vList2"/>
    <dgm:cxn modelId="{AC68B48F-E0EC-4689-BA14-CDA4FA3A5385}" type="presOf" srcId="{A02ACB57-98B2-4AA6-AE64-9F4C3E457DCA}" destId="{FF8ECF4D-5C43-4BF8-826F-479083729C51}" srcOrd="0" destOrd="0" presId="urn:microsoft.com/office/officeart/2005/8/layout/vList2"/>
    <dgm:cxn modelId="{CCFC7674-5D31-4030-8800-CA39EE07E706}" type="presOf" srcId="{F7B8C829-8998-49A2-8D7A-1F72F14428AD}" destId="{3F2BFA73-8C08-4ED5-853D-924D2FC13848}" srcOrd="0" destOrd="0" presId="urn:microsoft.com/office/officeart/2005/8/layout/vList2"/>
    <dgm:cxn modelId="{3A1C1023-8E64-4971-B843-2279FB3609BB}" srcId="{ADC9970E-1D3B-4F79-B3CD-7C640D1DAB75}" destId="{14613640-564F-4B7F-BFFA-650ED71A305C}" srcOrd="5" destOrd="0" parTransId="{1EAC567D-6764-42C9-9AEE-6CBD33A06240}" sibTransId="{FF97A757-A95C-47A9-88DF-CD26AE8F565A}"/>
    <dgm:cxn modelId="{1D1D90AC-1022-46A0-98AF-231616917D70}" type="presOf" srcId="{1DDC8C88-EA91-42A4-A1DA-ABFEF1DFFDB6}" destId="{99D707C1-3775-41B4-97ED-37A2E1088CB8}" srcOrd="0" destOrd="0" presId="urn:microsoft.com/office/officeart/2005/8/layout/vList2"/>
    <dgm:cxn modelId="{D43D2FB4-9A41-4CBA-8D19-D614132E554A}" type="presOf" srcId="{14613640-564F-4B7F-BFFA-650ED71A305C}" destId="{7757262F-7376-461C-B2A4-FF0FFF5E50D4}" srcOrd="0" destOrd="0" presId="urn:microsoft.com/office/officeart/2005/8/layout/vList2"/>
    <dgm:cxn modelId="{8926B3F7-EA7F-4E66-8455-7FF161D110BB}" type="presOf" srcId="{ADC9970E-1D3B-4F79-B3CD-7C640D1DAB75}" destId="{2133AD8B-86FB-434C-8574-A27117BEA784}" srcOrd="0" destOrd="0" presId="urn:microsoft.com/office/officeart/2005/8/layout/vList2"/>
    <dgm:cxn modelId="{E36CC972-E009-4146-98F6-4C20EFCD4020}" type="presOf" srcId="{2AA365FF-BB15-4514-9DBF-B9710833162D}" destId="{956C431D-EC8B-4665-B18F-86C40EF1DA52}" srcOrd="0" destOrd="0" presId="urn:microsoft.com/office/officeart/2005/8/layout/vList2"/>
    <dgm:cxn modelId="{CD2509F4-52C2-4172-8A68-6218D9ABFD07}" srcId="{ADC9970E-1D3B-4F79-B3CD-7C640D1DAB75}" destId="{A02ACB57-98B2-4AA6-AE64-9F4C3E457DCA}" srcOrd="2" destOrd="0" parTransId="{5CC135E9-602A-4DEB-939E-9F8727105D18}" sibTransId="{3A92041D-F284-4A56-81B4-FC0FE1A5815E}"/>
    <dgm:cxn modelId="{053F303E-521D-4A4E-9E76-0C0CD0F07D6B}" type="presParOf" srcId="{2133AD8B-86FB-434C-8574-A27117BEA784}" destId="{B7395B1C-836D-4E3A-9931-B4735FD02C67}" srcOrd="0" destOrd="0" presId="urn:microsoft.com/office/officeart/2005/8/layout/vList2"/>
    <dgm:cxn modelId="{C8762C47-9B99-4F79-9ED3-69911BC702DE}" type="presParOf" srcId="{2133AD8B-86FB-434C-8574-A27117BEA784}" destId="{D5E56F26-EC60-485D-AD99-6A4158809BB8}" srcOrd="1" destOrd="0" presId="urn:microsoft.com/office/officeart/2005/8/layout/vList2"/>
    <dgm:cxn modelId="{C9A7361F-1FE9-4099-A54C-26ECBE9F2B17}" type="presParOf" srcId="{2133AD8B-86FB-434C-8574-A27117BEA784}" destId="{956C431D-EC8B-4665-B18F-86C40EF1DA52}" srcOrd="2" destOrd="0" presId="urn:microsoft.com/office/officeart/2005/8/layout/vList2"/>
    <dgm:cxn modelId="{D443196F-F87E-4777-B7CC-61BF0C9821D2}" type="presParOf" srcId="{2133AD8B-86FB-434C-8574-A27117BEA784}" destId="{B993AC03-A32E-49DF-B3CF-DDF89EF005CD}" srcOrd="3" destOrd="0" presId="urn:microsoft.com/office/officeart/2005/8/layout/vList2"/>
    <dgm:cxn modelId="{017E126B-CE05-48C1-AE06-5EEF64374494}" type="presParOf" srcId="{2133AD8B-86FB-434C-8574-A27117BEA784}" destId="{FF8ECF4D-5C43-4BF8-826F-479083729C51}" srcOrd="4" destOrd="0" presId="urn:microsoft.com/office/officeart/2005/8/layout/vList2"/>
    <dgm:cxn modelId="{8EF88EBC-B016-4488-B410-A4ED2ADC5DA3}" type="presParOf" srcId="{2133AD8B-86FB-434C-8574-A27117BEA784}" destId="{D6803160-BF9C-4878-B892-243C926D43A1}" srcOrd="5" destOrd="0" presId="urn:microsoft.com/office/officeart/2005/8/layout/vList2"/>
    <dgm:cxn modelId="{35052AD4-817C-4851-AB31-F76EAFE13E31}" type="presParOf" srcId="{2133AD8B-86FB-434C-8574-A27117BEA784}" destId="{99D707C1-3775-41B4-97ED-37A2E1088CB8}" srcOrd="6" destOrd="0" presId="urn:microsoft.com/office/officeart/2005/8/layout/vList2"/>
    <dgm:cxn modelId="{690BF255-C9EB-48AB-8622-7B6C66898082}" type="presParOf" srcId="{2133AD8B-86FB-434C-8574-A27117BEA784}" destId="{E2E61C73-F7E8-45C1-889E-0AD6CF1822AA}" srcOrd="7" destOrd="0" presId="urn:microsoft.com/office/officeart/2005/8/layout/vList2"/>
    <dgm:cxn modelId="{A4D9DD0B-D116-486E-8A1C-B8A23B6286DA}" type="presParOf" srcId="{2133AD8B-86FB-434C-8574-A27117BEA784}" destId="{3F2BFA73-8C08-4ED5-853D-924D2FC13848}" srcOrd="8" destOrd="0" presId="urn:microsoft.com/office/officeart/2005/8/layout/vList2"/>
    <dgm:cxn modelId="{0BE6C6D3-4A73-4E45-95E0-D25114DDDAE0}" type="presParOf" srcId="{2133AD8B-86FB-434C-8574-A27117BEA784}" destId="{C0C3E46A-B518-4361-89EE-A85F7818C170}" srcOrd="9" destOrd="0" presId="urn:microsoft.com/office/officeart/2005/8/layout/vList2"/>
    <dgm:cxn modelId="{D51B43D3-2C34-4C09-9EC7-8F07A36B12E8}" type="presParOf" srcId="{2133AD8B-86FB-434C-8574-A27117BEA784}" destId="{7757262F-7376-461C-B2A4-FF0FFF5E50D4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47957-1BF0-4A04-BF82-5E79892A0CE8}" type="doc">
      <dgm:prSet loTypeId="urn:microsoft.com/office/officeart/2005/8/layout/hierarchy4" loCatId="relationship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529693-07FD-4540-A3F3-59D278D41BC7}">
      <dgm:prSet/>
      <dgm:spPr>
        <a:solidFill>
          <a:srgbClr val="002060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bg1"/>
              </a:solidFill>
            </a:rPr>
            <a:t>Purposeful - it conveys information and solves problems</a:t>
          </a:r>
          <a:endParaRPr lang="en-US" dirty="0">
            <a:solidFill>
              <a:schemeClr val="bg1"/>
            </a:solidFill>
          </a:endParaRPr>
        </a:p>
      </dgm:t>
    </dgm:pt>
    <dgm:pt modelId="{085CF1FA-E22C-4789-9E7D-FCA9D97AC99A}" type="parTrans" cxnId="{DE8F7441-0929-40FD-ABDE-778D0B4A2171}">
      <dgm:prSet/>
      <dgm:spPr/>
      <dgm:t>
        <a:bodyPr/>
        <a:lstStyle/>
        <a:p>
          <a:endParaRPr lang="en-US" dirty="0"/>
        </a:p>
      </dgm:t>
    </dgm:pt>
    <dgm:pt modelId="{8DFDDCE7-258A-4129-835A-58068DDAAC0E}" type="sibTrans" cxnId="{DE8F7441-0929-40FD-ABDE-778D0B4A2171}">
      <dgm:prSet/>
      <dgm:spPr/>
      <dgm:t>
        <a:bodyPr/>
        <a:lstStyle/>
        <a:p>
          <a:endParaRPr lang="en-US"/>
        </a:p>
      </dgm:t>
    </dgm:pt>
    <dgm:pt modelId="{61A16DE9-03C1-4DE2-8C9C-96CBD982D1B4}">
      <dgm:prSet/>
      <dgm:spPr>
        <a:solidFill>
          <a:srgbClr val="002060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bg1"/>
              </a:solidFill>
            </a:rPr>
            <a:t>Persuasive - its goal is to make the audience accept the message</a:t>
          </a:r>
          <a:endParaRPr lang="en-US" dirty="0">
            <a:solidFill>
              <a:schemeClr val="bg1"/>
            </a:solidFill>
          </a:endParaRPr>
        </a:p>
      </dgm:t>
    </dgm:pt>
    <dgm:pt modelId="{CDCE6049-BA61-4B83-8812-EBF71B47167D}" type="parTrans" cxnId="{37B1D206-5597-4161-9024-1859E0606126}">
      <dgm:prSet/>
      <dgm:spPr/>
      <dgm:t>
        <a:bodyPr/>
        <a:lstStyle/>
        <a:p>
          <a:endParaRPr lang="en-US" dirty="0"/>
        </a:p>
      </dgm:t>
    </dgm:pt>
    <dgm:pt modelId="{D87E2D37-B640-421E-904A-EFEC3D2327FF}" type="sibTrans" cxnId="{37B1D206-5597-4161-9024-1859E0606126}">
      <dgm:prSet/>
      <dgm:spPr/>
      <dgm:t>
        <a:bodyPr/>
        <a:lstStyle/>
        <a:p>
          <a:endParaRPr lang="en-US"/>
        </a:p>
      </dgm:t>
    </dgm:pt>
    <dgm:pt modelId="{AA7DEA13-4D00-4F65-A51C-DC39C82E2CA6}">
      <dgm:prSet/>
      <dgm:spPr>
        <a:solidFill>
          <a:srgbClr val="002060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bg1"/>
              </a:solidFill>
            </a:rPr>
            <a:t>Economical – it’s concise and doesn’t waste the reader’s time</a:t>
          </a:r>
          <a:endParaRPr lang="en-US" dirty="0">
            <a:solidFill>
              <a:schemeClr val="bg1"/>
            </a:solidFill>
          </a:endParaRPr>
        </a:p>
      </dgm:t>
    </dgm:pt>
    <dgm:pt modelId="{479889E2-F655-4851-BC48-7B4B927E5CE3}" type="parTrans" cxnId="{B868829E-F9A7-4D28-BB8E-7373C3A8C730}">
      <dgm:prSet/>
      <dgm:spPr/>
      <dgm:t>
        <a:bodyPr/>
        <a:lstStyle/>
        <a:p>
          <a:endParaRPr lang="en-US" dirty="0"/>
        </a:p>
      </dgm:t>
    </dgm:pt>
    <dgm:pt modelId="{130C00A6-A52A-4CB7-A909-DFBFE24604F7}" type="sibTrans" cxnId="{B868829E-F9A7-4D28-BB8E-7373C3A8C730}">
      <dgm:prSet/>
      <dgm:spPr/>
      <dgm:t>
        <a:bodyPr/>
        <a:lstStyle/>
        <a:p>
          <a:endParaRPr lang="en-US"/>
        </a:p>
      </dgm:t>
    </dgm:pt>
    <dgm:pt modelId="{FC66EC03-B4FB-4370-9529-BB458A513E1E}">
      <dgm:prSet/>
      <dgm:spPr>
        <a:solidFill>
          <a:srgbClr val="002060"/>
        </a:solidFill>
      </dgm:spPr>
      <dgm:t>
        <a:bodyPr/>
        <a:lstStyle/>
        <a:p>
          <a:pPr algn="l" rtl="0"/>
          <a:r>
            <a:rPr lang="en-US" dirty="0" smtClean="0">
              <a:solidFill>
                <a:schemeClr val="bg1"/>
              </a:solidFill>
            </a:rPr>
            <a:t>Reader-Oriented  - it focuses on the receiver, not the sender</a:t>
          </a:r>
          <a:endParaRPr lang="en-US" dirty="0">
            <a:solidFill>
              <a:schemeClr val="bg1"/>
            </a:solidFill>
          </a:endParaRPr>
        </a:p>
      </dgm:t>
    </dgm:pt>
    <dgm:pt modelId="{EBEB5E04-914C-4B0E-AAC7-E617E3BD26B7}" type="parTrans" cxnId="{850BE237-85E0-436F-B697-529F0E15F95C}">
      <dgm:prSet/>
      <dgm:spPr/>
      <dgm:t>
        <a:bodyPr/>
        <a:lstStyle/>
        <a:p>
          <a:endParaRPr lang="en-US" dirty="0"/>
        </a:p>
      </dgm:t>
    </dgm:pt>
    <dgm:pt modelId="{5B240E64-67C5-4F8A-8EB9-DD1BC896B0B8}" type="sibTrans" cxnId="{850BE237-85E0-436F-B697-529F0E15F95C}">
      <dgm:prSet/>
      <dgm:spPr/>
      <dgm:t>
        <a:bodyPr/>
        <a:lstStyle/>
        <a:p>
          <a:endParaRPr lang="en-US"/>
        </a:p>
      </dgm:t>
    </dgm:pt>
    <dgm:pt modelId="{006AD7C9-C0FF-40D9-AF9B-899F372A89A4}" type="pres">
      <dgm:prSet presAssocID="{BA047957-1BF0-4A04-BF82-5E79892A0C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EE5B2E-0DF5-4FF6-9032-680B464C71B8}" type="pres">
      <dgm:prSet presAssocID="{46529693-07FD-4540-A3F3-59D278D41BC7}" presName="vertOne" presStyleCnt="0"/>
      <dgm:spPr/>
    </dgm:pt>
    <dgm:pt modelId="{D3DB0BC1-22B9-4E1A-87E3-D6811707B569}" type="pres">
      <dgm:prSet presAssocID="{46529693-07FD-4540-A3F3-59D278D41BC7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4AD9AD-887A-4252-A011-0ED70CDFF7D9}" type="pres">
      <dgm:prSet presAssocID="{46529693-07FD-4540-A3F3-59D278D41BC7}" presName="horzOne" presStyleCnt="0"/>
      <dgm:spPr/>
    </dgm:pt>
    <dgm:pt modelId="{45D57377-03C0-40AD-8BDE-3FCBBDF09C7C}" type="pres">
      <dgm:prSet presAssocID="{8DFDDCE7-258A-4129-835A-58068DDAAC0E}" presName="sibSpaceOne" presStyleCnt="0"/>
      <dgm:spPr/>
    </dgm:pt>
    <dgm:pt modelId="{E61FC287-CCC6-4649-9353-48DA5F6DF8E3}" type="pres">
      <dgm:prSet presAssocID="{61A16DE9-03C1-4DE2-8C9C-96CBD982D1B4}" presName="vertOne" presStyleCnt="0"/>
      <dgm:spPr/>
    </dgm:pt>
    <dgm:pt modelId="{3ECCD17B-3092-4FB2-889D-5363EEE15B09}" type="pres">
      <dgm:prSet presAssocID="{61A16DE9-03C1-4DE2-8C9C-96CBD982D1B4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B1C49-42A3-45F5-BF86-4C1B6BA342F2}" type="pres">
      <dgm:prSet presAssocID="{61A16DE9-03C1-4DE2-8C9C-96CBD982D1B4}" presName="horzOne" presStyleCnt="0"/>
      <dgm:spPr/>
    </dgm:pt>
    <dgm:pt modelId="{C2F43DC9-0937-419C-9938-415800FF522A}" type="pres">
      <dgm:prSet presAssocID="{D87E2D37-B640-421E-904A-EFEC3D2327FF}" presName="sibSpaceOne" presStyleCnt="0"/>
      <dgm:spPr/>
    </dgm:pt>
    <dgm:pt modelId="{2BEE2F31-E03F-4285-87A5-35771911C545}" type="pres">
      <dgm:prSet presAssocID="{AA7DEA13-4D00-4F65-A51C-DC39C82E2CA6}" presName="vertOne" presStyleCnt="0"/>
      <dgm:spPr/>
    </dgm:pt>
    <dgm:pt modelId="{55B408D9-7E93-4F96-84BB-C9D9A7EB78CD}" type="pres">
      <dgm:prSet presAssocID="{AA7DEA13-4D00-4F65-A51C-DC39C82E2CA6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E82AA-C318-4B33-B926-503FD960AC20}" type="pres">
      <dgm:prSet presAssocID="{AA7DEA13-4D00-4F65-A51C-DC39C82E2CA6}" presName="horzOne" presStyleCnt="0"/>
      <dgm:spPr/>
    </dgm:pt>
    <dgm:pt modelId="{294DDA2F-C72A-430A-A818-719D78491EE4}" type="pres">
      <dgm:prSet presAssocID="{130C00A6-A52A-4CB7-A909-DFBFE24604F7}" presName="sibSpaceOne" presStyleCnt="0"/>
      <dgm:spPr/>
    </dgm:pt>
    <dgm:pt modelId="{8A98DAA1-A90A-4E55-9DF8-A1558F8245FA}" type="pres">
      <dgm:prSet presAssocID="{FC66EC03-B4FB-4370-9529-BB458A513E1E}" presName="vertOne" presStyleCnt="0"/>
      <dgm:spPr/>
    </dgm:pt>
    <dgm:pt modelId="{458B0627-25BF-4F8A-8CC0-3C066A498E03}" type="pres">
      <dgm:prSet presAssocID="{FC66EC03-B4FB-4370-9529-BB458A513E1E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92891-0AFC-4C29-967C-F0C2D749BC6A}" type="pres">
      <dgm:prSet presAssocID="{FC66EC03-B4FB-4370-9529-BB458A513E1E}" presName="horzOne" presStyleCnt="0"/>
      <dgm:spPr/>
    </dgm:pt>
  </dgm:ptLst>
  <dgm:cxnLst>
    <dgm:cxn modelId="{C4820CC6-9557-4BC1-A3E1-9C9F4DFF72BC}" type="presOf" srcId="{61A16DE9-03C1-4DE2-8C9C-96CBD982D1B4}" destId="{3ECCD17B-3092-4FB2-889D-5363EEE15B09}" srcOrd="0" destOrd="0" presId="urn:microsoft.com/office/officeart/2005/8/layout/hierarchy4"/>
    <dgm:cxn modelId="{7465357F-EDD1-4E7F-837C-BE14BCB99DB0}" type="presOf" srcId="{FC66EC03-B4FB-4370-9529-BB458A513E1E}" destId="{458B0627-25BF-4F8A-8CC0-3C066A498E03}" srcOrd="0" destOrd="0" presId="urn:microsoft.com/office/officeart/2005/8/layout/hierarchy4"/>
    <dgm:cxn modelId="{B7F4F571-CE8B-413F-8A5E-A555729EBC58}" type="presOf" srcId="{BA047957-1BF0-4A04-BF82-5E79892A0CE8}" destId="{006AD7C9-C0FF-40D9-AF9B-899F372A89A4}" srcOrd="0" destOrd="0" presId="urn:microsoft.com/office/officeart/2005/8/layout/hierarchy4"/>
    <dgm:cxn modelId="{850BE237-85E0-436F-B697-529F0E15F95C}" srcId="{BA047957-1BF0-4A04-BF82-5E79892A0CE8}" destId="{FC66EC03-B4FB-4370-9529-BB458A513E1E}" srcOrd="3" destOrd="0" parTransId="{EBEB5E04-914C-4B0E-AAC7-E617E3BD26B7}" sibTransId="{5B240E64-67C5-4F8A-8EB9-DD1BC896B0B8}"/>
    <dgm:cxn modelId="{37B1D206-5597-4161-9024-1859E0606126}" srcId="{BA047957-1BF0-4A04-BF82-5E79892A0CE8}" destId="{61A16DE9-03C1-4DE2-8C9C-96CBD982D1B4}" srcOrd="1" destOrd="0" parTransId="{CDCE6049-BA61-4B83-8812-EBF71B47167D}" sibTransId="{D87E2D37-B640-421E-904A-EFEC3D2327FF}"/>
    <dgm:cxn modelId="{DE8F7441-0929-40FD-ABDE-778D0B4A2171}" srcId="{BA047957-1BF0-4A04-BF82-5E79892A0CE8}" destId="{46529693-07FD-4540-A3F3-59D278D41BC7}" srcOrd="0" destOrd="0" parTransId="{085CF1FA-E22C-4789-9E7D-FCA9D97AC99A}" sibTransId="{8DFDDCE7-258A-4129-835A-58068DDAAC0E}"/>
    <dgm:cxn modelId="{B868829E-F9A7-4D28-BB8E-7373C3A8C730}" srcId="{BA047957-1BF0-4A04-BF82-5E79892A0CE8}" destId="{AA7DEA13-4D00-4F65-A51C-DC39C82E2CA6}" srcOrd="2" destOrd="0" parTransId="{479889E2-F655-4851-BC48-7B4B927E5CE3}" sibTransId="{130C00A6-A52A-4CB7-A909-DFBFE24604F7}"/>
    <dgm:cxn modelId="{2460ABAC-292F-4CE3-AC89-9A08EE4CFE65}" type="presOf" srcId="{AA7DEA13-4D00-4F65-A51C-DC39C82E2CA6}" destId="{55B408D9-7E93-4F96-84BB-C9D9A7EB78CD}" srcOrd="0" destOrd="0" presId="urn:microsoft.com/office/officeart/2005/8/layout/hierarchy4"/>
    <dgm:cxn modelId="{2E5DDD56-A08E-48BD-8B20-136D916AD886}" type="presOf" srcId="{46529693-07FD-4540-A3F3-59D278D41BC7}" destId="{D3DB0BC1-22B9-4E1A-87E3-D6811707B569}" srcOrd="0" destOrd="0" presId="urn:microsoft.com/office/officeart/2005/8/layout/hierarchy4"/>
    <dgm:cxn modelId="{B940EBA5-F23F-491E-A201-5DC3CD64F73E}" type="presParOf" srcId="{006AD7C9-C0FF-40D9-AF9B-899F372A89A4}" destId="{D2EE5B2E-0DF5-4FF6-9032-680B464C71B8}" srcOrd="0" destOrd="0" presId="urn:microsoft.com/office/officeart/2005/8/layout/hierarchy4"/>
    <dgm:cxn modelId="{0DCFC081-1849-4EAB-842B-3EC60350BD1F}" type="presParOf" srcId="{D2EE5B2E-0DF5-4FF6-9032-680B464C71B8}" destId="{D3DB0BC1-22B9-4E1A-87E3-D6811707B569}" srcOrd="0" destOrd="0" presId="urn:microsoft.com/office/officeart/2005/8/layout/hierarchy4"/>
    <dgm:cxn modelId="{20944A43-B5AE-4D62-99CF-636492B296AD}" type="presParOf" srcId="{D2EE5B2E-0DF5-4FF6-9032-680B464C71B8}" destId="{AA4AD9AD-887A-4252-A011-0ED70CDFF7D9}" srcOrd="1" destOrd="0" presId="urn:microsoft.com/office/officeart/2005/8/layout/hierarchy4"/>
    <dgm:cxn modelId="{58FE80AE-9C34-4803-924E-64D2AFF2D12C}" type="presParOf" srcId="{006AD7C9-C0FF-40D9-AF9B-899F372A89A4}" destId="{45D57377-03C0-40AD-8BDE-3FCBBDF09C7C}" srcOrd="1" destOrd="0" presId="urn:microsoft.com/office/officeart/2005/8/layout/hierarchy4"/>
    <dgm:cxn modelId="{F3E0D07F-6A0A-4C77-B8FC-F90865A6A4FD}" type="presParOf" srcId="{006AD7C9-C0FF-40D9-AF9B-899F372A89A4}" destId="{E61FC287-CCC6-4649-9353-48DA5F6DF8E3}" srcOrd="2" destOrd="0" presId="urn:microsoft.com/office/officeart/2005/8/layout/hierarchy4"/>
    <dgm:cxn modelId="{7F27C49D-95A7-408F-96AC-CC4C120AD006}" type="presParOf" srcId="{E61FC287-CCC6-4649-9353-48DA5F6DF8E3}" destId="{3ECCD17B-3092-4FB2-889D-5363EEE15B09}" srcOrd="0" destOrd="0" presId="urn:microsoft.com/office/officeart/2005/8/layout/hierarchy4"/>
    <dgm:cxn modelId="{693ACACA-1AB7-42B5-A5FA-B494E9D746A0}" type="presParOf" srcId="{E61FC287-CCC6-4649-9353-48DA5F6DF8E3}" destId="{422B1C49-42A3-45F5-BF86-4C1B6BA342F2}" srcOrd="1" destOrd="0" presId="urn:microsoft.com/office/officeart/2005/8/layout/hierarchy4"/>
    <dgm:cxn modelId="{003A9A38-11E0-419A-BB0E-6DE330E5FAF4}" type="presParOf" srcId="{006AD7C9-C0FF-40D9-AF9B-899F372A89A4}" destId="{C2F43DC9-0937-419C-9938-415800FF522A}" srcOrd="3" destOrd="0" presId="urn:microsoft.com/office/officeart/2005/8/layout/hierarchy4"/>
    <dgm:cxn modelId="{0D4E3032-C1B2-4B4C-8873-60295BD9C36B}" type="presParOf" srcId="{006AD7C9-C0FF-40D9-AF9B-899F372A89A4}" destId="{2BEE2F31-E03F-4285-87A5-35771911C545}" srcOrd="4" destOrd="0" presId="urn:microsoft.com/office/officeart/2005/8/layout/hierarchy4"/>
    <dgm:cxn modelId="{0BD91B03-5E54-405A-B62B-D5039F28DD71}" type="presParOf" srcId="{2BEE2F31-E03F-4285-87A5-35771911C545}" destId="{55B408D9-7E93-4F96-84BB-C9D9A7EB78CD}" srcOrd="0" destOrd="0" presId="urn:microsoft.com/office/officeart/2005/8/layout/hierarchy4"/>
    <dgm:cxn modelId="{4D77C1D4-B969-47AF-B137-CA908D2E3610}" type="presParOf" srcId="{2BEE2F31-E03F-4285-87A5-35771911C545}" destId="{8AFE82AA-C318-4B33-B926-503FD960AC20}" srcOrd="1" destOrd="0" presId="urn:microsoft.com/office/officeart/2005/8/layout/hierarchy4"/>
    <dgm:cxn modelId="{8D50B7F2-2596-4810-B090-7D5C6B3E8713}" type="presParOf" srcId="{006AD7C9-C0FF-40D9-AF9B-899F372A89A4}" destId="{294DDA2F-C72A-430A-A818-719D78491EE4}" srcOrd="5" destOrd="0" presId="urn:microsoft.com/office/officeart/2005/8/layout/hierarchy4"/>
    <dgm:cxn modelId="{FFDD3ADF-2150-47E2-8882-DC1266D6907C}" type="presParOf" srcId="{006AD7C9-C0FF-40D9-AF9B-899F372A89A4}" destId="{8A98DAA1-A90A-4E55-9DF8-A1558F8245FA}" srcOrd="6" destOrd="0" presId="urn:microsoft.com/office/officeart/2005/8/layout/hierarchy4"/>
    <dgm:cxn modelId="{5E2EC191-7558-4EDC-99F7-F19219A7CA1A}" type="presParOf" srcId="{8A98DAA1-A90A-4E55-9DF8-A1558F8245FA}" destId="{458B0627-25BF-4F8A-8CC0-3C066A498E03}" srcOrd="0" destOrd="0" presId="urn:microsoft.com/office/officeart/2005/8/layout/hierarchy4"/>
    <dgm:cxn modelId="{1F0F747F-FEA1-4C18-88E3-FA35C5E713C2}" type="presParOf" srcId="{8A98DAA1-A90A-4E55-9DF8-A1558F8245FA}" destId="{6F292891-0AFC-4C29-967C-F0C2D749BC6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36B09A-3A3F-4E77-9C83-078C25DFD59F}" type="doc">
      <dgm:prSet loTypeId="urn:microsoft.com/office/officeart/2005/8/layout/hProcess4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0CA1EA4-A62F-4B23-8803-6985795263F6}">
      <dgm:prSet phldrT="[Text]"/>
      <dgm:spPr/>
      <dgm:t>
        <a:bodyPr/>
        <a:lstStyle/>
        <a:p>
          <a:r>
            <a:rPr lang="en-US" dirty="0" smtClean="0"/>
            <a:t>Prewriting</a:t>
          </a:r>
          <a:endParaRPr lang="en-US" dirty="0"/>
        </a:p>
      </dgm:t>
    </dgm:pt>
    <dgm:pt modelId="{2651B4C6-1E4D-49EC-B97E-DE720E0D186E}" type="parTrans" cxnId="{8BEC5ADB-F717-4842-9B19-0922C98587D7}">
      <dgm:prSet/>
      <dgm:spPr/>
      <dgm:t>
        <a:bodyPr/>
        <a:lstStyle/>
        <a:p>
          <a:endParaRPr lang="en-US"/>
        </a:p>
      </dgm:t>
    </dgm:pt>
    <dgm:pt modelId="{36FE0399-2002-4189-A045-D67601AE7B80}" type="sibTrans" cxnId="{8BEC5ADB-F717-4842-9B19-0922C98587D7}">
      <dgm:prSet/>
      <dgm:spPr/>
      <dgm:t>
        <a:bodyPr/>
        <a:lstStyle/>
        <a:p>
          <a:endParaRPr lang="en-US"/>
        </a:p>
      </dgm:t>
    </dgm:pt>
    <dgm:pt modelId="{1D4E3010-F2C8-408E-80E7-BF0CDC59946F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1C75F9F-C760-4521-8ABF-05DA849CEC5B}" type="parTrans" cxnId="{02C418C8-E955-4385-805D-E7E7725B789A}">
      <dgm:prSet/>
      <dgm:spPr/>
      <dgm:t>
        <a:bodyPr/>
        <a:lstStyle/>
        <a:p>
          <a:endParaRPr lang="en-US"/>
        </a:p>
      </dgm:t>
    </dgm:pt>
    <dgm:pt modelId="{138AF571-A9AC-4F5D-8F2C-7172656EF114}" type="sibTrans" cxnId="{02C418C8-E955-4385-805D-E7E7725B789A}">
      <dgm:prSet/>
      <dgm:spPr/>
      <dgm:t>
        <a:bodyPr/>
        <a:lstStyle/>
        <a:p>
          <a:endParaRPr lang="en-US"/>
        </a:p>
      </dgm:t>
    </dgm:pt>
    <dgm:pt modelId="{074C76C9-74F4-4927-8AE9-6051CE70EE50}">
      <dgm:prSet phldrT="[Text]"/>
      <dgm:spPr/>
      <dgm:t>
        <a:bodyPr/>
        <a:lstStyle/>
        <a:p>
          <a:r>
            <a:rPr lang="en-US" dirty="0" smtClean="0"/>
            <a:t>Anticipate</a:t>
          </a:r>
          <a:endParaRPr lang="en-US" dirty="0"/>
        </a:p>
      </dgm:t>
    </dgm:pt>
    <dgm:pt modelId="{FD5F7EBE-0992-441F-8721-E31B5DD7CA26}" type="parTrans" cxnId="{9C708BAE-314A-47BE-9FE8-70A35BC2BAE0}">
      <dgm:prSet/>
      <dgm:spPr/>
      <dgm:t>
        <a:bodyPr/>
        <a:lstStyle/>
        <a:p>
          <a:endParaRPr lang="en-US"/>
        </a:p>
      </dgm:t>
    </dgm:pt>
    <dgm:pt modelId="{FE9FE4F5-99E4-45FF-8684-D52BFF4765D7}" type="sibTrans" cxnId="{9C708BAE-314A-47BE-9FE8-70A35BC2BAE0}">
      <dgm:prSet/>
      <dgm:spPr/>
      <dgm:t>
        <a:bodyPr/>
        <a:lstStyle/>
        <a:p>
          <a:endParaRPr lang="en-US"/>
        </a:p>
      </dgm:t>
    </dgm:pt>
    <dgm:pt modelId="{10DFA15F-8987-4412-9784-9135C50694B9}">
      <dgm:prSet phldrT="[Text]"/>
      <dgm:spPr/>
      <dgm:t>
        <a:bodyPr/>
        <a:lstStyle/>
        <a:p>
          <a:r>
            <a:rPr lang="en-US" dirty="0" smtClean="0"/>
            <a:t>Writing</a:t>
          </a:r>
          <a:endParaRPr lang="en-US" dirty="0"/>
        </a:p>
      </dgm:t>
    </dgm:pt>
    <dgm:pt modelId="{C8C8C0ED-0D79-4F07-BC4D-6DF021C3AB2C}" type="parTrans" cxnId="{98A24361-A87D-40DF-BE81-1853EEF87B9F}">
      <dgm:prSet/>
      <dgm:spPr/>
      <dgm:t>
        <a:bodyPr/>
        <a:lstStyle/>
        <a:p>
          <a:endParaRPr lang="en-US"/>
        </a:p>
      </dgm:t>
    </dgm:pt>
    <dgm:pt modelId="{3960818A-1618-4BBA-8716-5E38106F657B}" type="sibTrans" cxnId="{98A24361-A87D-40DF-BE81-1853EEF87B9F}">
      <dgm:prSet/>
      <dgm:spPr/>
      <dgm:t>
        <a:bodyPr/>
        <a:lstStyle/>
        <a:p>
          <a:endParaRPr lang="en-US"/>
        </a:p>
      </dgm:t>
    </dgm:pt>
    <dgm:pt modelId="{AA28930C-C77D-4ABA-AE1F-B695F71922EB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E54241D5-E7E4-4F73-9C21-8560F09DA9AD}" type="parTrans" cxnId="{D9F5C828-C6B5-46C6-B2AC-05F12845E36F}">
      <dgm:prSet/>
      <dgm:spPr/>
      <dgm:t>
        <a:bodyPr/>
        <a:lstStyle/>
        <a:p>
          <a:endParaRPr lang="en-US"/>
        </a:p>
      </dgm:t>
    </dgm:pt>
    <dgm:pt modelId="{045834EA-49E4-4348-A0C4-8166B3F59E27}" type="sibTrans" cxnId="{D9F5C828-C6B5-46C6-B2AC-05F12845E36F}">
      <dgm:prSet/>
      <dgm:spPr/>
      <dgm:t>
        <a:bodyPr/>
        <a:lstStyle/>
        <a:p>
          <a:endParaRPr lang="en-US"/>
        </a:p>
      </dgm:t>
    </dgm:pt>
    <dgm:pt modelId="{D9EB502D-97C6-4147-A49F-E1A3857DCCDB}">
      <dgm:prSet phldrT="[Text]"/>
      <dgm:spPr/>
      <dgm:t>
        <a:bodyPr/>
        <a:lstStyle/>
        <a:p>
          <a:r>
            <a:rPr lang="en-US" dirty="0" smtClean="0"/>
            <a:t>Compose</a:t>
          </a:r>
          <a:endParaRPr lang="en-US" dirty="0"/>
        </a:p>
      </dgm:t>
    </dgm:pt>
    <dgm:pt modelId="{FF39DF8F-747D-494D-BEFB-4A3C4D606AAC}" type="parTrans" cxnId="{8A75FB2A-B87B-44DD-8584-906811BF8AD8}">
      <dgm:prSet/>
      <dgm:spPr/>
      <dgm:t>
        <a:bodyPr/>
        <a:lstStyle/>
        <a:p>
          <a:endParaRPr lang="en-US"/>
        </a:p>
      </dgm:t>
    </dgm:pt>
    <dgm:pt modelId="{BEB6304C-16FA-42F4-8023-A1B3CB925860}" type="sibTrans" cxnId="{8A75FB2A-B87B-44DD-8584-906811BF8AD8}">
      <dgm:prSet/>
      <dgm:spPr/>
      <dgm:t>
        <a:bodyPr/>
        <a:lstStyle/>
        <a:p>
          <a:endParaRPr lang="en-US"/>
        </a:p>
      </dgm:t>
    </dgm:pt>
    <dgm:pt modelId="{1274AE14-71AF-4717-8F00-88CB8E14428D}">
      <dgm:prSet phldrT="[Text]"/>
      <dgm:spPr/>
      <dgm:t>
        <a:bodyPr/>
        <a:lstStyle/>
        <a:p>
          <a:r>
            <a:rPr lang="en-US" dirty="0" smtClean="0"/>
            <a:t>Revising</a:t>
          </a:r>
          <a:endParaRPr lang="en-US" dirty="0"/>
        </a:p>
      </dgm:t>
    </dgm:pt>
    <dgm:pt modelId="{8C352985-B18C-464A-A520-718EC4C0C4B9}" type="parTrans" cxnId="{304E2396-9ED6-4501-8A6E-55476711FFC6}">
      <dgm:prSet/>
      <dgm:spPr/>
      <dgm:t>
        <a:bodyPr/>
        <a:lstStyle/>
        <a:p>
          <a:endParaRPr lang="en-US"/>
        </a:p>
      </dgm:t>
    </dgm:pt>
    <dgm:pt modelId="{8A1DCBAE-6D0E-49CE-8160-28CBD4AC95D6}" type="sibTrans" cxnId="{304E2396-9ED6-4501-8A6E-55476711FFC6}">
      <dgm:prSet/>
      <dgm:spPr/>
      <dgm:t>
        <a:bodyPr/>
        <a:lstStyle/>
        <a:p>
          <a:endParaRPr lang="en-US"/>
        </a:p>
      </dgm:t>
    </dgm:pt>
    <dgm:pt modelId="{C56EFB2E-5DB4-4500-B879-B6664B8A003F}">
      <dgm:prSet phldrT="[Text]"/>
      <dgm:spPr/>
      <dgm:t>
        <a:bodyPr/>
        <a:lstStyle/>
        <a:p>
          <a:r>
            <a:rPr lang="en-US" dirty="0" smtClean="0"/>
            <a:t>Edit</a:t>
          </a:r>
          <a:endParaRPr lang="en-US" dirty="0"/>
        </a:p>
      </dgm:t>
    </dgm:pt>
    <dgm:pt modelId="{CBF5FACF-E7F2-47D8-8C82-4BEBA5F0AC25}" type="parTrans" cxnId="{FCBDDB45-B9BF-4E33-883C-14B17D786E3B}">
      <dgm:prSet/>
      <dgm:spPr/>
      <dgm:t>
        <a:bodyPr/>
        <a:lstStyle/>
        <a:p>
          <a:endParaRPr lang="en-US"/>
        </a:p>
      </dgm:t>
    </dgm:pt>
    <dgm:pt modelId="{D4F7C7A3-A9D2-41D0-886F-B38C1BB073EB}" type="sibTrans" cxnId="{FCBDDB45-B9BF-4E33-883C-14B17D786E3B}">
      <dgm:prSet/>
      <dgm:spPr/>
      <dgm:t>
        <a:bodyPr/>
        <a:lstStyle/>
        <a:p>
          <a:endParaRPr lang="en-US"/>
        </a:p>
      </dgm:t>
    </dgm:pt>
    <dgm:pt modelId="{C8F19665-B2DB-44FC-AF94-1690477EA871}">
      <dgm:prSet phldrT="[Text]"/>
      <dgm:spPr/>
      <dgm:t>
        <a:bodyPr/>
        <a:lstStyle/>
        <a:p>
          <a:r>
            <a:rPr lang="en-US" dirty="0" smtClean="0"/>
            <a:t>Proofread</a:t>
          </a:r>
          <a:endParaRPr lang="en-US" dirty="0"/>
        </a:p>
      </dgm:t>
    </dgm:pt>
    <dgm:pt modelId="{38838B1D-D47A-4CF6-93B3-974C158F465B}" type="parTrans" cxnId="{8579188A-C206-4AB8-8FD4-4A6A1303BFA7}">
      <dgm:prSet/>
      <dgm:spPr/>
      <dgm:t>
        <a:bodyPr/>
        <a:lstStyle/>
        <a:p>
          <a:endParaRPr lang="en-US"/>
        </a:p>
      </dgm:t>
    </dgm:pt>
    <dgm:pt modelId="{96EADF88-7121-4FCB-9E26-4233759148D4}" type="sibTrans" cxnId="{8579188A-C206-4AB8-8FD4-4A6A1303BFA7}">
      <dgm:prSet/>
      <dgm:spPr/>
      <dgm:t>
        <a:bodyPr/>
        <a:lstStyle/>
        <a:p>
          <a:endParaRPr lang="en-US"/>
        </a:p>
      </dgm:t>
    </dgm:pt>
    <dgm:pt modelId="{ACED1179-F98F-448A-BEF8-A98FC8071AD1}">
      <dgm:prSet phldrT="[Text]"/>
      <dgm:spPr/>
      <dgm:t>
        <a:bodyPr/>
        <a:lstStyle/>
        <a:p>
          <a:r>
            <a:rPr lang="en-US" dirty="0" smtClean="0"/>
            <a:t>Adapt</a:t>
          </a:r>
          <a:endParaRPr lang="en-US" dirty="0"/>
        </a:p>
      </dgm:t>
    </dgm:pt>
    <dgm:pt modelId="{13FE1387-45EF-41BB-ABF9-C23809A26F3C}" type="parTrans" cxnId="{12138515-7609-422E-88C2-CF5B85320E83}">
      <dgm:prSet/>
      <dgm:spPr/>
      <dgm:t>
        <a:bodyPr/>
        <a:lstStyle/>
        <a:p>
          <a:endParaRPr lang="en-US"/>
        </a:p>
      </dgm:t>
    </dgm:pt>
    <dgm:pt modelId="{506F4E3A-FDA1-47BB-B198-5A89883D51D0}" type="sibTrans" cxnId="{12138515-7609-422E-88C2-CF5B85320E83}">
      <dgm:prSet/>
      <dgm:spPr/>
      <dgm:t>
        <a:bodyPr/>
        <a:lstStyle/>
        <a:p>
          <a:endParaRPr lang="en-US"/>
        </a:p>
      </dgm:t>
    </dgm:pt>
    <dgm:pt modelId="{565E2A51-45CD-4485-B6F3-4975E4ED953E}">
      <dgm:prSet phldrT="[Text]"/>
      <dgm:spPr/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A8F35FD4-AA6C-4A95-816F-B47C590AA70C}" type="parTrans" cxnId="{D76079CF-9956-4D40-9724-8C3F8AFB90EC}">
      <dgm:prSet/>
      <dgm:spPr/>
      <dgm:t>
        <a:bodyPr/>
        <a:lstStyle/>
        <a:p>
          <a:endParaRPr lang="en-US"/>
        </a:p>
      </dgm:t>
    </dgm:pt>
    <dgm:pt modelId="{51C43D36-7E56-4B99-91FE-F1EEB0341BE3}" type="sibTrans" cxnId="{D76079CF-9956-4D40-9724-8C3F8AFB90EC}">
      <dgm:prSet/>
      <dgm:spPr/>
      <dgm:t>
        <a:bodyPr/>
        <a:lstStyle/>
        <a:p>
          <a:endParaRPr lang="en-US"/>
        </a:p>
      </dgm:t>
    </dgm:pt>
    <dgm:pt modelId="{8C0A2876-D239-46F8-923F-FEB585472051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E14F1A4A-9E8A-423B-AB0D-E7A382632E2F}" type="parTrans" cxnId="{DE0EED0B-642E-4F30-8B89-AE5E147C522A}">
      <dgm:prSet/>
      <dgm:spPr/>
      <dgm:t>
        <a:bodyPr/>
        <a:lstStyle/>
        <a:p>
          <a:endParaRPr lang="en-US"/>
        </a:p>
      </dgm:t>
    </dgm:pt>
    <dgm:pt modelId="{47E07969-247C-498E-8926-9F23CA6585AE}" type="sibTrans" cxnId="{DE0EED0B-642E-4F30-8B89-AE5E147C522A}">
      <dgm:prSet/>
      <dgm:spPr/>
      <dgm:t>
        <a:bodyPr/>
        <a:lstStyle/>
        <a:p>
          <a:endParaRPr lang="en-US"/>
        </a:p>
      </dgm:t>
    </dgm:pt>
    <dgm:pt modelId="{A86117F9-7DCB-4065-90C1-E54A090C9441}" type="pres">
      <dgm:prSet presAssocID="{BB36B09A-3A3F-4E77-9C83-078C25DFD5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E6CD9F-224E-4170-AED9-DF92F6FBA8AB}" type="pres">
      <dgm:prSet presAssocID="{BB36B09A-3A3F-4E77-9C83-078C25DFD59F}" presName="tSp" presStyleCnt="0"/>
      <dgm:spPr/>
    </dgm:pt>
    <dgm:pt modelId="{052D1B41-9EFC-4996-B601-D7566C68FC8E}" type="pres">
      <dgm:prSet presAssocID="{BB36B09A-3A3F-4E77-9C83-078C25DFD59F}" presName="bSp" presStyleCnt="0"/>
      <dgm:spPr/>
    </dgm:pt>
    <dgm:pt modelId="{8804108A-91C1-462D-AC2F-807433EF4922}" type="pres">
      <dgm:prSet presAssocID="{BB36B09A-3A3F-4E77-9C83-078C25DFD59F}" presName="process" presStyleCnt="0"/>
      <dgm:spPr/>
    </dgm:pt>
    <dgm:pt modelId="{2588DA6A-6092-4EC8-AAB4-ACDD9866A823}" type="pres">
      <dgm:prSet presAssocID="{E0CA1EA4-A62F-4B23-8803-6985795263F6}" presName="composite1" presStyleCnt="0"/>
      <dgm:spPr/>
    </dgm:pt>
    <dgm:pt modelId="{CFFBD69E-BBD9-49B9-B90F-40FF95EF93FB}" type="pres">
      <dgm:prSet presAssocID="{E0CA1EA4-A62F-4B23-8803-6985795263F6}" presName="dummyNode1" presStyleLbl="node1" presStyleIdx="0" presStyleCnt="3"/>
      <dgm:spPr/>
    </dgm:pt>
    <dgm:pt modelId="{4AAA69BD-929E-4C45-93D7-52D128764F53}" type="pres">
      <dgm:prSet presAssocID="{E0CA1EA4-A62F-4B23-8803-6985795263F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CF23-6A63-4B1E-9580-51A324FB46DD}" type="pres">
      <dgm:prSet presAssocID="{E0CA1EA4-A62F-4B23-8803-6985795263F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A20B5-9A36-482C-AC59-1AB34A3A0A83}" type="pres">
      <dgm:prSet presAssocID="{E0CA1EA4-A62F-4B23-8803-6985795263F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AF520-6002-4339-9FB8-D0943C1548C5}" type="pres">
      <dgm:prSet presAssocID="{E0CA1EA4-A62F-4B23-8803-6985795263F6}" presName="connSite1" presStyleCnt="0"/>
      <dgm:spPr/>
    </dgm:pt>
    <dgm:pt modelId="{2D7669C8-8629-4B87-8AEC-52DEA082D18E}" type="pres">
      <dgm:prSet presAssocID="{36FE0399-2002-4189-A045-D67601AE7B80}" presName="Name9" presStyleLbl="sibTrans2D1" presStyleIdx="0" presStyleCnt="2"/>
      <dgm:spPr/>
      <dgm:t>
        <a:bodyPr/>
        <a:lstStyle/>
        <a:p>
          <a:endParaRPr lang="en-US"/>
        </a:p>
      </dgm:t>
    </dgm:pt>
    <dgm:pt modelId="{60626037-A43A-45C2-B521-7E2EB08771C0}" type="pres">
      <dgm:prSet presAssocID="{10DFA15F-8987-4412-9784-9135C50694B9}" presName="composite2" presStyleCnt="0"/>
      <dgm:spPr/>
    </dgm:pt>
    <dgm:pt modelId="{D483EA27-2740-4A67-8105-707D97D3F74D}" type="pres">
      <dgm:prSet presAssocID="{10DFA15F-8987-4412-9784-9135C50694B9}" presName="dummyNode2" presStyleLbl="node1" presStyleIdx="0" presStyleCnt="3"/>
      <dgm:spPr/>
    </dgm:pt>
    <dgm:pt modelId="{F1D6D2F5-A801-4C87-9DB7-CDB4D03CF807}" type="pres">
      <dgm:prSet presAssocID="{10DFA15F-8987-4412-9784-9135C50694B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DAF1-42E8-42FD-B098-D7E2710AA245}" type="pres">
      <dgm:prSet presAssocID="{10DFA15F-8987-4412-9784-9135C50694B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E3B5D-FCC5-4F21-A60B-0D3B32434907}" type="pres">
      <dgm:prSet presAssocID="{10DFA15F-8987-4412-9784-9135C50694B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15C1E-5CE5-4D88-AD99-1520C635F30E}" type="pres">
      <dgm:prSet presAssocID="{10DFA15F-8987-4412-9784-9135C50694B9}" presName="connSite2" presStyleCnt="0"/>
      <dgm:spPr/>
    </dgm:pt>
    <dgm:pt modelId="{29C162B9-ECC7-432C-86E5-05B80AECCBCF}" type="pres">
      <dgm:prSet presAssocID="{3960818A-1618-4BBA-8716-5E38106F657B}" presName="Name18" presStyleLbl="sibTrans2D1" presStyleIdx="1" presStyleCnt="2"/>
      <dgm:spPr/>
      <dgm:t>
        <a:bodyPr/>
        <a:lstStyle/>
        <a:p>
          <a:endParaRPr lang="en-US"/>
        </a:p>
      </dgm:t>
    </dgm:pt>
    <dgm:pt modelId="{95C8FF37-1B89-4364-923E-88AE5C8C8607}" type="pres">
      <dgm:prSet presAssocID="{1274AE14-71AF-4717-8F00-88CB8E14428D}" presName="composite1" presStyleCnt="0"/>
      <dgm:spPr/>
    </dgm:pt>
    <dgm:pt modelId="{AA63581B-A05A-4D35-8552-FC2F257B8886}" type="pres">
      <dgm:prSet presAssocID="{1274AE14-71AF-4717-8F00-88CB8E14428D}" presName="dummyNode1" presStyleLbl="node1" presStyleIdx="1" presStyleCnt="3"/>
      <dgm:spPr/>
    </dgm:pt>
    <dgm:pt modelId="{1AC1770B-E459-4161-A566-C1D6FC53B1CC}" type="pres">
      <dgm:prSet presAssocID="{1274AE14-71AF-4717-8F00-88CB8E14428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113E-1234-4993-96BF-3B55684A4E9F}" type="pres">
      <dgm:prSet presAssocID="{1274AE14-71AF-4717-8F00-88CB8E14428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684D1-D1A7-42A2-B94B-15FE4DF8244E}" type="pres">
      <dgm:prSet presAssocID="{1274AE14-71AF-4717-8F00-88CB8E14428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88F91-7421-41C3-890D-809636232C4E}" type="pres">
      <dgm:prSet presAssocID="{1274AE14-71AF-4717-8F00-88CB8E14428D}" presName="connSite1" presStyleCnt="0"/>
      <dgm:spPr/>
    </dgm:pt>
  </dgm:ptLst>
  <dgm:cxnLst>
    <dgm:cxn modelId="{BB0298B1-5362-4AD7-B9E0-C5BA7B8AD935}" type="presOf" srcId="{C8F19665-B2DB-44FC-AF94-1690477EA871}" destId="{1AC1770B-E459-4161-A566-C1D6FC53B1CC}" srcOrd="0" destOrd="1" presId="urn:microsoft.com/office/officeart/2005/8/layout/hProcess4"/>
    <dgm:cxn modelId="{2C308AA0-789B-446C-9A3D-E34BD543E459}" type="presOf" srcId="{565E2A51-45CD-4485-B6F3-4975E4ED953E}" destId="{F1D6D2F5-A801-4C87-9DB7-CDB4D03CF807}" srcOrd="0" destOrd="1" presId="urn:microsoft.com/office/officeart/2005/8/layout/hProcess4"/>
    <dgm:cxn modelId="{0C5C83DE-C9ED-48D3-9C29-B9EF0151110B}" type="presOf" srcId="{BB36B09A-3A3F-4E77-9C83-078C25DFD59F}" destId="{A86117F9-7DCB-4065-90C1-E54A090C9441}" srcOrd="0" destOrd="0" presId="urn:microsoft.com/office/officeart/2005/8/layout/hProcess4"/>
    <dgm:cxn modelId="{1FD13916-197F-4757-8FBF-5AD23C2D87A6}" type="presOf" srcId="{3960818A-1618-4BBA-8716-5E38106F657B}" destId="{29C162B9-ECC7-432C-86E5-05B80AECCBCF}" srcOrd="0" destOrd="0" presId="urn:microsoft.com/office/officeart/2005/8/layout/hProcess4"/>
    <dgm:cxn modelId="{18CE973C-82FF-4B97-9055-80055CBBFF74}" type="presOf" srcId="{8C0A2876-D239-46F8-923F-FEB585472051}" destId="{1AC1770B-E459-4161-A566-C1D6FC53B1CC}" srcOrd="0" destOrd="2" presId="urn:microsoft.com/office/officeart/2005/8/layout/hProcess4"/>
    <dgm:cxn modelId="{34CCCD28-3EBC-429C-9E9C-C73DB86DA694}" type="presOf" srcId="{8C0A2876-D239-46F8-923F-FEB585472051}" destId="{C36B113E-1234-4993-96BF-3B55684A4E9F}" srcOrd="1" destOrd="2" presId="urn:microsoft.com/office/officeart/2005/8/layout/hProcess4"/>
    <dgm:cxn modelId="{8D4B9F05-31E6-4712-8FDB-075572BDDE5F}" type="presOf" srcId="{36FE0399-2002-4189-A045-D67601AE7B80}" destId="{2D7669C8-8629-4B87-8AEC-52DEA082D18E}" srcOrd="0" destOrd="0" presId="urn:microsoft.com/office/officeart/2005/8/layout/hProcess4"/>
    <dgm:cxn modelId="{DE0EED0B-642E-4F30-8B89-AE5E147C522A}" srcId="{1274AE14-71AF-4717-8F00-88CB8E14428D}" destId="{8C0A2876-D239-46F8-923F-FEB585472051}" srcOrd="2" destOrd="0" parTransId="{E14F1A4A-9E8A-423B-AB0D-E7A382632E2F}" sibTransId="{47E07969-247C-498E-8926-9F23CA6585AE}"/>
    <dgm:cxn modelId="{2FD1E59F-C790-4EC4-BAF4-57BD81689295}" type="presOf" srcId="{1D4E3010-F2C8-408E-80E7-BF0CDC59946F}" destId="{CE40CF23-6A63-4B1E-9580-51A324FB46DD}" srcOrd="1" destOrd="0" presId="urn:microsoft.com/office/officeart/2005/8/layout/hProcess4"/>
    <dgm:cxn modelId="{9A7FDB96-E940-4B74-A833-0AAB27726388}" type="presOf" srcId="{AA28930C-C77D-4ABA-AE1F-B695F71922EB}" destId="{F1D6D2F5-A801-4C87-9DB7-CDB4D03CF807}" srcOrd="0" destOrd="0" presId="urn:microsoft.com/office/officeart/2005/8/layout/hProcess4"/>
    <dgm:cxn modelId="{D9F5C828-C6B5-46C6-B2AC-05F12845E36F}" srcId="{10DFA15F-8987-4412-9784-9135C50694B9}" destId="{AA28930C-C77D-4ABA-AE1F-B695F71922EB}" srcOrd="0" destOrd="0" parTransId="{E54241D5-E7E4-4F73-9C21-8560F09DA9AD}" sibTransId="{045834EA-49E4-4348-A0C4-8166B3F59E27}"/>
    <dgm:cxn modelId="{4965C7A2-4B8D-4AD5-BD40-4DC251D16F71}" type="presOf" srcId="{D9EB502D-97C6-4147-A49F-E1A3857DCCDB}" destId="{5F31DAF1-42E8-42FD-B098-D7E2710AA245}" srcOrd="1" destOrd="2" presId="urn:microsoft.com/office/officeart/2005/8/layout/hProcess4"/>
    <dgm:cxn modelId="{FCBDDB45-B9BF-4E33-883C-14B17D786E3B}" srcId="{1274AE14-71AF-4717-8F00-88CB8E14428D}" destId="{C56EFB2E-5DB4-4500-B879-B6664B8A003F}" srcOrd="0" destOrd="0" parTransId="{CBF5FACF-E7F2-47D8-8C82-4BEBA5F0AC25}" sibTransId="{D4F7C7A3-A9D2-41D0-886F-B38C1BB073EB}"/>
    <dgm:cxn modelId="{ACE4ED7E-96CB-4D2C-A5F1-9C5466C4B420}" type="presOf" srcId="{1D4E3010-F2C8-408E-80E7-BF0CDC59946F}" destId="{4AAA69BD-929E-4C45-93D7-52D128764F53}" srcOrd="0" destOrd="0" presId="urn:microsoft.com/office/officeart/2005/8/layout/hProcess4"/>
    <dgm:cxn modelId="{4867A3EC-BF8A-4046-84FE-DD141832BC95}" type="presOf" srcId="{ACED1179-F98F-448A-BEF8-A98FC8071AD1}" destId="{CE40CF23-6A63-4B1E-9580-51A324FB46DD}" srcOrd="1" destOrd="2" presId="urn:microsoft.com/office/officeart/2005/8/layout/hProcess4"/>
    <dgm:cxn modelId="{38226F74-82F0-4802-8A9C-FA8F0B0C5548}" type="presOf" srcId="{AA28930C-C77D-4ABA-AE1F-B695F71922EB}" destId="{5F31DAF1-42E8-42FD-B098-D7E2710AA245}" srcOrd="1" destOrd="0" presId="urn:microsoft.com/office/officeart/2005/8/layout/hProcess4"/>
    <dgm:cxn modelId="{7AC35581-B149-478C-9E58-58A5BB91C929}" type="presOf" srcId="{C56EFB2E-5DB4-4500-B879-B6664B8A003F}" destId="{1AC1770B-E459-4161-A566-C1D6FC53B1CC}" srcOrd="0" destOrd="0" presId="urn:microsoft.com/office/officeart/2005/8/layout/hProcess4"/>
    <dgm:cxn modelId="{E437D3A2-E0F0-4D14-B757-B848D2C2C725}" type="presOf" srcId="{C8F19665-B2DB-44FC-AF94-1690477EA871}" destId="{C36B113E-1234-4993-96BF-3B55684A4E9F}" srcOrd="1" destOrd="1" presId="urn:microsoft.com/office/officeart/2005/8/layout/hProcess4"/>
    <dgm:cxn modelId="{C9B9B34F-96BA-4ED1-B0C8-603A451B18E9}" type="presOf" srcId="{074C76C9-74F4-4927-8AE9-6051CE70EE50}" destId="{4AAA69BD-929E-4C45-93D7-52D128764F53}" srcOrd="0" destOrd="1" presId="urn:microsoft.com/office/officeart/2005/8/layout/hProcess4"/>
    <dgm:cxn modelId="{02C418C8-E955-4385-805D-E7E7725B789A}" srcId="{E0CA1EA4-A62F-4B23-8803-6985795263F6}" destId="{1D4E3010-F2C8-408E-80E7-BF0CDC59946F}" srcOrd="0" destOrd="0" parTransId="{81C75F9F-C760-4521-8ABF-05DA849CEC5B}" sibTransId="{138AF571-A9AC-4F5D-8F2C-7172656EF114}"/>
    <dgm:cxn modelId="{D931FB5B-B67C-464C-85F1-9F9AE28D71D9}" type="presOf" srcId="{565E2A51-45CD-4485-B6F3-4975E4ED953E}" destId="{5F31DAF1-42E8-42FD-B098-D7E2710AA245}" srcOrd="1" destOrd="1" presId="urn:microsoft.com/office/officeart/2005/8/layout/hProcess4"/>
    <dgm:cxn modelId="{CF089AC6-82AD-4F6D-B52A-34E02C9AAFCF}" type="presOf" srcId="{D9EB502D-97C6-4147-A49F-E1A3857DCCDB}" destId="{F1D6D2F5-A801-4C87-9DB7-CDB4D03CF807}" srcOrd="0" destOrd="2" presId="urn:microsoft.com/office/officeart/2005/8/layout/hProcess4"/>
    <dgm:cxn modelId="{611C8034-E907-4AA3-9140-9E18F88AA9D5}" type="presOf" srcId="{ACED1179-F98F-448A-BEF8-A98FC8071AD1}" destId="{4AAA69BD-929E-4C45-93D7-52D128764F53}" srcOrd="0" destOrd="2" presId="urn:microsoft.com/office/officeart/2005/8/layout/hProcess4"/>
    <dgm:cxn modelId="{8BEC5ADB-F717-4842-9B19-0922C98587D7}" srcId="{BB36B09A-3A3F-4E77-9C83-078C25DFD59F}" destId="{E0CA1EA4-A62F-4B23-8803-6985795263F6}" srcOrd="0" destOrd="0" parTransId="{2651B4C6-1E4D-49EC-B97E-DE720E0D186E}" sibTransId="{36FE0399-2002-4189-A045-D67601AE7B80}"/>
    <dgm:cxn modelId="{304E2396-9ED6-4501-8A6E-55476711FFC6}" srcId="{BB36B09A-3A3F-4E77-9C83-078C25DFD59F}" destId="{1274AE14-71AF-4717-8F00-88CB8E14428D}" srcOrd="2" destOrd="0" parTransId="{8C352985-B18C-464A-A520-718EC4C0C4B9}" sibTransId="{8A1DCBAE-6D0E-49CE-8160-28CBD4AC95D6}"/>
    <dgm:cxn modelId="{8579188A-C206-4AB8-8FD4-4A6A1303BFA7}" srcId="{1274AE14-71AF-4717-8F00-88CB8E14428D}" destId="{C8F19665-B2DB-44FC-AF94-1690477EA871}" srcOrd="1" destOrd="0" parTransId="{38838B1D-D47A-4CF6-93B3-974C158F465B}" sibTransId="{96EADF88-7121-4FCB-9E26-4233759148D4}"/>
    <dgm:cxn modelId="{B93A73DF-2ADB-4C43-A585-FCA715D49165}" type="presOf" srcId="{10DFA15F-8987-4412-9784-9135C50694B9}" destId="{B2DE3B5D-FCC5-4F21-A60B-0D3B32434907}" srcOrd="0" destOrd="0" presId="urn:microsoft.com/office/officeart/2005/8/layout/hProcess4"/>
    <dgm:cxn modelId="{F24EE617-6456-4EE5-82C9-133EBAAFBE3F}" type="presOf" srcId="{074C76C9-74F4-4927-8AE9-6051CE70EE50}" destId="{CE40CF23-6A63-4B1E-9580-51A324FB46DD}" srcOrd="1" destOrd="1" presId="urn:microsoft.com/office/officeart/2005/8/layout/hProcess4"/>
    <dgm:cxn modelId="{41ACFD52-C5F6-4390-90DB-CD6CAD77450F}" type="presOf" srcId="{C56EFB2E-5DB4-4500-B879-B6664B8A003F}" destId="{C36B113E-1234-4993-96BF-3B55684A4E9F}" srcOrd="1" destOrd="0" presId="urn:microsoft.com/office/officeart/2005/8/layout/hProcess4"/>
    <dgm:cxn modelId="{98A24361-A87D-40DF-BE81-1853EEF87B9F}" srcId="{BB36B09A-3A3F-4E77-9C83-078C25DFD59F}" destId="{10DFA15F-8987-4412-9784-9135C50694B9}" srcOrd="1" destOrd="0" parTransId="{C8C8C0ED-0D79-4F07-BC4D-6DF021C3AB2C}" sibTransId="{3960818A-1618-4BBA-8716-5E38106F657B}"/>
    <dgm:cxn modelId="{924CF5E8-FFD1-4CF3-ACA5-9FBA40151A3A}" type="presOf" srcId="{E0CA1EA4-A62F-4B23-8803-6985795263F6}" destId="{BADA20B5-9A36-482C-AC59-1AB34A3A0A83}" srcOrd="0" destOrd="0" presId="urn:microsoft.com/office/officeart/2005/8/layout/hProcess4"/>
    <dgm:cxn modelId="{8A75FB2A-B87B-44DD-8584-906811BF8AD8}" srcId="{10DFA15F-8987-4412-9784-9135C50694B9}" destId="{D9EB502D-97C6-4147-A49F-E1A3857DCCDB}" srcOrd="2" destOrd="0" parTransId="{FF39DF8F-747D-494D-BEFB-4A3C4D606AAC}" sibTransId="{BEB6304C-16FA-42F4-8023-A1B3CB925860}"/>
    <dgm:cxn modelId="{F4A2CD14-C3A0-4076-AAA0-4F4904167C8A}" type="presOf" srcId="{1274AE14-71AF-4717-8F00-88CB8E14428D}" destId="{B4A684D1-D1A7-42A2-B94B-15FE4DF8244E}" srcOrd="0" destOrd="0" presId="urn:microsoft.com/office/officeart/2005/8/layout/hProcess4"/>
    <dgm:cxn modelId="{D76079CF-9956-4D40-9724-8C3F8AFB90EC}" srcId="{10DFA15F-8987-4412-9784-9135C50694B9}" destId="{565E2A51-45CD-4485-B6F3-4975E4ED953E}" srcOrd="1" destOrd="0" parTransId="{A8F35FD4-AA6C-4A95-816F-B47C590AA70C}" sibTransId="{51C43D36-7E56-4B99-91FE-F1EEB0341BE3}"/>
    <dgm:cxn modelId="{9C708BAE-314A-47BE-9FE8-70A35BC2BAE0}" srcId="{E0CA1EA4-A62F-4B23-8803-6985795263F6}" destId="{074C76C9-74F4-4927-8AE9-6051CE70EE50}" srcOrd="1" destOrd="0" parTransId="{FD5F7EBE-0992-441F-8721-E31B5DD7CA26}" sibTransId="{FE9FE4F5-99E4-45FF-8684-D52BFF4765D7}"/>
    <dgm:cxn modelId="{12138515-7609-422E-88C2-CF5B85320E83}" srcId="{E0CA1EA4-A62F-4B23-8803-6985795263F6}" destId="{ACED1179-F98F-448A-BEF8-A98FC8071AD1}" srcOrd="2" destOrd="0" parTransId="{13FE1387-45EF-41BB-ABF9-C23809A26F3C}" sibTransId="{506F4E3A-FDA1-47BB-B198-5A89883D51D0}"/>
    <dgm:cxn modelId="{4BC25ACF-3722-454A-936E-0C18B824C111}" type="presParOf" srcId="{A86117F9-7DCB-4065-90C1-E54A090C9441}" destId="{3AE6CD9F-224E-4170-AED9-DF92F6FBA8AB}" srcOrd="0" destOrd="0" presId="urn:microsoft.com/office/officeart/2005/8/layout/hProcess4"/>
    <dgm:cxn modelId="{FB6601E7-7670-4F1D-9D74-E459C9EDC4FB}" type="presParOf" srcId="{A86117F9-7DCB-4065-90C1-E54A090C9441}" destId="{052D1B41-9EFC-4996-B601-D7566C68FC8E}" srcOrd="1" destOrd="0" presId="urn:microsoft.com/office/officeart/2005/8/layout/hProcess4"/>
    <dgm:cxn modelId="{0844CFF1-4E3D-4360-AD3B-2F946B50EA83}" type="presParOf" srcId="{A86117F9-7DCB-4065-90C1-E54A090C9441}" destId="{8804108A-91C1-462D-AC2F-807433EF4922}" srcOrd="2" destOrd="0" presId="urn:microsoft.com/office/officeart/2005/8/layout/hProcess4"/>
    <dgm:cxn modelId="{01F426DE-1AA7-4E21-88AC-F2416AB473A1}" type="presParOf" srcId="{8804108A-91C1-462D-AC2F-807433EF4922}" destId="{2588DA6A-6092-4EC8-AAB4-ACDD9866A823}" srcOrd="0" destOrd="0" presId="urn:microsoft.com/office/officeart/2005/8/layout/hProcess4"/>
    <dgm:cxn modelId="{39C401E2-1973-4900-800D-F4D83887E356}" type="presParOf" srcId="{2588DA6A-6092-4EC8-AAB4-ACDD9866A823}" destId="{CFFBD69E-BBD9-49B9-B90F-40FF95EF93FB}" srcOrd="0" destOrd="0" presId="urn:microsoft.com/office/officeart/2005/8/layout/hProcess4"/>
    <dgm:cxn modelId="{9B40ACCF-2CCE-4B72-9798-69F4960A86C0}" type="presParOf" srcId="{2588DA6A-6092-4EC8-AAB4-ACDD9866A823}" destId="{4AAA69BD-929E-4C45-93D7-52D128764F53}" srcOrd="1" destOrd="0" presId="urn:microsoft.com/office/officeart/2005/8/layout/hProcess4"/>
    <dgm:cxn modelId="{B0CF5D94-ED7A-4769-A7FC-64E8633BBD6D}" type="presParOf" srcId="{2588DA6A-6092-4EC8-AAB4-ACDD9866A823}" destId="{CE40CF23-6A63-4B1E-9580-51A324FB46DD}" srcOrd="2" destOrd="0" presId="urn:microsoft.com/office/officeart/2005/8/layout/hProcess4"/>
    <dgm:cxn modelId="{21C3A8F3-74CF-4EAC-8323-1FE3AA52ECCB}" type="presParOf" srcId="{2588DA6A-6092-4EC8-AAB4-ACDD9866A823}" destId="{BADA20B5-9A36-482C-AC59-1AB34A3A0A83}" srcOrd="3" destOrd="0" presId="urn:microsoft.com/office/officeart/2005/8/layout/hProcess4"/>
    <dgm:cxn modelId="{61D583BC-C766-47D4-91CA-39321446B963}" type="presParOf" srcId="{2588DA6A-6092-4EC8-AAB4-ACDD9866A823}" destId="{EFFAF520-6002-4339-9FB8-D0943C1548C5}" srcOrd="4" destOrd="0" presId="urn:microsoft.com/office/officeart/2005/8/layout/hProcess4"/>
    <dgm:cxn modelId="{58043721-C42D-46FC-B20D-C8203DDD17CE}" type="presParOf" srcId="{8804108A-91C1-462D-AC2F-807433EF4922}" destId="{2D7669C8-8629-4B87-8AEC-52DEA082D18E}" srcOrd="1" destOrd="0" presId="urn:microsoft.com/office/officeart/2005/8/layout/hProcess4"/>
    <dgm:cxn modelId="{8786CA7B-A44D-4D83-811A-2AA688663D70}" type="presParOf" srcId="{8804108A-91C1-462D-AC2F-807433EF4922}" destId="{60626037-A43A-45C2-B521-7E2EB08771C0}" srcOrd="2" destOrd="0" presId="urn:microsoft.com/office/officeart/2005/8/layout/hProcess4"/>
    <dgm:cxn modelId="{43EB678E-F8B1-48DB-8B2C-62000A9171EB}" type="presParOf" srcId="{60626037-A43A-45C2-B521-7E2EB08771C0}" destId="{D483EA27-2740-4A67-8105-707D97D3F74D}" srcOrd="0" destOrd="0" presId="urn:microsoft.com/office/officeart/2005/8/layout/hProcess4"/>
    <dgm:cxn modelId="{06C88ACE-13A1-4D0D-9154-1EEFD36F6A5B}" type="presParOf" srcId="{60626037-A43A-45C2-B521-7E2EB08771C0}" destId="{F1D6D2F5-A801-4C87-9DB7-CDB4D03CF807}" srcOrd="1" destOrd="0" presId="urn:microsoft.com/office/officeart/2005/8/layout/hProcess4"/>
    <dgm:cxn modelId="{1DDDEE49-882F-4FBC-A7C3-2422E7295D68}" type="presParOf" srcId="{60626037-A43A-45C2-B521-7E2EB08771C0}" destId="{5F31DAF1-42E8-42FD-B098-D7E2710AA245}" srcOrd="2" destOrd="0" presId="urn:microsoft.com/office/officeart/2005/8/layout/hProcess4"/>
    <dgm:cxn modelId="{A838CA7B-9B34-41E2-9779-8316C98E468F}" type="presParOf" srcId="{60626037-A43A-45C2-B521-7E2EB08771C0}" destId="{B2DE3B5D-FCC5-4F21-A60B-0D3B32434907}" srcOrd="3" destOrd="0" presId="urn:microsoft.com/office/officeart/2005/8/layout/hProcess4"/>
    <dgm:cxn modelId="{5DA855D2-D040-4DEE-9980-E0F59C8BFBB1}" type="presParOf" srcId="{60626037-A43A-45C2-B521-7E2EB08771C0}" destId="{13815C1E-5CE5-4D88-AD99-1520C635F30E}" srcOrd="4" destOrd="0" presId="urn:microsoft.com/office/officeart/2005/8/layout/hProcess4"/>
    <dgm:cxn modelId="{B64D3BEE-795C-489D-A818-5156A9DE45C1}" type="presParOf" srcId="{8804108A-91C1-462D-AC2F-807433EF4922}" destId="{29C162B9-ECC7-432C-86E5-05B80AECCBCF}" srcOrd="3" destOrd="0" presId="urn:microsoft.com/office/officeart/2005/8/layout/hProcess4"/>
    <dgm:cxn modelId="{069F8B45-681D-44CB-A035-4B9F2A31E1B0}" type="presParOf" srcId="{8804108A-91C1-462D-AC2F-807433EF4922}" destId="{95C8FF37-1B89-4364-923E-88AE5C8C8607}" srcOrd="4" destOrd="0" presId="urn:microsoft.com/office/officeart/2005/8/layout/hProcess4"/>
    <dgm:cxn modelId="{920C545A-1F40-4E1E-852D-296E4E71A277}" type="presParOf" srcId="{95C8FF37-1B89-4364-923E-88AE5C8C8607}" destId="{AA63581B-A05A-4D35-8552-FC2F257B8886}" srcOrd="0" destOrd="0" presId="urn:microsoft.com/office/officeart/2005/8/layout/hProcess4"/>
    <dgm:cxn modelId="{76B02399-E446-428A-8606-55096CC0C499}" type="presParOf" srcId="{95C8FF37-1B89-4364-923E-88AE5C8C8607}" destId="{1AC1770B-E459-4161-A566-C1D6FC53B1CC}" srcOrd="1" destOrd="0" presId="urn:microsoft.com/office/officeart/2005/8/layout/hProcess4"/>
    <dgm:cxn modelId="{D9D7ABB9-0C5E-4B4A-809F-E2347C9C1120}" type="presParOf" srcId="{95C8FF37-1B89-4364-923E-88AE5C8C8607}" destId="{C36B113E-1234-4993-96BF-3B55684A4E9F}" srcOrd="2" destOrd="0" presId="urn:microsoft.com/office/officeart/2005/8/layout/hProcess4"/>
    <dgm:cxn modelId="{8488BB34-1DFA-481D-9008-542D8D1EBCDA}" type="presParOf" srcId="{95C8FF37-1B89-4364-923E-88AE5C8C8607}" destId="{B4A684D1-D1A7-42A2-B94B-15FE4DF8244E}" srcOrd="3" destOrd="0" presId="urn:microsoft.com/office/officeart/2005/8/layout/hProcess4"/>
    <dgm:cxn modelId="{4CE617D1-640E-4186-8645-F74A3BA24331}" type="presParOf" srcId="{95C8FF37-1B89-4364-923E-88AE5C8C8607}" destId="{EC488F91-7421-41C3-890D-809636232C4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75A9F4-6532-4F8A-B2FB-1D72F58D897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22A0A-3C94-4438-9C4E-1F404839F4D8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Analyzing the task includes</a:t>
          </a:r>
          <a:endParaRPr lang="en-US" dirty="0">
            <a:solidFill>
              <a:schemeClr val="tx1"/>
            </a:solidFill>
          </a:endParaRPr>
        </a:p>
      </dgm:t>
    </dgm:pt>
    <dgm:pt modelId="{C353D4A9-A8B4-4766-BB05-FD81548F3129}" type="parTrans" cxnId="{55E24FB4-9B9E-42A8-9903-0D17CF81CCB9}">
      <dgm:prSet/>
      <dgm:spPr/>
      <dgm:t>
        <a:bodyPr/>
        <a:lstStyle/>
        <a:p>
          <a:endParaRPr lang="en-US"/>
        </a:p>
      </dgm:t>
    </dgm:pt>
    <dgm:pt modelId="{C5265BCD-A874-48D1-BA61-8A8FB86878E2}" type="sibTrans" cxnId="{55E24FB4-9B9E-42A8-9903-0D17CF81CCB9}">
      <dgm:prSet/>
      <dgm:spPr/>
      <dgm:t>
        <a:bodyPr/>
        <a:lstStyle/>
        <a:p>
          <a:endParaRPr lang="en-US"/>
        </a:p>
      </dgm:t>
    </dgm:pt>
    <dgm:pt modelId="{61405B06-F75C-4214-B867-A19118522496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Identifying the purpose</a:t>
          </a:r>
          <a:endParaRPr lang="en-US" dirty="0">
            <a:solidFill>
              <a:schemeClr val="tx1"/>
            </a:solidFill>
          </a:endParaRPr>
        </a:p>
      </dgm:t>
    </dgm:pt>
    <dgm:pt modelId="{8CBBCEB1-9572-49E3-8953-8AD56B6319AC}" type="parTrans" cxnId="{6B9BA049-4D0A-43F1-9B10-5D7B209C6FC2}">
      <dgm:prSet/>
      <dgm:spPr/>
      <dgm:t>
        <a:bodyPr/>
        <a:lstStyle/>
        <a:p>
          <a:endParaRPr lang="en-US"/>
        </a:p>
      </dgm:t>
    </dgm:pt>
    <dgm:pt modelId="{28F299B4-B417-41CB-99E9-CBFF660B4434}" type="sibTrans" cxnId="{6B9BA049-4D0A-43F1-9B10-5D7B209C6FC2}">
      <dgm:prSet/>
      <dgm:spPr/>
      <dgm:t>
        <a:bodyPr/>
        <a:lstStyle/>
        <a:p>
          <a:endParaRPr lang="en-US"/>
        </a:p>
      </dgm:t>
    </dgm:pt>
    <dgm:pt modelId="{3952DDB5-C828-4FB5-BCA5-806063D3AEFB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Selecting the best channel</a:t>
          </a:r>
          <a:endParaRPr lang="en-US" dirty="0">
            <a:solidFill>
              <a:schemeClr val="tx1"/>
            </a:solidFill>
          </a:endParaRPr>
        </a:p>
      </dgm:t>
    </dgm:pt>
    <dgm:pt modelId="{A091A110-D11B-44A1-8011-C9C2C45A8E66}" type="parTrans" cxnId="{0A67E1B5-2720-46EC-AF39-7B520ADB53C2}">
      <dgm:prSet/>
      <dgm:spPr/>
      <dgm:t>
        <a:bodyPr/>
        <a:lstStyle/>
        <a:p>
          <a:endParaRPr lang="en-US"/>
        </a:p>
      </dgm:t>
    </dgm:pt>
    <dgm:pt modelId="{F5BCFC62-D953-45C9-BBF6-4AF71FD0FF16}" type="sibTrans" cxnId="{0A67E1B5-2720-46EC-AF39-7B520ADB53C2}">
      <dgm:prSet/>
      <dgm:spPr/>
      <dgm:t>
        <a:bodyPr/>
        <a:lstStyle/>
        <a:p>
          <a:endParaRPr lang="en-US"/>
        </a:p>
      </dgm:t>
    </dgm:pt>
    <dgm:pt modelId="{1F5757A2-91EF-433D-883F-9C05149D6670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Anticipating the audience includes</a:t>
          </a:r>
          <a:endParaRPr lang="en-US" dirty="0">
            <a:solidFill>
              <a:schemeClr val="tx1"/>
            </a:solidFill>
          </a:endParaRPr>
        </a:p>
      </dgm:t>
    </dgm:pt>
    <dgm:pt modelId="{D840197F-F702-4C2D-B4A8-583BD04DF819}" type="parTrans" cxnId="{B41A02D7-8272-40B6-BC05-B660C3A000A1}">
      <dgm:prSet/>
      <dgm:spPr/>
      <dgm:t>
        <a:bodyPr/>
        <a:lstStyle/>
        <a:p>
          <a:endParaRPr lang="en-US"/>
        </a:p>
      </dgm:t>
    </dgm:pt>
    <dgm:pt modelId="{CA475364-BD51-44E7-BF14-47121C0F178D}" type="sibTrans" cxnId="{B41A02D7-8272-40B6-BC05-B660C3A000A1}">
      <dgm:prSet/>
      <dgm:spPr/>
      <dgm:t>
        <a:bodyPr/>
        <a:lstStyle/>
        <a:p>
          <a:endParaRPr lang="en-US"/>
        </a:p>
      </dgm:t>
    </dgm:pt>
    <dgm:pt modelId="{26CD1361-5322-452E-B271-91AC6FB8E5D0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Visualizing primary readers</a:t>
          </a:r>
          <a:endParaRPr lang="en-US" dirty="0">
            <a:solidFill>
              <a:schemeClr val="tx1"/>
            </a:solidFill>
          </a:endParaRPr>
        </a:p>
      </dgm:t>
    </dgm:pt>
    <dgm:pt modelId="{85AF060C-93B1-4EB7-B4BA-390A9B724C8A}" type="parTrans" cxnId="{5C2A6EB0-5407-4253-8305-292796A97DC8}">
      <dgm:prSet/>
      <dgm:spPr/>
      <dgm:t>
        <a:bodyPr/>
        <a:lstStyle/>
        <a:p>
          <a:endParaRPr lang="en-US"/>
        </a:p>
      </dgm:t>
    </dgm:pt>
    <dgm:pt modelId="{72EAAE35-CCB5-4D5F-AA7D-A2F4F269E70F}" type="sibTrans" cxnId="{5C2A6EB0-5407-4253-8305-292796A97DC8}">
      <dgm:prSet/>
      <dgm:spPr/>
      <dgm:t>
        <a:bodyPr/>
        <a:lstStyle/>
        <a:p>
          <a:endParaRPr lang="en-US"/>
        </a:p>
      </dgm:t>
    </dgm:pt>
    <dgm:pt modelId="{D7600020-1B82-4D41-B2EA-B7B2A105D478}">
      <dgm:prSet/>
      <dgm:spPr>
        <a:solidFill>
          <a:srgbClr val="F3C675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Visualizing secondary readers</a:t>
          </a:r>
          <a:endParaRPr lang="en-US" dirty="0">
            <a:solidFill>
              <a:schemeClr val="tx1"/>
            </a:solidFill>
          </a:endParaRPr>
        </a:p>
      </dgm:t>
    </dgm:pt>
    <dgm:pt modelId="{D0311240-EA6B-4B80-BCD9-5A2923D03A9C}" type="parTrans" cxnId="{7FBF7B4E-73D6-4BFA-A85B-F8FD5AEF523B}">
      <dgm:prSet/>
      <dgm:spPr/>
      <dgm:t>
        <a:bodyPr/>
        <a:lstStyle/>
        <a:p>
          <a:endParaRPr lang="en-US"/>
        </a:p>
      </dgm:t>
    </dgm:pt>
    <dgm:pt modelId="{A75C4ED8-F563-4190-84FD-21D6C382D161}" type="sibTrans" cxnId="{7FBF7B4E-73D6-4BFA-A85B-F8FD5AEF523B}">
      <dgm:prSet/>
      <dgm:spPr/>
      <dgm:t>
        <a:bodyPr/>
        <a:lstStyle/>
        <a:p>
          <a:endParaRPr lang="en-US"/>
        </a:p>
      </dgm:t>
    </dgm:pt>
    <dgm:pt modelId="{5407CA4D-4CC4-4B2A-B0E9-85F144A54D51}" type="pres">
      <dgm:prSet presAssocID="{BB75A9F4-6532-4F8A-B2FB-1D72F58D89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2CF4C7-B890-4488-B3A9-315534E9786A}" type="pres">
      <dgm:prSet presAssocID="{FEE22A0A-3C94-4438-9C4E-1F404839F4D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D145B-967B-4F4E-9B22-DF74BC814C0B}" type="pres">
      <dgm:prSet presAssocID="{C5265BCD-A874-48D1-BA61-8A8FB86878E2}" presName="sibTrans" presStyleCnt="0"/>
      <dgm:spPr/>
    </dgm:pt>
    <dgm:pt modelId="{275EE6F5-66B3-42C7-9EEF-6810D25563AE}" type="pres">
      <dgm:prSet presAssocID="{1F5757A2-91EF-433D-883F-9C05149D667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5353B-7EF9-4E9D-8EDB-156B9C8412D1}" type="presOf" srcId="{FEE22A0A-3C94-4438-9C4E-1F404839F4D8}" destId="{562CF4C7-B890-4488-B3A9-315534E9786A}" srcOrd="0" destOrd="0" presId="urn:microsoft.com/office/officeart/2005/8/layout/hList6"/>
    <dgm:cxn modelId="{DDCF2A02-BF3D-4EB9-A3A7-6B4A67FF9414}" type="presOf" srcId="{BB75A9F4-6532-4F8A-B2FB-1D72F58D8970}" destId="{5407CA4D-4CC4-4B2A-B0E9-85F144A54D51}" srcOrd="0" destOrd="0" presId="urn:microsoft.com/office/officeart/2005/8/layout/hList6"/>
    <dgm:cxn modelId="{B41A02D7-8272-40B6-BC05-B660C3A000A1}" srcId="{BB75A9F4-6532-4F8A-B2FB-1D72F58D8970}" destId="{1F5757A2-91EF-433D-883F-9C05149D6670}" srcOrd="1" destOrd="0" parTransId="{D840197F-F702-4C2D-B4A8-583BD04DF819}" sibTransId="{CA475364-BD51-44E7-BF14-47121C0F178D}"/>
    <dgm:cxn modelId="{82221943-92E0-472D-9C79-D09336618568}" type="presOf" srcId="{61405B06-F75C-4214-B867-A19118522496}" destId="{562CF4C7-B890-4488-B3A9-315534E9786A}" srcOrd="0" destOrd="1" presId="urn:microsoft.com/office/officeart/2005/8/layout/hList6"/>
    <dgm:cxn modelId="{7FBF7B4E-73D6-4BFA-A85B-F8FD5AEF523B}" srcId="{1F5757A2-91EF-433D-883F-9C05149D6670}" destId="{D7600020-1B82-4D41-B2EA-B7B2A105D478}" srcOrd="1" destOrd="0" parTransId="{D0311240-EA6B-4B80-BCD9-5A2923D03A9C}" sibTransId="{A75C4ED8-F563-4190-84FD-21D6C382D161}"/>
    <dgm:cxn modelId="{0A67E1B5-2720-46EC-AF39-7B520ADB53C2}" srcId="{FEE22A0A-3C94-4438-9C4E-1F404839F4D8}" destId="{3952DDB5-C828-4FB5-BCA5-806063D3AEFB}" srcOrd="1" destOrd="0" parTransId="{A091A110-D11B-44A1-8011-C9C2C45A8E66}" sibTransId="{F5BCFC62-D953-45C9-BBF6-4AF71FD0FF16}"/>
    <dgm:cxn modelId="{6B9BA049-4D0A-43F1-9B10-5D7B209C6FC2}" srcId="{FEE22A0A-3C94-4438-9C4E-1F404839F4D8}" destId="{61405B06-F75C-4214-B867-A19118522496}" srcOrd="0" destOrd="0" parTransId="{8CBBCEB1-9572-49E3-8953-8AD56B6319AC}" sibTransId="{28F299B4-B417-41CB-99E9-CBFF660B4434}"/>
    <dgm:cxn modelId="{55E24FB4-9B9E-42A8-9903-0D17CF81CCB9}" srcId="{BB75A9F4-6532-4F8A-B2FB-1D72F58D8970}" destId="{FEE22A0A-3C94-4438-9C4E-1F404839F4D8}" srcOrd="0" destOrd="0" parTransId="{C353D4A9-A8B4-4766-BB05-FD81548F3129}" sibTransId="{C5265BCD-A874-48D1-BA61-8A8FB86878E2}"/>
    <dgm:cxn modelId="{5C2A6EB0-5407-4253-8305-292796A97DC8}" srcId="{1F5757A2-91EF-433D-883F-9C05149D6670}" destId="{26CD1361-5322-452E-B271-91AC6FB8E5D0}" srcOrd="0" destOrd="0" parTransId="{85AF060C-93B1-4EB7-B4BA-390A9B724C8A}" sibTransId="{72EAAE35-CCB5-4D5F-AA7D-A2F4F269E70F}"/>
    <dgm:cxn modelId="{A62D58AE-8B60-4C7C-8D12-9292ABD03290}" type="presOf" srcId="{26CD1361-5322-452E-B271-91AC6FB8E5D0}" destId="{275EE6F5-66B3-42C7-9EEF-6810D25563AE}" srcOrd="0" destOrd="1" presId="urn:microsoft.com/office/officeart/2005/8/layout/hList6"/>
    <dgm:cxn modelId="{4EF495A2-8E60-430F-B1CF-B89917B4857C}" type="presOf" srcId="{D7600020-1B82-4D41-B2EA-B7B2A105D478}" destId="{275EE6F5-66B3-42C7-9EEF-6810D25563AE}" srcOrd="0" destOrd="2" presId="urn:microsoft.com/office/officeart/2005/8/layout/hList6"/>
    <dgm:cxn modelId="{3640219D-E2DB-4FC5-B02F-19C08B57BC1A}" type="presOf" srcId="{3952DDB5-C828-4FB5-BCA5-806063D3AEFB}" destId="{562CF4C7-B890-4488-B3A9-315534E9786A}" srcOrd="0" destOrd="2" presId="urn:microsoft.com/office/officeart/2005/8/layout/hList6"/>
    <dgm:cxn modelId="{536E8F9B-83AD-4364-B466-F55EEDE39CC3}" type="presOf" srcId="{1F5757A2-91EF-433D-883F-9C05149D6670}" destId="{275EE6F5-66B3-42C7-9EEF-6810D25563AE}" srcOrd="0" destOrd="0" presId="urn:microsoft.com/office/officeart/2005/8/layout/hList6"/>
    <dgm:cxn modelId="{2B215744-6B5E-4FBF-9944-B5F12E164C5B}" type="presParOf" srcId="{5407CA4D-4CC4-4B2A-B0E9-85F144A54D51}" destId="{562CF4C7-B890-4488-B3A9-315534E9786A}" srcOrd="0" destOrd="0" presId="urn:microsoft.com/office/officeart/2005/8/layout/hList6"/>
    <dgm:cxn modelId="{4848B816-5937-4082-BE87-5B5FE34F401E}" type="presParOf" srcId="{5407CA4D-4CC4-4B2A-B0E9-85F144A54D51}" destId="{C48D145B-967B-4F4E-9B22-DF74BC814C0B}" srcOrd="1" destOrd="0" presId="urn:microsoft.com/office/officeart/2005/8/layout/hList6"/>
    <dgm:cxn modelId="{CB105557-7637-43C5-91EA-A65088BDD9B5}" type="presParOf" srcId="{5407CA4D-4CC4-4B2A-B0E9-85F144A54D51}" destId="{275EE6F5-66B3-42C7-9EEF-6810D25563A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EAD370-F05E-4F17-AA1E-83A847044F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F440C-6046-48B3-8FB3-C3B9CE852BF9}">
      <dgm:prSet phldrT="[Text]" custT="1"/>
      <dgm:spPr>
        <a:solidFill>
          <a:srgbClr val="F3C675"/>
        </a:solidFill>
      </dgm:spPr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Phase 3 Revising     </a:t>
          </a:r>
          <a:r>
            <a:rPr lang="en-US" sz="2200" b="0" dirty="0" smtClean="0">
              <a:solidFill>
                <a:schemeClr val="tx1"/>
              </a:solidFill>
            </a:rPr>
            <a:t>Team members work together to synthesize, but one person may do the final proofreading.</a:t>
          </a:r>
          <a:endParaRPr lang="en-US" sz="2200" dirty="0">
            <a:solidFill>
              <a:schemeClr val="tx1"/>
            </a:solidFill>
          </a:endParaRPr>
        </a:p>
      </dgm:t>
    </dgm:pt>
    <dgm:pt modelId="{48D6B276-BF11-48AD-80E4-23D3E79538E5}" type="parTrans" cxnId="{53F6F908-503E-4EA3-8837-0D30B72AB4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CA6865-3882-46B1-9292-C2D9D1D4157E}" type="sibTrans" cxnId="{53F6F908-503E-4EA3-8837-0D30B72AB4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F15489-A4DF-4A78-A058-0B3E56CE79BE}">
      <dgm:prSet phldrT="[Text]" custT="1"/>
      <dgm:spPr>
        <a:solidFill>
          <a:srgbClr val="F3C675"/>
        </a:solidFill>
      </dgm:spPr>
      <dgm:t>
        <a:bodyPr/>
        <a:lstStyle/>
        <a:p>
          <a:r>
            <a:rPr lang="en-US" sz="2200" dirty="0" smtClean="0">
              <a:solidFill>
                <a:schemeClr val="tx1"/>
              </a:solidFill>
            </a:rPr>
            <a:t> </a:t>
          </a:r>
          <a:r>
            <a:rPr lang="en-US" sz="2200" b="1" dirty="0" smtClean="0">
              <a:solidFill>
                <a:schemeClr val="tx1"/>
              </a:solidFill>
            </a:rPr>
            <a:t>Phase 1 Prewriting       </a:t>
          </a:r>
          <a:r>
            <a:rPr lang="en-US" sz="2200" b="0" dirty="0" smtClean="0">
              <a:solidFill>
                <a:schemeClr val="tx1"/>
              </a:solidFill>
            </a:rPr>
            <a:t>Team members work closely to determine purpose, audience, content,  and organization.</a:t>
          </a:r>
          <a:endParaRPr lang="en-US" sz="2200" dirty="0">
            <a:solidFill>
              <a:schemeClr val="tx1"/>
            </a:solidFill>
          </a:endParaRPr>
        </a:p>
      </dgm:t>
    </dgm:pt>
    <dgm:pt modelId="{DCCF7109-F2C9-4666-8E78-09425E668011}" type="sibTrans" cxnId="{792CAA0C-0CFB-42DF-8DBB-39D78C9B4C08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0A8FA-5246-4BEB-B5A8-945C2D0C0A6D}" type="parTrans" cxnId="{792CAA0C-0CFB-42DF-8DBB-39D78C9B4C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FCAAE1-133F-4C27-8CB9-1BE8B0029022}">
      <dgm:prSet phldrT="[Text]" custT="1"/>
      <dgm:spPr>
        <a:solidFill>
          <a:srgbClr val="F3C675"/>
        </a:solidFill>
      </dgm:spPr>
      <dgm:t>
        <a:bodyPr/>
        <a:lstStyle/>
        <a:p>
          <a:r>
            <a:rPr lang="en-US" sz="2200" b="1" dirty="0" smtClean="0">
              <a:solidFill>
                <a:schemeClr val="tx1"/>
              </a:solidFill>
            </a:rPr>
            <a:t>Phase 2 Writing      </a:t>
          </a:r>
          <a:r>
            <a:rPr lang="en-US" sz="2200" b="0" dirty="0" smtClean="0">
              <a:solidFill>
                <a:schemeClr val="tx1"/>
              </a:solidFill>
            </a:rPr>
            <a:t>Team members work separately. </a:t>
          </a:r>
          <a:endParaRPr lang="en-US" sz="2200" dirty="0">
            <a:solidFill>
              <a:schemeClr val="tx1"/>
            </a:solidFill>
          </a:endParaRPr>
        </a:p>
      </dgm:t>
    </dgm:pt>
    <dgm:pt modelId="{3601EF0A-0AB3-4E4E-BD1D-4D6DA806662F}" type="sibTrans" cxnId="{5E9715DE-5C41-4DE5-AD6E-C5E92AB71C5A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5EAD3AA-2B0D-4172-984D-F19445FCA873}" type="parTrans" cxnId="{5E9715DE-5C41-4DE5-AD6E-C5E92AB71C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482EB7-84E5-450C-A63E-E10E1F668F4D}" type="pres">
      <dgm:prSet presAssocID="{7AEAD370-F05E-4F17-AA1E-83A847044F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027CF-5406-4D79-9CF2-9238299B042A}" type="pres">
      <dgm:prSet presAssocID="{80F15489-A4DF-4A78-A058-0B3E56CE79BE}" presName="node" presStyleLbl="node1" presStyleIdx="0" presStyleCnt="3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C739-38E9-46A8-BEAD-183FE3FFE056}" type="pres">
      <dgm:prSet presAssocID="{DCCF7109-F2C9-4666-8E78-09425E66801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08C78CF-7C8D-4BB7-BC4A-51325F3CAC6E}" type="pres">
      <dgm:prSet presAssocID="{DCCF7109-F2C9-4666-8E78-09425E66801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96EFFE5-7B6C-40A8-8DCC-29FDC32BA6F4}" type="pres">
      <dgm:prSet presAssocID="{BCFCAAE1-133F-4C27-8CB9-1BE8B0029022}" presName="node" presStyleLbl="node1" presStyleIdx="1" presStyleCnt="3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4CEA8-7B56-4587-A351-C4C6D9334723}" type="pres">
      <dgm:prSet presAssocID="{3601EF0A-0AB3-4E4E-BD1D-4D6DA806662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2B5C7C-C64A-4A81-8FF5-D0FFBF5BA1A2}" type="pres">
      <dgm:prSet presAssocID="{3601EF0A-0AB3-4E4E-BD1D-4D6DA806662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357C157-4A2A-4E19-AA2A-E6058C622B23}" type="pres">
      <dgm:prSet presAssocID="{681F440C-6046-48B3-8FB3-C3B9CE852BF9}" presName="node" presStyleLbl="node1" presStyleIdx="2" presStyleCnt="3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CD4BA-1EDB-486B-B3BE-B6609DC5B224}" type="presOf" srcId="{3601EF0A-0AB3-4E4E-BD1D-4D6DA806662F}" destId="{1DC4CEA8-7B56-4587-A351-C4C6D9334723}" srcOrd="0" destOrd="0" presId="urn:microsoft.com/office/officeart/2005/8/layout/process1"/>
    <dgm:cxn modelId="{5A3B353C-5C09-4AC0-B1CC-8226286B7503}" type="presOf" srcId="{80F15489-A4DF-4A78-A058-0B3E56CE79BE}" destId="{EBD027CF-5406-4D79-9CF2-9238299B042A}" srcOrd="0" destOrd="0" presId="urn:microsoft.com/office/officeart/2005/8/layout/process1"/>
    <dgm:cxn modelId="{30ED3189-DC52-4EB6-8F84-30A6EAD1E745}" type="presOf" srcId="{3601EF0A-0AB3-4E4E-BD1D-4D6DA806662F}" destId="{E92B5C7C-C64A-4A81-8FF5-D0FFBF5BA1A2}" srcOrd="1" destOrd="0" presId="urn:microsoft.com/office/officeart/2005/8/layout/process1"/>
    <dgm:cxn modelId="{1AACC168-4463-47D5-B1B1-FBDD343151D5}" type="presOf" srcId="{DCCF7109-F2C9-4666-8E78-09425E668011}" destId="{F08C78CF-7C8D-4BB7-BC4A-51325F3CAC6E}" srcOrd="1" destOrd="0" presId="urn:microsoft.com/office/officeart/2005/8/layout/process1"/>
    <dgm:cxn modelId="{53F6F908-503E-4EA3-8837-0D30B72AB484}" srcId="{7AEAD370-F05E-4F17-AA1E-83A847044F8B}" destId="{681F440C-6046-48B3-8FB3-C3B9CE852BF9}" srcOrd="2" destOrd="0" parTransId="{48D6B276-BF11-48AD-80E4-23D3E79538E5}" sibTransId="{54CA6865-3882-46B1-9292-C2D9D1D4157E}"/>
    <dgm:cxn modelId="{5E9715DE-5C41-4DE5-AD6E-C5E92AB71C5A}" srcId="{7AEAD370-F05E-4F17-AA1E-83A847044F8B}" destId="{BCFCAAE1-133F-4C27-8CB9-1BE8B0029022}" srcOrd="1" destOrd="0" parTransId="{F5EAD3AA-2B0D-4172-984D-F19445FCA873}" sibTransId="{3601EF0A-0AB3-4E4E-BD1D-4D6DA806662F}"/>
    <dgm:cxn modelId="{1E31E7BF-6BFC-4A50-B3A3-1FA2A883C459}" type="presOf" srcId="{681F440C-6046-48B3-8FB3-C3B9CE852BF9}" destId="{8357C157-4A2A-4E19-AA2A-E6058C622B23}" srcOrd="0" destOrd="0" presId="urn:microsoft.com/office/officeart/2005/8/layout/process1"/>
    <dgm:cxn modelId="{A228FB7A-0CAA-4F3C-BF0E-D8FF3FED8502}" type="presOf" srcId="{BCFCAAE1-133F-4C27-8CB9-1BE8B0029022}" destId="{A96EFFE5-7B6C-40A8-8DCC-29FDC32BA6F4}" srcOrd="0" destOrd="0" presId="urn:microsoft.com/office/officeart/2005/8/layout/process1"/>
    <dgm:cxn modelId="{AFB00A63-D0B6-4858-9346-BFD793975837}" type="presOf" srcId="{7AEAD370-F05E-4F17-AA1E-83A847044F8B}" destId="{19482EB7-84E5-450C-A63E-E10E1F668F4D}" srcOrd="0" destOrd="0" presId="urn:microsoft.com/office/officeart/2005/8/layout/process1"/>
    <dgm:cxn modelId="{BE520A51-45A0-40E3-9882-D82335F56FD5}" type="presOf" srcId="{DCCF7109-F2C9-4666-8E78-09425E668011}" destId="{6D44C739-38E9-46A8-BEAD-183FE3FFE056}" srcOrd="0" destOrd="0" presId="urn:microsoft.com/office/officeart/2005/8/layout/process1"/>
    <dgm:cxn modelId="{792CAA0C-0CFB-42DF-8DBB-39D78C9B4C08}" srcId="{7AEAD370-F05E-4F17-AA1E-83A847044F8B}" destId="{80F15489-A4DF-4A78-A058-0B3E56CE79BE}" srcOrd="0" destOrd="0" parTransId="{CC80A8FA-5246-4BEB-B5A8-945C2D0C0A6D}" sibTransId="{DCCF7109-F2C9-4666-8E78-09425E668011}"/>
    <dgm:cxn modelId="{A4895088-C4BD-44BF-9F47-CA8D30FBA3F5}" type="presParOf" srcId="{19482EB7-84E5-450C-A63E-E10E1F668F4D}" destId="{EBD027CF-5406-4D79-9CF2-9238299B042A}" srcOrd="0" destOrd="0" presId="urn:microsoft.com/office/officeart/2005/8/layout/process1"/>
    <dgm:cxn modelId="{986DF9E9-5971-4C6A-AE71-D412AC56A2DD}" type="presParOf" srcId="{19482EB7-84E5-450C-A63E-E10E1F668F4D}" destId="{6D44C739-38E9-46A8-BEAD-183FE3FFE056}" srcOrd="1" destOrd="0" presId="urn:microsoft.com/office/officeart/2005/8/layout/process1"/>
    <dgm:cxn modelId="{69D0D33F-42E6-4630-AFC2-1F64BC3885DF}" type="presParOf" srcId="{6D44C739-38E9-46A8-BEAD-183FE3FFE056}" destId="{F08C78CF-7C8D-4BB7-BC4A-51325F3CAC6E}" srcOrd="0" destOrd="0" presId="urn:microsoft.com/office/officeart/2005/8/layout/process1"/>
    <dgm:cxn modelId="{162FD0CA-6FA0-436E-B070-752B3D932F99}" type="presParOf" srcId="{19482EB7-84E5-450C-A63E-E10E1F668F4D}" destId="{A96EFFE5-7B6C-40A8-8DCC-29FDC32BA6F4}" srcOrd="2" destOrd="0" presId="urn:microsoft.com/office/officeart/2005/8/layout/process1"/>
    <dgm:cxn modelId="{55B730C7-F9AD-45E8-BFC3-7EF22426D680}" type="presParOf" srcId="{19482EB7-84E5-450C-A63E-E10E1F668F4D}" destId="{1DC4CEA8-7B56-4587-A351-C4C6D9334723}" srcOrd="3" destOrd="0" presId="urn:microsoft.com/office/officeart/2005/8/layout/process1"/>
    <dgm:cxn modelId="{48688168-CC09-4537-9B8C-7636ADA7E73D}" type="presParOf" srcId="{1DC4CEA8-7B56-4587-A351-C4C6D9334723}" destId="{E92B5C7C-C64A-4A81-8FF5-D0FFBF5BA1A2}" srcOrd="0" destOrd="0" presId="urn:microsoft.com/office/officeart/2005/8/layout/process1"/>
    <dgm:cxn modelId="{8CB31A94-49C9-4B81-9278-7730A59B270A}" type="presParOf" srcId="{19482EB7-84E5-450C-A63E-E10E1F668F4D}" destId="{8357C157-4A2A-4E19-AA2A-E6058C622B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1977DA-8ECB-45BD-8AF1-9DF4784DED8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756E40-790C-4071-BEA8-16816E35A456}">
      <dgm:prSet/>
      <dgm:spPr>
        <a:solidFill>
          <a:srgbClr val="F3C675"/>
        </a:solidFill>
      </dgm:spPr>
      <dgm:t>
        <a:bodyPr/>
        <a:lstStyle/>
        <a:p>
          <a:pPr algn="l" rtl="0"/>
          <a:r>
            <a:rPr lang="en-US" b="1" dirty="0" smtClean="0">
              <a:solidFill>
                <a:schemeClr val="tx1"/>
              </a:solidFill>
            </a:rPr>
            <a:t>Purpose and character of the use</a:t>
          </a:r>
          <a:endParaRPr lang="en-US" dirty="0">
            <a:solidFill>
              <a:schemeClr val="tx1"/>
            </a:solidFill>
          </a:endParaRPr>
        </a:p>
      </dgm:t>
    </dgm:pt>
    <dgm:pt modelId="{11E04956-77B1-4158-A87F-74166FE6E38D}" type="parTrans" cxnId="{CD7AE244-F44D-4719-AF0C-2E7BC83416DE}">
      <dgm:prSet/>
      <dgm:spPr/>
      <dgm:t>
        <a:bodyPr/>
        <a:lstStyle/>
        <a:p>
          <a:endParaRPr lang="en-US"/>
        </a:p>
      </dgm:t>
    </dgm:pt>
    <dgm:pt modelId="{EACDD700-4EF7-4D0F-BFBC-7F6F686FC985}" type="sibTrans" cxnId="{CD7AE244-F44D-4719-AF0C-2E7BC83416DE}">
      <dgm:prSet/>
      <dgm:spPr/>
      <dgm:t>
        <a:bodyPr/>
        <a:lstStyle/>
        <a:p>
          <a:endParaRPr lang="en-US"/>
        </a:p>
      </dgm:t>
    </dgm:pt>
    <dgm:pt modelId="{A4EAD59F-EB34-4889-9E2F-7BCA11F5BD7E}">
      <dgm:prSet/>
      <dgm:spPr/>
      <dgm:t>
        <a:bodyPr/>
        <a:lstStyle/>
        <a:p>
          <a:pPr rtl="0"/>
          <a:r>
            <a:rPr lang="en-US" b="1" dirty="0" smtClean="0"/>
            <a:t>Is the item to be used for profit or nonprofit?</a:t>
          </a:r>
          <a:endParaRPr lang="en-US" b="1" dirty="0"/>
        </a:p>
      </dgm:t>
    </dgm:pt>
    <dgm:pt modelId="{0773D034-3C72-4C1A-9C00-124CB28E153D}" type="parTrans" cxnId="{19B6F42A-B2BE-420E-8AFE-026ECE13BC53}">
      <dgm:prSet/>
      <dgm:spPr/>
      <dgm:t>
        <a:bodyPr/>
        <a:lstStyle/>
        <a:p>
          <a:endParaRPr lang="en-US"/>
        </a:p>
      </dgm:t>
    </dgm:pt>
    <dgm:pt modelId="{DD5F7E1A-23F9-4872-B617-E601EAEA1711}" type="sibTrans" cxnId="{19B6F42A-B2BE-420E-8AFE-026ECE13BC53}">
      <dgm:prSet/>
      <dgm:spPr/>
      <dgm:t>
        <a:bodyPr/>
        <a:lstStyle/>
        <a:p>
          <a:endParaRPr lang="en-US"/>
        </a:p>
      </dgm:t>
    </dgm:pt>
    <dgm:pt modelId="{C1B96271-C9C3-4FDC-B79E-8A40196BBE3D}">
      <dgm:prSet/>
      <dgm:spPr/>
      <dgm:t>
        <a:bodyPr/>
        <a:lstStyle/>
        <a:p>
          <a:pPr rtl="0"/>
          <a:r>
            <a:rPr lang="en-US" b="1" dirty="0" smtClean="0"/>
            <a:t>Is the information necessary for the public good?</a:t>
          </a:r>
          <a:endParaRPr lang="en-US" b="1" dirty="0"/>
        </a:p>
      </dgm:t>
    </dgm:pt>
    <dgm:pt modelId="{68E8125A-70BB-4B38-A529-69B9E354AB07}" type="parTrans" cxnId="{366E1B97-5CF7-4748-9A8F-3A5E77DCD3BB}">
      <dgm:prSet/>
      <dgm:spPr/>
      <dgm:t>
        <a:bodyPr/>
        <a:lstStyle/>
        <a:p>
          <a:endParaRPr lang="en-US"/>
        </a:p>
      </dgm:t>
    </dgm:pt>
    <dgm:pt modelId="{9C13ED45-D95F-40C0-BC7D-2CFC9F1EFD5C}" type="sibTrans" cxnId="{366E1B97-5CF7-4748-9A8F-3A5E77DCD3BB}">
      <dgm:prSet/>
      <dgm:spPr/>
      <dgm:t>
        <a:bodyPr/>
        <a:lstStyle/>
        <a:p>
          <a:endParaRPr lang="en-US"/>
        </a:p>
      </dgm:t>
    </dgm:pt>
    <dgm:pt modelId="{6715304D-E9C3-4E64-9A96-FFD20933C29F}">
      <dgm:prSet/>
      <dgm:spPr>
        <a:solidFill>
          <a:srgbClr val="F3C675"/>
        </a:solidFill>
      </dgm:spPr>
      <dgm:t>
        <a:bodyPr/>
        <a:lstStyle/>
        <a:p>
          <a:pPr algn="l" rtl="0"/>
          <a:r>
            <a:rPr lang="en-US" b="1" dirty="0" smtClean="0">
              <a:solidFill>
                <a:schemeClr val="tx1"/>
              </a:solidFill>
            </a:rPr>
            <a:t>Amount and substantiality of portion used</a:t>
          </a:r>
          <a:endParaRPr lang="en-US" b="1" dirty="0"/>
        </a:p>
      </dgm:t>
    </dgm:pt>
    <dgm:pt modelId="{D30DF608-4B44-4E88-9C6A-3485E0CBD0F0}" type="parTrans" cxnId="{41AA2EDA-1791-481C-94B6-B3A6746AC2DF}">
      <dgm:prSet/>
      <dgm:spPr/>
      <dgm:t>
        <a:bodyPr/>
        <a:lstStyle/>
        <a:p>
          <a:endParaRPr lang="en-US"/>
        </a:p>
      </dgm:t>
    </dgm:pt>
    <dgm:pt modelId="{35F7C6C1-43E0-44C2-8F79-B8253323C9B4}" type="sibTrans" cxnId="{41AA2EDA-1791-481C-94B6-B3A6746AC2DF}">
      <dgm:prSet/>
      <dgm:spPr/>
      <dgm:t>
        <a:bodyPr/>
        <a:lstStyle/>
        <a:p>
          <a:endParaRPr lang="en-US"/>
        </a:p>
      </dgm:t>
    </dgm:pt>
    <dgm:pt modelId="{068440A8-C324-47C5-A565-CD0BBF43AC55}">
      <dgm:prSet/>
      <dgm:spPr/>
      <dgm:t>
        <a:bodyPr/>
        <a:lstStyle/>
        <a:p>
          <a:pPr rtl="0"/>
          <a:r>
            <a:rPr lang="en-US" b="1" dirty="0" smtClean="0"/>
            <a:t>Is the amount to be copied a small portion of a large work or a substantial portion of a small work?</a:t>
          </a:r>
          <a:endParaRPr lang="en-US" b="1" dirty="0"/>
        </a:p>
      </dgm:t>
    </dgm:pt>
    <dgm:pt modelId="{7C18F02A-661F-4F72-93AC-90C44C4FA983}" type="parTrans" cxnId="{E9F43E19-F799-4010-8029-E5783097962D}">
      <dgm:prSet/>
      <dgm:spPr/>
      <dgm:t>
        <a:bodyPr/>
        <a:lstStyle/>
        <a:p>
          <a:endParaRPr lang="en-US"/>
        </a:p>
      </dgm:t>
    </dgm:pt>
    <dgm:pt modelId="{FA7F5E45-41DA-4BE5-BC45-00C32D3E5E45}" type="sibTrans" cxnId="{E9F43E19-F799-4010-8029-E5783097962D}">
      <dgm:prSet/>
      <dgm:spPr/>
      <dgm:t>
        <a:bodyPr/>
        <a:lstStyle/>
        <a:p>
          <a:endParaRPr lang="en-US"/>
        </a:p>
      </dgm:t>
    </dgm:pt>
    <dgm:pt modelId="{467A3D45-89D7-4BBF-88D3-BDAF2B1AFCEF}">
      <dgm:prSet/>
      <dgm:spPr>
        <a:solidFill>
          <a:srgbClr val="F3C675"/>
        </a:solidFill>
      </dgm:spPr>
      <dgm:t>
        <a:bodyPr/>
        <a:lstStyle/>
        <a:p>
          <a:pPr algn="l" rtl="0"/>
          <a:r>
            <a:rPr lang="en-US" b="1" dirty="0" smtClean="0">
              <a:solidFill>
                <a:schemeClr val="tx1"/>
              </a:solidFill>
            </a:rPr>
            <a:t>Effect on the potential market for or value of the copyrighted work</a:t>
          </a:r>
          <a:endParaRPr lang="en-US" b="1" dirty="0"/>
        </a:p>
      </dgm:t>
    </dgm:pt>
    <dgm:pt modelId="{764642C1-8C3D-496A-A146-68E252831A63}" type="parTrans" cxnId="{DE6E6B36-F4A6-4EDA-923B-37EF7396DB1E}">
      <dgm:prSet/>
      <dgm:spPr/>
      <dgm:t>
        <a:bodyPr/>
        <a:lstStyle/>
        <a:p>
          <a:endParaRPr lang="en-US"/>
        </a:p>
      </dgm:t>
    </dgm:pt>
    <dgm:pt modelId="{8C9BE190-3CD1-4A70-9D78-A549E01CA8AA}" type="sibTrans" cxnId="{DE6E6B36-F4A6-4EDA-923B-37EF7396DB1E}">
      <dgm:prSet/>
      <dgm:spPr/>
      <dgm:t>
        <a:bodyPr/>
        <a:lstStyle/>
        <a:p>
          <a:endParaRPr lang="en-US"/>
        </a:p>
      </dgm:t>
    </dgm:pt>
    <dgm:pt modelId="{045A0FBD-AE10-4150-8778-42462D5B4487}">
      <dgm:prSet/>
      <dgm:spPr/>
      <dgm:t>
        <a:bodyPr/>
        <a:lstStyle/>
        <a:p>
          <a:pPr rtl="0"/>
          <a:r>
            <a:rPr lang="en-US" b="1" dirty="0" smtClean="0"/>
            <a:t>Does the fair-use copying interfere with the author’s potential profit from the original?</a:t>
          </a:r>
          <a:endParaRPr lang="en-US" b="1" dirty="0"/>
        </a:p>
      </dgm:t>
    </dgm:pt>
    <dgm:pt modelId="{F235569C-B489-47C5-AE95-620DE748FED0}" type="parTrans" cxnId="{A077D82A-5EAF-485C-8EAB-977EF9DA0DFA}">
      <dgm:prSet/>
      <dgm:spPr/>
      <dgm:t>
        <a:bodyPr/>
        <a:lstStyle/>
        <a:p>
          <a:endParaRPr lang="en-US"/>
        </a:p>
      </dgm:t>
    </dgm:pt>
    <dgm:pt modelId="{6CA1E703-E985-4E83-B5F0-3EDA7AA49E37}" type="sibTrans" cxnId="{A077D82A-5EAF-485C-8EAB-977EF9DA0DFA}">
      <dgm:prSet/>
      <dgm:spPr/>
      <dgm:t>
        <a:bodyPr/>
        <a:lstStyle/>
        <a:p>
          <a:endParaRPr lang="en-US"/>
        </a:p>
      </dgm:t>
    </dgm:pt>
    <dgm:pt modelId="{F86AD92E-15FF-4AD6-AB24-B86B9452769F}">
      <dgm:prSet/>
      <dgm:spPr>
        <a:solidFill>
          <a:srgbClr val="F3C675"/>
        </a:solidFill>
      </dgm:spPr>
      <dgm:t>
        <a:bodyPr/>
        <a:lstStyle/>
        <a:p>
          <a:pPr algn="l" rtl="0"/>
          <a:r>
            <a:rPr lang="en-US" b="1" dirty="0" smtClean="0">
              <a:solidFill>
                <a:schemeClr val="tx1"/>
              </a:solidFill>
            </a:rPr>
            <a:t>Nature of copyrighted work</a:t>
          </a:r>
          <a:endParaRPr lang="en-US" dirty="0">
            <a:solidFill>
              <a:schemeClr val="tx1"/>
            </a:solidFill>
          </a:endParaRPr>
        </a:p>
      </dgm:t>
    </dgm:pt>
    <dgm:pt modelId="{FD2EC2DC-A52D-489D-A85B-113FF749C72B}" type="sibTrans" cxnId="{1F8C6961-1198-409A-8B74-7FE3783A873E}">
      <dgm:prSet/>
      <dgm:spPr/>
      <dgm:t>
        <a:bodyPr/>
        <a:lstStyle/>
        <a:p>
          <a:endParaRPr lang="en-US"/>
        </a:p>
      </dgm:t>
    </dgm:pt>
    <dgm:pt modelId="{980B41F1-1182-42EB-91E7-D3C978BD4271}" type="parTrans" cxnId="{1F8C6961-1198-409A-8B74-7FE3783A873E}">
      <dgm:prSet/>
      <dgm:spPr/>
      <dgm:t>
        <a:bodyPr/>
        <a:lstStyle/>
        <a:p>
          <a:endParaRPr lang="en-US"/>
        </a:p>
      </dgm:t>
    </dgm:pt>
    <dgm:pt modelId="{B5C02ACC-3C5F-4972-A4A5-E2B73CB6D7C0}" type="pres">
      <dgm:prSet presAssocID="{CF1977DA-8ECB-45BD-8AF1-9DF4784DED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873BB5-850A-4DDC-8CF0-AEAA6198C466}" type="pres">
      <dgm:prSet presAssocID="{FA756E40-790C-4071-BEA8-16816E35A456}" presName="linNode" presStyleCnt="0"/>
      <dgm:spPr/>
    </dgm:pt>
    <dgm:pt modelId="{ED362E4B-A7E2-4BC0-A4F1-675A5546613B}" type="pres">
      <dgm:prSet presAssocID="{FA756E40-790C-4071-BEA8-16816E35A45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95C6-4F23-463E-9D44-50751482F6FE}" type="pres">
      <dgm:prSet presAssocID="{FA756E40-790C-4071-BEA8-16816E35A45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5E82D-19AC-452C-BBF4-DCE35EE76FA1}" type="pres">
      <dgm:prSet presAssocID="{EACDD700-4EF7-4D0F-BFBC-7F6F686FC985}" presName="sp" presStyleCnt="0"/>
      <dgm:spPr/>
    </dgm:pt>
    <dgm:pt modelId="{E093BC63-D21D-4FF0-8F0A-CF9CA9DA75B1}" type="pres">
      <dgm:prSet presAssocID="{F86AD92E-15FF-4AD6-AB24-B86B9452769F}" presName="linNode" presStyleCnt="0"/>
      <dgm:spPr/>
    </dgm:pt>
    <dgm:pt modelId="{8E12C1C6-289B-4A6D-ACFD-7DCF5B0B4666}" type="pres">
      <dgm:prSet presAssocID="{F86AD92E-15FF-4AD6-AB24-B86B9452769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B2936-9B34-4781-82A5-DF13985B892F}" type="pres">
      <dgm:prSet presAssocID="{F86AD92E-15FF-4AD6-AB24-B86B9452769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C32C-E2F9-42B6-922B-52C52AADF28E}" type="pres">
      <dgm:prSet presAssocID="{FD2EC2DC-A52D-489D-A85B-113FF749C72B}" presName="sp" presStyleCnt="0"/>
      <dgm:spPr/>
    </dgm:pt>
    <dgm:pt modelId="{9F1E9211-F7F8-44FF-8018-CC9766C2335F}" type="pres">
      <dgm:prSet presAssocID="{6715304D-E9C3-4E64-9A96-FFD20933C29F}" presName="linNode" presStyleCnt="0"/>
      <dgm:spPr/>
    </dgm:pt>
    <dgm:pt modelId="{67110AAE-3C38-4A0A-862C-CB3840DB39A9}" type="pres">
      <dgm:prSet presAssocID="{6715304D-E9C3-4E64-9A96-FFD20933C29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7695C-106B-4B8C-9944-38254637EA6B}" type="pres">
      <dgm:prSet presAssocID="{6715304D-E9C3-4E64-9A96-FFD20933C29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91321-579F-4B83-99F3-755AE2CF520E}" type="pres">
      <dgm:prSet presAssocID="{35F7C6C1-43E0-44C2-8F79-B8253323C9B4}" presName="sp" presStyleCnt="0"/>
      <dgm:spPr/>
    </dgm:pt>
    <dgm:pt modelId="{1CA91912-6857-49CD-A477-648872E4A1BA}" type="pres">
      <dgm:prSet presAssocID="{467A3D45-89D7-4BBF-88D3-BDAF2B1AFCEF}" presName="linNode" presStyleCnt="0"/>
      <dgm:spPr/>
    </dgm:pt>
    <dgm:pt modelId="{D96FC9F2-2A03-4B1B-AB39-7CDA962FDE69}" type="pres">
      <dgm:prSet presAssocID="{467A3D45-89D7-4BBF-88D3-BDAF2B1AFCE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8EEF-53A7-4121-8ABD-5771AA56A3E0}" type="pres">
      <dgm:prSet presAssocID="{467A3D45-89D7-4BBF-88D3-BDAF2B1AFCE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96656-E115-4E23-8B84-090D66211713}" type="presOf" srcId="{A4EAD59F-EB34-4889-9E2F-7BCA11F5BD7E}" destId="{F52495C6-4F23-463E-9D44-50751482F6FE}" srcOrd="0" destOrd="0" presId="urn:microsoft.com/office/officeart/2005/8/layout/vList5"/>
    <dgm:cxn modelId="{2E45DBB7-539E-417B-AEAB-D16D06077CC2}" type="presOf" srcId="{467A3D45-89D7-4BBF-88D3-BDAF2B1AFCEF}" destId="{D96FC9F2-2A03-4B1B-AB39-7CDA962FDE69}" srcOrd="0" destOrd="0" presId="urn:microsoft.com/office/officeart/2005/8/layout/vList5"/>
    <dgm:cxn modelId="{19B6F42A-B2BE-420E-8AFE-026ECE13BC53}" srcId="{FA756E40-790C-4071-BEA8-16816E35A456}" destId="{A4EAD59F-EB34-4889-9E2F-7BCA11F5BD7E}" srcOrd="0" destOrd="0" parTransId="{0773D034-3C72-4C1A-9C00-124CB28E153D}" sibTransId="{DD5F7E1A-23F9-4872-B617-E601EAEA1711}"/>
    <dgm:cxn modelId="{184D78F0-0116-4E70-8110-FEC0544B15A1}" type="presOf" srcId="{068440A8-C324-47C5-A565-CD0BBF43AC55}" destId="{D4A7695C-106B-4B8C-9944-38254637EA6B}" srcOrd="0" destOrd="0" presId="urn:microsoft.com/office/officeart/2005/8/layout/vList5"/>
    <dgm:cxn modelId="{DE6E6B36-F4A6-4EDA-923B-37EF7396DB1E}" srcId="{CF1977DA-8ECB-45BD-8AF1-9DF4784DED8A}" destId="{467A3D45-89D7-4BBF-88D3-BDAF2B1AFCEF}" srcOrd="3" destOrd="0" parTransId="{764642C1-8C3D-496A-A146-68E252831A63}" sibTransId="{8C9BE190-3CD1-4A70-9D78-A549E01CA8AA}"/>
    <dgm:cxn modelId="{CD7AE244-F44D-4719-AF0C-2E7BC83416DE}" srcId="{CF1977DA-8ECB-45BD-8AF1-9DF4784DED8A}" destId="{FA756E40-790C-4071-BEA8-16816E35A456}" srcOrd="0" destOrd="0" parTransId="{11E04956-77B1-4158-A87F-74166FE6E38D}" sibTransId="{EACDD700-4EF7-4D0F-BFBC-7F6F686FC985}"/>
    <dgm:cxn modelId="{6B5620CE-FDF9-40A2-8F54-18784F2023AA}" type="presOf" srcId="{C1B96271-C9C3-4FDC-B79E-8A40196BBE3D}" destId="{877B2936-9B34-4781-82A5-DF13985B892F}" srcOrd="0" destOrd="0" presId="urn:microsoft.com/office/officeart/2005/8/layout/vList5"/>
    <dgm:cxn modelId="{A077D82A-5EAF-485C-8EAB-977EF9DA0DFA}" srcId="{467A3D45-89D7-4BBF-88D3-BDAF2B1AFCEF}" destId="{045A0FBD-AE10-4150-8778-42462D5B4487}" srcOrd="0" destOrd="0" parTransId="{F235569C-B489-47C5-AE95-620DE748FED0}" sibTransId="{6CA1E703-E985-4E83-B5F0-3EDA7AA49E37}"/>
    <dgm:cxn modelId="{D87EF5CE-B578-42B5-B578-D083B6090014}" type="presOf" srcId="{F86AD92E-15FF-4AD6-AB24-B86B9452769F}" destId="{8E12C1C6-289B-4A6D-ACFD-7DCF5B0B4666}" srcOrd="0" destOrd="0" presId="urn:microsoft.com/office/officeart/2005/8/layout/vList5"/>
    <dgm:cxn modelId="{1F8C6961-1198-409A-8B74-7FE3783A873E}" srcId="{CF1977DA-8ECB-45BD-8AF1-9DF4784DED8A}" destId="{F86AD92E-15FF-4AD6-AB24-B86B9452769F}" srcOrd="1" destOrd="0" parTransId="{980B41F1-1182-42EB-91E7-D3C978BD4271}" sibTransId="{FD2EC2DC-A52D-489D-A85B-113FF749C72B}"/>
    <dgm:cxn modelId="{41AA2EDA-1791-481C-94B6-B3A6746AC2DF}" srcId="{CF1977DA-8ECB-45BD-8AF1-9DF4784DED8A}" destId="{6715304D-E9C3-4E64-9A96-FFD20933C29F}" srcOrd="2" destOrd="0" parTransId="{D30DF608-4B44-4E88-9C6A-3485E0CBD0F0}" sibTransId="{35F7C6C1-43E0-44C2-8F79-B8253323C9B4}"/>
    <dgm:cxn modelId="{0EE8ECBF-3133-49FD-B7B8-3A3DCEA8D0DE}" type="presOf" srcId="{6715304D-E9C3-4E64-9A96-FFD20933C29F}" destId="{67110AAE-3C38-4A0A-862C-CB3840DB39A9}" srcOrd="0" destOrd="0" presId="urn:microsoft.com/office/officeart/2005/8/layout/vList5"/>
    <dgm:cxn modelId="{F98BCC95-D41D-483F-B0D4-5DB4AB808C74}" type="presOf" srcId="{CF1977DA-8ECB-45BD-8AF1-9DF4784DED8A}" destId="{B5C02ACC-3C5F-4972-A4A5-E2B73CB6D7C0}" srcOrd="0" destOrd="0" presId="urn:microsoft.com/office/officeart/2005/8/layout/vList5"/>
    <dgm:cxn modelId="{366E1B97-5CF7-4748-9A8F-3A5E77DCD3BB}" srcId="{F86AD92E-15FF-4AD6-AB24-B86B9452769F}" destId="{C1B96271-C9C3-4FDC-B79E-8A40196BBE3D}" srcOrd="0" destOrd="0" parTransId="{68E8125A-70BB-4B38-A529-69B9E354AB07}" sibTransId="{9C13ED45-D95F-40C0-BC7D-2CFC9F1EFD5C}"/>
    <dgm:cxn modelId="{E9F43E19-F799-4010-8029-E5783097962D}" srcId="{6715304D-E9C3-4E64-9A96-FFD20933C29F}" destId="{068440A8-C324-47C5-A565-CD0BBF43AC55}" srcOrd="0" destOrd="0" parTransId="{7C18F02A-661F-4F72-93AC-90C44C4FA983}" sibTransId="{FA7F5E45-41DA-4BE5-BC45-00C32D3E5E45}"/>
    <dgm:cxn modelId="{76C99251-0DD3-4249-9AD0-5AB2C5F58C00}" type="presOf" srcId="{045A0FBD-AE10-4150-8778-42462D5B4487}" destId="{BDD28EEF-53A7-4121-8ABD-5771AA56A3E0}" srcOrd="0" destOrd="0" presId="urn:microsoft.com/office/officeart/2005/8/layout/vList5"/>
    <dgm:cxn modelId="{7EE1EB43-74AE-48F1-85B3-22417E75DDF2}" type="presOf" srcId="{FA756E40-790C-4071-BEA8-16816E35A456}" destId="{ED362E4B-A7E2-4BC0-A4F1-675A5546613B}" srcOrd="0" destOrd="0" presId="urn:microsoft.com/office/officeart/2005/8/layout/vList5"/>
    <dgm:cxn modelId="{F23A3200-A4CC-4709-AC95-AA739C1DE653}" type="presParOf" srcId="{B5C02ACC-3C5F-4972-A4A5-E2B73CB6D7C0}" destId="{FE873BB5-850A-4DDC-8CF0-AEAA6198C466}" srcOrd="0" destOrd="0" presId="urn:microsoft.com/office/officeart/2005/8/layout/vList5"/>
    <dgm:cxn modelId="{DBE79C69-AC8A-4826-B37F-E7DCC17992D9}" type="presParOf" srcId="{FE873BB5-850A-4DDC-8CF0-AEAA6198C466}" destId="{ED362E4B-A7E2-4BC0-A4F1-675A5546613B}" srcOrd="0" destOrd="0" presId="urn:microsoft.com/office/officeart/2005/8/layout/vList5"/>
    <dgm:cxn modelId="{2AF30368-8B5F-4972-9FF1-CD1327BB60C5}" type="presParOf" srcId="{FE873BB5-850A-4DDC-8CF0-AEAA6198C466}" destId="{F52495C6-4F23-463E-9D44-50751482F6FE}" srcOrd="1" destOrd="0" presId="urn:microsoft.com/office/officeart/2005/8/layout/vList5"/>
    <dgm:cxn modelId="{61FC43AA-B573-4B23-A710-F671A3DDE645}" type="presParOf" srcId="{B5C02ACC-3C5F-4972-A4A5-E2B73CB6D7C0}" destId="{ECC5E82D-19AC-452C-BBF4-DCE35EE76FA1}" srcOrd="1" destOrd="0" presId="urn:microsoft.com/office/officeart/2005/8/layout/vList5"/>
    <dgm:cxn modelId="{650076F1-7C9D-4596-AD8F-F8C1BAED653F}" type="presParOf" srcId="{B5C02ACC-3C5F-4972-A4A5-E2B73CB6D7C0}" destId="{E093BC63-D21D-4FF0-8F0A-CF9CA9DA75B1}" srcOrd="2" destOrd="0" presId="urn:microsoft.com/office/officeart/2005/8/layout/vList5"/>
    <dgm:cxn modelId="{65DA10F3-F96B-407B-82DD-0349F494DE22}" type="presParOf" srcId="{E093BC63-D21D-4FF0-8F0A-CF9CA9DA75B1}" destId="{8E12C1C6-289B-4A6D-ACFD-7DCF5B0B4666}" srcOrd="0" destOrd="0" presId="urn:microsoft.com/office/officeart/2005/8/layout/vList5"/>
    <dgm:cxn modelId="{0C1F3402-5FD0-401D-A9A3-9D90A96FE0E9}" type="presParOf" srcId="{E093BC63-D21D-4FF0-8F0A-CF9CA9DA75B1}" destId="{877B2936-9B34-4781-82A5-DF13985B892F}" srcOrd="1" destOrd="0" presId="urn:microsoft.com/office/officeart/2005/8/layout/vList5"/>
    <dgm:cxn modelId="{F1CE51F9-542A-4E81-BB7E-D15FB5213178}" type="presParOf" srcId="{B5C02ACC-3C5F-4972-A4A5-E2B73CB6D7C0}" destId="{349AC32C-E2F9-42B6-922B-52C52AADF28E}" srcOrd="3" destOrd="0" presId="urn:microsoft.com/office/officeart/2005/8/layout/vList5"/>
    <dgm:cxn modelId="{E61972E0-7A58-4302-8D42-3EA24CEBF851}" type="presParOf" srcId="{B5C02ACC-3C5F-4972-A4A5-E2B73CB6D7C0}" destId="{9F1E9211-F7F8-44FF-8018-CC9766C2335F}" srcOrd="4" destOrd="0" presId="urn:microsoft.com/office/officeart/2005/8/layout/vList5"/>
    <dgm:cxn modelId="{5A08A23A-7BFD-4AEE-BE89-981D2A8E388F}" type="presParOf" srcId="{9F1E9211-F7F8-44FF-8018-CC9766C2335F}" destId="{67110AAE-3C38-4A0A-862C-CB3840DB39A9}" srcOrd="0" destOrd="0" presId="urn:microsoft.com/office/officeart/2005/8/layout/vList5"/>
    <dgm:cxn modelId="{467670AF-B9F7-44FA-BF70-C19B1B00A095}" type="presParOf" srcId="{9F1E9211-F7F8-44FF-8018-CC9766C2335F}" destId="{D4A7695C-106B-4B8C-9944-38254637EA6B}" srcOrd="1" destOrd="0" presId="urn:microsoft.com/office/officeart/2005/8/layout/vList5"/>
    <dgm:cxn modelId="{7F6E5E7D-E972-4415-9073-9F300BB266FA}" type="presParOf" srcId="{B5C02ACC-3C5F-4972-A4A5-E2B73CB6D7C0}" destId="{43691321-579F-4B83-99F3-755AE2CF520E}" srcOrd="5" destOrd="0" presId="urn:microsoft.com/office/officeart/2005/8/layout/vList5"/>
    <dgm:cxn modelId="{0B150324-69B8-4F11-AA71-593D19B5F0D0}" type="presParOf" srcId="{B5C02ACC-3C5F-4972-A4A5-E2B73CB6D7C0}" destId="{1CA91912-6857-49CD-A477-648872E4A1BA}" srcOrd="6" destOrd="0" presId="urn:microsoft.com/office/officeart/2005/8/layout/vList5"/>
    <dgm:cxn modelId="{7853B0AC-D712-4ACA-B6C3-CD33D43BBA8E}" type="presParOf" srcId="{1CA91912-6857-49CD-A477-648872E4A1BA}" destId="{D96FC9F2-2A03-4B1B-AB39-7CDA962FDE69}" srcOrd="0" destOrd="0" presId="urn:microsoft.com/office/officeart/2005/8/layout/vList5"/>
    <dgm:cxn modelId="{F1E29846-D66C-4D74-823D-08D6B50B7133}" type="presParOf" srcId="{1CA91912-6857-49CD-A477-648872E4A1BA}" destId="{BDD28EEF-53A7-4121-8ABD-5771AA56A3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395B1C-836D-4E3A-9931-B4735FD02C67}">
      <dsp:nvSpPr>
        <dsp:cNvPr id="0" name=""/>
        <dsp:cNvSpPr/>
      </dsp:nvSpPr>
      <dsp:spPr>
        <a:xfrm>
          <a:off x="0" y="7559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Defining Business Writing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7559"/>
        <a:ext cx="8686800" cy="694980"/>
      </dsp:txXfrm>
    </dsp:sp>
    <dsp:sp modelId="{956C431D-EC8B-4665-B18F-86C40EF1DA52}">
      <dsp:nvSpPr>
        <dsp:cNvPr id="0" name=""/>
        <dsp:cNvSpPr/>
      </dsp:nvSpPr>
      <dsp:spPr>
        <a:xfrm>
          <a:off x="0" y="734219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Guffey’s 3-x-3 Writing Process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734219"/>
        <a:ext cx="8686800" cy="694980"/>
      </dsp:txXfrm>
    </dsp:sp>
    <dsp:sp modelId="{FF8ECF4D-5C43-4BF8-826F-479083729C51}">
      <dsp:nvSpPr>
        <dsp:cNvPr id="0" name=""/>
        <dsp:cNvSpPr/>
      </dsp:nvSpPr>
      <dsp:spPr>
        <a:xfrm>
          <a:off x="0" y="1460880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How to Analyze,  Anticipate, and Adapt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460880"/>
        <a:ext cx="8686800" cy="694980"/>
      </dsp:txXfrm>
    </dsp:sp>
    <dsp:sp modelId="{99D707C1-3775-41B4-97ED-37A2E1088CB8}">
      <dsp:nvSpPr>
        <dsp:cNvPr id="0" name=""/>
        <dsp:cNvSpPr/>
      </dsp:nvSpPr>
      <dsp:spPr>
        <a:xfrm>
          <a:off x="0" y="2187540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Reader Benefits and the “You” View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187540"/>
        <a:ext cx="8686800" cy="694980"/>
      </dsp:txXfrm>
    </dsp:sp>
    <dsp:sp modelId="{3F2BFA73-8C08-4ED5-853D-924D2FC13848}">
      <dsp:nvSpPr>
        <dsp:cNvPr id="0" name=""/>
        <dsp:cNvSpPr/>
      </dsp:nvSpPr>
      <dsp:spPr>
        <a:xfrm>
          <a:off x="0" y="2914200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The Team Writing Process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914200"/>
        <a:ext cx="8686800" cy="694980"/>
      </dsp:txXfrm>
    </dsp:sp>
    <dsp:sp modelId="{7757262F-7376-461C-B2A4-FF0FFF5E50D4}">
      <dsp:nvSpPr>
        <dsp:cNvPr id="0" name=""/>
        <dsp:cNvSpPr/>
      </dsp:nvSpPr>
      <dsp:spPr>
        <a:xfrm>
          <a:off x="0" y="3640860"/>
          <a:ext cx="8686800" cy="694980"/>
        </a:xfrm>
        <a:prstGeom prst="roundRect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Legal and Ethical Responsibilities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3640860"/>
        <a:ext cx="8686800" cy="6949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DB0BC1-22B9-4E1A-87E3-D6811707B569}">
      <dsp:nvSpPr>
        <dsp:cNvPr id="0" name=""/>
        <dsp:cNvSpPr/>
      </dsp:nvSpPr>
      <dsp:spPr>
        <a:xfrm>
          <a:off x="1959" y="0"/>
          <a:ext cx="1910897" cy="48768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Purposeful - it conveys information and solves problems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959" y="0"/>
        <a:ext cx="1910897" cy="4876800"/>
      </dsp:txXfrm>
    </dsp:sp>
    <dsp:sp modelId="{3ECCD17B-3092-4FB2-889D-5363EEE15B09}">
      <dsp:nvSpPr>
        <dsp:cNvPr id="0" name=""/>
        <dsp:cNvSpPr/>
      </dsp:nvSpPr>
      <dsp:spPr>
        <a:xfrm>
          <a:off x="2233887" y="0"/>
          <a:ext cx="1910897" cy="48768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Persuasive - its goal is to make the audience accept the message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233887" y="0"/>
        <a:ext cx="1910897" cy="4876800"/>
      </dsp:txXfrm>
    </dsp:sp>
    <dsp:sp modelId="{55B408D9-7E93-4F96-84BB-C9D9A7EB78CD}">
      <dsp:nvSpPr>
        <dsp:cNvPr id="0" name=""/>
        <dsp:cNvSpPr/>
      </dsp:nvSpPr>
      <dsp:spPr>
        <a:xfrm>
          <a:off x="4465815" y="0"/>
          <a:ext cx="1910897" cy="48768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Economical – it’s concise and doesn’t waste the reader’s time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465815" y="0"/>
        <a:ext cx="1910897" cy="4876800"/>
      </dsp:txXfrm>
    </dsp:sp>
    <dsp:sp modelId="{458B0627-25BF-4F8A-8CC0-3C066A498E03}">
      <dsp:nvSpPr>
        <dsp:cNvPr id="0" name=""/>
        <dsp:cNvSpPr/>
      </dsp:nvSpPr>
      <dsp:spPr>
        <a:xfrm>
          <a:off x="6697743" y="0"/>
          <a:ext cx="1910897" cy="48768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Reader-Oriented  - it focuses on the receiver, not the sender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97743" y="0"/>
        <a:ext cx="1910897" cy="4876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AA69BD-929E-4C45-93D7-52D128764F53}">
      <dsp:nvSpPr>
        <dsp:cNvPr id="0" name=""/>
        <dsp:cNvSpPr/>
      </dsp:nvSpPr>
      <dsp:spPr>
        <a:xfrm>
          <a:off x="2412" y="1159603"/>
          <a:ext cx="2361802" cy="1947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Analyze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Anticipate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Adapt</a:t>
          </a:r>
          <a:endParaRPr lang="en-US" sz="3000" kern="1200" dirty="0"/>
        </a:p>
      </dsp:txBody>
      <dsp:txXfrm>
        <a:off x="2412" y="1159603"/>
        <a:ext cx="2361802" cy="1530566"/>
      </dsp:txXfrm>
    </dsp:sp>
    <dsp:sp modelId="{2D7669C8-8629-4B87-8AEC-52DEA082D18E}">
      <dsp:nvSpPr>
        <dsp:cNvPr id="0" name=""/>
        <dsp:cNvSpPr/>
      </dsp:nvSpPr>
      <dsp:spPr>
        <a:xfrm>
          <a:off x="1325626" y="1608981"/>
          <a:ext cx="2626159" cy="2626159"/>
        </a:xfrm>
        <a:prstGeom prst="leftCircularArrow">
          <a:avLst>
            <a:gd name="adj1" fmla="val 3236"/>
            <a:gd name="adj2" fmla="val 398970"/>
            <a:gd name="adj3" fmla="val 2174481"/>
            <a:gd name="adj4" fmla="val 9024489"/>
            <a:gd name="adj5" fmla="val 3775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A20B5-9A36-482C-AC59-1AB34A3A0A83}">
      <dsp:nvSpPr>
        <dsp:cNvPr id="0" name=""/>
        <dsp:cNvSpPr/>
      </dsp:nvSpPr>
      <dsp:spPr>
        <a:xfrm>
          <a:off x="527258" y="2690169"/>
          <a:ext cx="2099380" cy="834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Prewriting</a:t>
          </a:r>
          <a:endParaRPr lang="en-US" sz="3400" kern="1200" dirty="0"/>
        </a:p>
      </dsp:txBody>
      <dsp:txXfrm>
        <a:off x="527258" y="2690169"/>
        <a:ext cx="2099380" cy="834854"/>
      </dsp:txXfrm>
    </dsp:sp>
    <dsp:sp modelId="{F1D6D2F5-A801-4C87-9DB7-CDB4D03CF807}">
      <dsp:nvSpPr>
        <dsp:cNvPr id="0" name=""/>
        <dsp:cNvSpPr/>
      </dsp:nvSpPr>
      <dsp:spPr>
        <a:xfrm>
          <a:off x="3031287" y="1159603"/>
          <a:ext cx="2361802" cy="1947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Research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Organize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Compose</a:t>
          </a:r>
          <a:endParaRPr lang="en-US" sz="3000" kern="1200" dirty="0"/>
        </a:p>
      </dsp:txBody>
      <dsp:txXfrm>
        <a:off x="3031287" y="1577030"/>
        <a:ext cx="2361802" cy="1530566"/>
      </dsp:txXfrm>
    </dsp:sp>
    <dsp:sp modelId="{29C162B9-ECC7-432C-86E5-05B80AECCBCF}">
      <dsp:nvSpPr>
        <dsp:cNvPr id="0" name=""/>
        <dsp:cNvSpPr/>
      </dsp:nvSpPr>
      <dsp:spPr>
        <a:xfrm>
          <a:off x="4334819" y="-44319"/>
          <a:ext cx="2927945" cy="2927945"/>
        </a:xfrm>
        <a:prstGeom prst="circularArrow">
          <a:avLst>
            <a:gd name="adj1" fmla="val 2902"/>
            <a:gd name="adj2" fmla="val 355047"/>
            <a:gd name="adj3" fmla="val 19469442"/>
            <a:gd name="adj4" fmla="val 12575511"/>
            <a:gd name="adj5" fmla="val 3386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DE3B5D-FCC5-4F21-A60B-0D3B32434907}">
      <dsp:nvSpPr>
        <dsp:cNvPr id="0" name=""/>
        <dsp:cNvSpPr/>
      </dsp:nvSpPr>
      <dsp:spPr>
        <a:xfrm>
          <a:off x="3556132" y="742176"/>
          <a:ext cx="2099380" cy="834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Writing</a:t>
          </a:r>
          <a:endParaRPr lang="en-US" sz="3400" kern="1200" dirty="0"/>
        </a:p>
      </dsp:txBody>
      <dsp:txXfrm>
        <a:off x="3556132" y="742176"/>
        <a:ext cx="2099380" cy="834854"/>
      </dsp:txXfrm>
    </dsp:sp>
    <dsp:sp modelId="{1AC1770B-E459-4161-A566-C1D6FC53B1CC}">
      <dsp:nvSpPr>
        <dsp:cNvPr id="0" name=""/>
        <dsp:cNvSpPr/>
      </dsp:nvSpPr>
      <dsp:spPr>
        <a:xfrm>
          <a:off x="6060161" y="1159603"/>
          <a:ext cx="2361802" cy="1947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Edit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Proofread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Evaluate</a:t>
          </a:r>
          <a:endParaRPr lang="en-US" sz="3000" kern="1200" dirty="0"/>
        </a:p>
      </dsp:txBody>
      <dsp:txXfrm>
        <a:off x="6060161" y="1159603"/>
        <a:ext cx="2361802" cy="1530566"/>
      </dsp:txXfrm>
    </dsp:sp>
    <dsp:sp modelId="{B4A684D1-D1A7-42A2-B94B-15FE4DF8244E}">
      <dsp:nvSpPr>
        <dsp:cNvPr id="0" name=""/>
        <dsp:cNvSpPr/>
      </dsp:nvSpPr>
      <dsp:spPr>
        <a:xfrm>
          <a:off x="6585006" y="2690169"/>
          <a:ext cx="2099380" cy="834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Revising</a:t>
          </a:r>
          <a:endParaRPr lang="en-US" sz="3400" kern="1200" dirty="0"/>
        </a:p>
      </dsp:txBody>
      <dsp:txXfrm>
        <a:off x="6585006" y="2690169"/>
        <a:ext cx="2099380" cy="83485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2CF4C7-B890-4488-B3A9-315534E9786A}">
      <dsp:nvSpPr>
        <dsp:cNvPr id="0" name=""/>
        <dsp:cNvSpPr/>
      </dsp:nvSpPr>
      <dsp:spPr>
        <a:xfrm rot="16200000">
          <a:off x="-240336" y="244264"/>
          <a:ext cx="4267199" cy="3778671"/>
        </a:xfrm>
        <a:prstGeom prst="flowChartManualOperation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169" bIns="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Analyzing the task includes</a:t>
          </a:r>
          <a:endParaRPr lang="en-US" sz="3300" kern="1200" dirty="0">
            <a:solidFill>
              <a:schemeClr val="tx1"/>
            </a:solidFill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Identifying the purpose</a:t>
          </a:r>
          <a:endParaRPr lang="en-US" sz="2600" kern="1200" dirty="0">
            <a:solidFill>
              <a:schemeClr val="tx1"/>
            </a:solidFill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Selecting the best channel</a:t>
          </a:r>
          <a:endParaRPr lang="en-US" sz="2600" kern="1200" dirty="0">
            <a:solidFill>
              <a:schemeClr val="tx1"/>
            </a:solidFill>
          </a:endParaRPr>
        </a:p>
      </dsp:txBody>
      <dsp:txXfrm rot="16200000">
        <a:off x="-240336" y="244264"/>
        <a:ext cx="4267199" cy="3778671"/>
      </dsp:txXfrm>
    </dsp:sp>
    <dsp:sp modelId="{275EE6F5-66B3-42C7-9EEF-6810D25563AE}">
      <dsp:nvSpPr>
        <dsp:cNvPr id="0" name=""/>
        <dsp:cNvSpPr/>
      </dsp:nvSpPr>
      <dsp:spPr>
        <a:xfrm rot="16200000">
          <a:off x="3821736" y="244264"/>
          <a:ext cx="4267199" cy="3778671"/>
        </a:xfrm>
        <a:prstGeom prst="flowChartManualOperation">
          <a:avLst/>
        </a:prstGeom>
        <a:solidFill>
          <a:srgbClr val="F3C67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169" bIns="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Anticipating the audience includes</a:t>
          </a:r>
          <a:endParaRPr lang="en-US" sz="3300" kern="1200" dirty="0">
            <a:solidFill>
              <a:schemeClr val="tx1"/>
            </a:solidFill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Visualizing primary readers</a:t>
          </a:r>
          <a:endParaRPr lang="en-US" sz="2600" kern="1200" dirty="0">
            <a:solidFill>
              <a:schemeClr val="tx1"/>
            </a:solidFill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/>
              </a:solidFill>
            </a:rPr>
            <a:t>Visualizing secondary readers</a:t>
          </a:r>
          <a:endParaRPr lang="en-US" sz="2600" kern="1200" dirty="0">
            <a:solidFill>
              <a:schemeClr val="tx1"/>
            </a:solidFill>
          </a:endParaRPr>
        </a:p>
      </dsp:txBody>
      <dsp:txXfrm rot="16200000">
        <a:off x="3821736" y="244264"/>
        <a:ext cx="4267199" cy="377867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E326E-C5ED-4F1C-879E-845DD620CFEA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4B71-64FD-44D9-9112-C1B510D5C6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sz="1200" b="0">
                <a:latin typeface="Arial" charset="0"/>
              </a:defRPr>
            </a:lvl1pPr>
          </a:lstStyle>
          <a:p>
            <a:fld id="{8BBBF66A-ABB3-4ADD-8C9C-F8AD88EED8B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20CF9-EA11-44C4-99A2-EA94770F49F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6A49-8B1F-4D44-9A27-0E5E067600A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E8894-57CF-4A1A-B077-A422291B26B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8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8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9A193-16CC-4AA7-991C-DE2953C0AF5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8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9A193-16CC-4AA7-991C-DE2953C0AF5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8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8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14AE-DA32-4807-A8C7-473DC7CCEC2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0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14AE-DA32-4807-A8C7-473DC7CCEC2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0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14AE-DA32-4807-A8C7-473DC7CCEC21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0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14AE-DA32-4807-A8C7-473DC7CCEC2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i="1" dirty="0">
                <a:latin typeface="Times New Roman" pitchFamily="18" charset="0"/>
              </a:rPr>
              <a:t>8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0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0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315200" cy="147002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def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Book cover7e-no line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781800" y="1981200"/>
            <a:ext cx="1371600" cy="17551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BD9A7D-EFB0-4B4A-AA08-FC02BE78EE13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5E55A0-2A76-49B5-9F3E-831BF810D02E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363D49EC-3869-4F31-97D7-FF077A794DB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724DC27B-8AD9-437C-BBC9-BEEA3872A7D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  <a:defRPr lang="en-US" sz="3000" dirty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2000" dirty="0">
                <a:solidFill>
                  <a:srgbClr val="002060"/>
                </a:solidFill>
                <a:latin typeface="+mn-lt"/>
              </a:defRPr>
            </a:lvl5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400" b="1" cap="all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800" dirty="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lvl="0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marL="344488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3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6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22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800" dirty="0">
                <a:solidFill>
                  <a:srgbClr val="00206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lvl="0" indent="-344488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  <a:defRPr lang="en-US" sz="2400" b="1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24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6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600" dirty="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  <a:defRPr lang="en-US" sz="2400" b="1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  <a:defRPr lang="en-US" sz="24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defRPr lang="en-US" sz="20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lnSpc>
                <a:spcPct val="90000"/>
              </a:lnSpc>
              <a:defRPr lang="en-US" sz="180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lnSpc>
                <a:spcPct val="90000"/>
              </a:lnSpc>
              <a:defRPr lang="en-US" sz="1600" dirty="0" smtClean="0">
                <a:solidFill>
                  <a:srgbClr val="002060"/>
                </a:solidFill>
                <a:latin typeface="+mn-lt"/>
              </a:defRPr>
            </a:lvl4pPr>
            <a:lvl5pPr>
              <a:lnSpc>
                <a:spcPct val="90000"/>
              </a:lnSpc>
              <a:defRPr lang="en-US" sz="1600" dirty="0">
                <a:solidFill>
                  <a:srgbClr val="00206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14400"/>
          </a:xfr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848600" cy="4267200"/>
          </a:xfrm>
        </p:spPr>
        <p:txBody>
          <a:bodyPr/>
          <a:lstStyle>
            <a:lvl1pPr marL="0"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228F573E-0615-4B8C-8E4B-571618D510E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DCC79C6E-6416-43CE-AB1E-9EE9789C7C6F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533400"/>
            <a:ext cx="2038350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9626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A9CD985C-E63D-4E3B-AB21-21BD70F0B408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363D49EC-3869-4F31-97D7-FF077A794DB0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248400"/>
            <a:ext cx="1676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sz="1800" b="0" dirty="0">
                <a:latin typeface="+mn-lt"/>
              </a:rPr>
              <a:t>Ch. 1, Slide </a:t>
            </a:r>
            <a:fld id="{724DC27B-8AD9-437C-BBC9-BEEA3872A7D9}" type="slidenum">
              <a:rPr lang="en-US" sz="1800" b="0">
                <a:latin typeface="+mn-lt"/>
              </a:rPr>
              <a:pPr/>
              <a:t>‹#›</a:t>
            </a:fld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1534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48100" cy="4267200"/>
          </a:xfrm>
        </p:spPr>
        <p:txBody>
          <a:bodyPr/>
          <a:lstStyle>
            <a:lvl1pPr marL="0" indent="0">
              <a:defRPr sz="3000"/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752600"/>
            <a:ext cx="3848100" cy="4267200"/>
          </a:xfrm>
        </p:spPr>
        <p:txBody>
          <a:bodyPr/>
          <a:lstStyle>
            <a:lvl1pPr indent="0">
              <a:defRPr lang="en-US" sz="30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6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buClrTx/>
              <a:buFontTx/>
              <a:buNone/>
              <a:tabLst/>
              <a:defRPr/>
            </a:pPr>
            <a:r>
              <a:rPr lang="en-US" sz="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pPr marL="0" marR="0" lvl="0" indent="0" defTabSz="914400" eaLnBrk="1" latinLnBrk="0" hangingPunct="1">
                <a:buClrTx/>
                <a:buFontTx/>
                <a:buNone/>
                <a:tabLst/>
                <a:defRPr/>
              </a:pPr>
              <a:t>‹#›</a:t>
            </a:fld>
            <a:endParaRPr lang="en-US" sz="15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888A37-EE90-4631-877E-CAE65AFF633D}" type="datetime1">
              <a:rPr lang="en-US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Guffey7ePPT2_1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6"/>
              </a:buBlip>
            </a:pPr>
            <a:r>
              <a:rPr lang="en-US" dirty="0" smtClean="0"/>
              <a:t>Third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11430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en-US" sz="3600" dirty="0" smtClean="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63C26"/>
        </a:buClr>
        <a:buSzPct val="80000"/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89013"/>
        </a:buClr>
        <a:buSzPct val="75000"/>
        <a:buFont typeface="Wingdings" pitchFamily="2" charset="2"/>
        <a:buChar char="n"/>
        <a:defRPr lang="en-US" sz="2600" dirty="0" smtClean="0">
          <a:solidFill>
            <a:srgbClr val="002060"/>
          </a:solidFill>
          <a:latin typeface="+mn-lt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6"/>
        </a:buBlip>
        <a:defRPr lang="en-US" sz="2200" dirty="0" smtClean="0">
          <a:solidFill>
            <a:srgbClr val="002060"/>
          </a:solidFill>
          <a:latin typeface="+mn-lt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uffey7ePPT2Rb4.jpg"/>
          <p:cNvPicPr>
            <a:picLocks noChangeAspect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9144000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©2011 Cengage Learning. All Rights Reserved. May not be scanned, copied or duplicated, or posted to a publicly accessible website, in whole or in part.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848600" cy="426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 typeface="Wingdings" pitchFamily="2" charset="2"/>
              <a:buChar char="n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89013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Second level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Times" pitchFamily="26" charset="0"/>
              <a:buBlip>
                <a:blip r:embed="rId16"/>
              </a:buBlip>
            </a:pPr>
            <a:r>
              <a:rPr lang="en-US" dirty="0" smtClean="0"/>
              <a:t>Third level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7467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sz="1500" b="1" kern="0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rPr>
              <a:t> Ch. 4, Slide </a:t>
            </a:r>
            <a:fld id="{1D8AD765-B216-4FF3-AAC6-D50A6929A33D}" type="slidenum">
              <a:rPr lang="en-US" sz="1500" b="1" kern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  <a:defRPr/>
              </a:pPr>
              <a:t>‹#›</a:t>
            </a:fld>
            <a:endParaRPr lang="en-US" sz="1500" b="1" kern="0" dirty="0" smtClean="0">
              <a:solidFill>
                <a:srgbClr val="00206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ransition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dirty="0" smtClean="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B6D81"/>
          </a:solidFill>
          <a:effectLst>
            <a:outerShdw blurRad="38100" dist="38100" dir="2700000" algn="tl">
              <a:srgbClr val="C0C0C0"/>
            </a:outerShdw>
          </a:effectLst>
          <a:latin typeface="Gill Sans MT Condensed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63C26"/>
        </a:buClr>
        <a:buFontTx/>
        <a:buNone/>
        <a:defRPr lang="en-US" sz="30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89013"/>
        </a:buClr>
        <a:buFont typeface="Wingdings" pitchFamily="2" charset="2"/>
        <a:buChar char="§"/>
        <a:defRPr lang="en-US" sz="26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lang="en-US" sz="2200" dirty="0" smtClean="0">
          <a:solidFill>
            <a:srgbClr val="002060"/>
          </a:solidFill>
          <a:latin typeface="+mn-lt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emf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Guffey7ePPT2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5"/>
          <p:cNvSpPr txBox="1">
            <a:spLocks/>
          </p:cNvSpPr>
          <p:nvPr/>
        </p:nvSpPr>
        <p:spPr bwMode="auto">
          <a:xfrm>
            <a:off x="762000" y="2209800"/>
            <a:ext cx="4724400" cy="1752600"/>
          </a:xfrm>
          <a:prstGeom prst="rect">
            <a:avLst/>
          </a:prstGeom>
          <a:solidFill>
            <a:schemeClr val="bg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Chapter 4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3C26"/>
              </a:buClr>
              <a:buSzPct val="80000"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Planning Business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/>
            </a:r>
            <a:b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</a:b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j-ea"/>
                <a:cs typeface="Arial" pitchFamily="34" charset="0"/>
              </a:rPr>
              <a:t>Messages</a:t>
            </a:r>
          </a:p>
        </p:txBody>
      </p:sp>
      <p:pic>
        <p:nvPicPr>
          <p:cNvPr id="9" name="Picture 5" descr="Book_cover7e-no_lin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981200"/>
            <a:ext cx="3200400" cy="40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extent to which a channel or medium recreates or represents all the information available in the original message</a:t>
            </a:r>
          </a:p>
          <a:p>
            <a:r>
              <a:rPr lang="en-US" dirty="0" smtClean="0"/>
              <a:t>Specifies that a richer medium, such as face-to-face conversation, permits more interactivity and feedback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Richness Theory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Specifies that a leaner medium, such as a report or proposal, presents a flat, one-dimensional message</a:t>
            </a:r>
          </a:p>
          <a:p>
            <a:r>
              <a:rPr lang="en-US" smtClean="0"/>
              <a:t>Specifies that richer media enable the sender to provide more verbal and visual cues and allow the sender to tailor the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 Richness Theory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Communication Channels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 Richness Theory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8600" y="2286000"/>
            <a:ext cx="8686800" cy="374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businesses now help customers with live chat, which requires customer representatives to be able to write clear, concise, conversational, and correct responses.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Internet Has Increased the Need for Solid Writing Skills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24600" y="3657600"/>
            <a:ext cx="2664864" cy="259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Adaptive Techniques to Create a Positive Tone in a Message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743200" y="1752600"/>
            <a:ext cx="6172200" cy="4267200"/>
          </a:xfrm>
        </p:spPr>
        <p:txBody>
          <a:bodyPr/>
          <a:lstStyle/>
          <a:p>
            <a:pPr marL="0"/>
            <a:r>
              <a:rPr lang="en-US" dirty="0" smtClean="0"/>
              <a:t>Spotlight audience benefits.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the warranty starts working for you immediately</a:t>
            </a:r>
          </a:p>
          <a:p>
            <a:pPr marL="0"/>
            <a:endParaRPr lang="en-US" dirty="0" smtClean="0"/>
          </a:p>
          <a:p>
            <a:pPr marL="0"/>
            <a:endParaRPr lang="en-US" dirty="0" smtClean="0"/>
          </a:p>
          <a:p>
            <a:pPr marL="0"/>
            <a:r>
              <a:rPr lang="en-US" dirty="0" smtClean="0"/>
              <a:t>Cultivate the “you” view.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your account is now open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19505" name="WordArt 17"/>
          <p:cNvSpPr>
            <a:spLocks noChangeArrowheads="1" noChangeShapeType="1" noTextEdit="1"/>
          </p:cNvSpPr>
          <p:nvPr/>
        </p:nvSpPr>
        <p:spPr bwMode="auto">
          <a:xfrm>
            <a:off x="1066800" y="17430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1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319508" name="WordArt 20"/>
          <p:cNvSpPr>
            <a:spLocks noChangeArrowheads="1" noChangeShapeType="1" noTextEdit="1"/>
          </p:cNvSpPr>
          <p:nvPr/>
        </p:nvSpPr>
        <p:spPr bwMode="auto">
          <a:xfrm>
            <a:off x="1066800" y="43338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Adaptive Techniques to Create a Positive Tone in a Message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743200" y="1752600"/>
            <a:ext cx="6172200" cy="4267200"/>
          </a:xfrm>
        </p:spPr>
        <p:txBody>
          <a:bodyPr/>
          <a:lstStyle/>
          <a:p>
            <a:pPr marL="0"/>
            <a:r>
              <a:rPr lang="en-US" dirty="0"/>
              <a:t>Be conversational but </a:t>
            </a:r>
            <a:r>
              <a:rPr lang="en-US" dirty="0" smtClean="0"/>
              <a:t>professional.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 smtClean="0"/>
              <a:t>your </a:t>
            </a:r>
            <a:r>
              <a:rPr lang="en-US" i="1" dirty="0"/>
              <a:t>report was </a:t>
            </a:r>
            <a:r>
              <a:rPr lang="en-US" i="1" dirty="0" smtClean="0"/>
              <a:t>well written</a:t>
            </a:r>
            <a:r>
              <a:rPr lang="en-US" dirty="0" smtClean="0"/>
              <a:t>, </a:t>
            </a:r>
            <a:r>
              <a:rPr lang="en-US" dirty="0"/>
              <a:t>not </a:t>
            </a:r>
            <a:r>
              <a:rPr lang="en-US" i="1" dirty="0"/>
              <a:t>your report was totally </a:t>
            </a:r>
            <a:r>
              <a:rPr lang="en-US" i="1" dirty="0" smtClean="0"/>
              <a:t>awesome</a:t>
            </a:r>
          </a:p>
          <a:p>
            <a:pPr marL="0"/>
            <a:endParaRPr lang="en-US" dirty="0" smtClean="0"/>
          </a:p>
          <a:p>
            <a:pPr marL="0"/>
            <a:r>
              <a:rPr lang="en-US" dirty="0" smtClean="0"/>
              <a:t>Express </a:t>
            </a:r>
            <a:r>
              <a:rPr lang="en-US" dirty="0"/>
              <a:t>thoughts </a:t>
            </a:r>
            <a:r>
              <a:rPr lang="en-US" dirty="0" smtClean="0"/>
              <a:t>positively.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 smtClean="0"/>
              <a:t>you </a:t>
            </a:r>
            <a:r>
              <a:rPr lang="en-US" i="1" dirty="0"/>
              <a:t>will be happy to</a:t>
            </a:r>
            <a:r>
              <a:rPr lang="en-US" dirty="0"/>
              <a:t>, not </a:t>
            </a:r>
            <a:r>
              <a:rPr lang="en-US" i="1" dirty="0"/>
              <a:t>you won’t be sorry </a:t>
            </a:r>
            <a:r>
              <a:rPr lang="en-US" i="1" dirty="0" smtClean="0"/>
              <a:t>that</a:t>
            </a:r>
            <a:endParaRPr lang="en-US" i="1" dirty="0"/>
          </a:p>
        </p:txBody>
      </p:sp>
      <p:sp>
        <p:nvSpPr>
          <p:cNvPr id="319505" name="WordArt 17"/>
          <p:cNvSpPr>
            <a:spLocks noChangeArrowheads="1" noChangeShapeType="1" noTextEdit="1"/>
          </p:cNvSpPr>
          <p:nvPr/>
        </p:nvSpPr>
        <p:spPr bwMode="auto">
          <a:xfrm>
            <a:off x="1066800" y="17430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3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319508" name="WordArt 20"/>
          <p:cNvSpPr>
            <a:spLocks noChangeArrowheads="1" noChangeShapeType="1" noTextEdit="1"/>
          </p:cNvSpPr>
          <p:nvPr/>
        </p:nvSpPr>
        <p:spPr bwMode="auto">
          <a:xfrm>
            <a:off x="1066800" y="43338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4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Adaptive Techniques to Create a Positive Tone in a Message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743200" y="1752600"/>
            <a:ext cx="6172200" cy="4267200"/>
          </a:xfrm>
        </p:spPr>
        <p:txBody>
          <a:bodyPr/>
          <a:lstStyle/>
          <a:p>
            <a:pPr marL="0"/>
            <a:r>
              <a:rPr lang="en-US" dirty="0"/>
              <a:t>Be </a:t>
            </a:r>
            <a:r>
              <a:rPr lang="en-US" dirty="0" smtClean="0"/>
              <a:t>courteous.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/>
              <a:t>please complete the report, </a:t>
            </a:r>
            <a:r>
              <a:rPr lang="en-US" dirty="0"/>
              <a:t>not</a:t>
            </a:r>
            <a:r>
              <a:rPr lang="en-US" i="1" dirty="0"/>
              <a:t> you must complete the report!</a:t>
            </a:r>
            <a:endParaRPr lang="en-US" i="1" dirty="0" smtClean="0"/>
          </a:p>
          <a:p>
            <a:pPr marL="0"/>
            <a:endParaRPr lang="en-US" dirty="0" smtClean="0"/>
          </a:p>
          <a:p>
            <a:pPr marL="347472"/>
            <a:r>
              <a:rPr lang="en-US" dirty="0"/>
              <a:t>Strive for bias-free </a:t>
            </a:r>
            <a:r>
              <a:rPr lang="en-US" dirty="0" smtClean="0"/>
              <a:t>language, </a:t>
            </a:r>
            <a:r>
              <a:rPr lang="en-US" dirty="0"/>
              <a:t>avoiding gender, race, age, and disability </a:t>
            </a:r>
            <a:r>
              <a:rPr lang="en-US" dirty="0" smtClean="0"/>
              <a:t>biases.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/>
              <a:t>office workers, </a:t>
            </a:r>
            <a:r>
              <a:rPr lang="en-US" dirty="0"/>
              <a:t>not</a:t>
            </a:r>
            <a:r>
              <a:rPr lang="en-US" i="1" dirty="0"/>
              <a:t> office girls</a:t>
            </a:r>
          </a:p>
        </p:txBody>
      </p:sp>
      <p:sp>
        <p:nvSpPr>
          <p:cNvPr id="319505" name="WordArt 17"/>
          <p:cNvSpPr>
            <a:spLocks noChangeArrowheads="1" noChangeShapeType="1" noTextEdit="1"/>
          </p:cNvSpPr>
          <p:nvPr/>
        </p:nvSpPr>
        <p:spPr bwMode="auto">
          <a:xfrm>
            <a:off x="1066800" y="17430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5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319508" name="WordArt 20"/>
          <p:cNvSpPr>
            <a:spLocks noChangeArrowheads="1" noChangeShapeType="1" noTextEdit="1"/>
          </p:cNvSpPr>
          <p:nvPr/>
        </p:nvSpPr>
        <p:spPr bwMode="auto">
          <a:xfrm>
            <a:off x="1066800" y="43338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6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Adaptive Techniques to Create a Positive Tone in a Message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743200" y="1752600"/>
            <a:ext cx="6172200" cy="4267200"/>
          </a:xfrm>
        </p:spPr>
        <p:txBody>
          <a:bodyPr/>
          <a:lstStyle/>
          <a:p>
            <a:pPr marL="347472"/>
            <a:r>
              <a:rPr lang="en-US" dirty="0"/>
              <a:t>Use plain language and familiar </a:t>
            </a:r>
            <a:r>
              <a:rPr lang="en-US" dirty="0" smtClean="0"/>
              <a:t>words.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/>
              <a:t>salary </a:t>
            </a:r>
            <a:r>
              <a:rPr lang="en-US" dirty="0"/>
              <a:t>not</a:t>
            </a:r>
            <a:r>
              <a:rPr lang="en-US" i="1" dirty="0"/>
              <a:t> remuneration</a:t>
            </a:r>
            <a:endParaRPr lang="en-US" i="1" dirty="0" smtClean="0"/>
          </a:p>
          <a:p>
            <a:pPr marL="0"/>
            <a:endParaRPr lang="en-US" dirty="0" smtClean="0"/>
          </a:p>
          <a:p>
            <a:pPr marL="0"/>
            <a:r>
              <a:rPr lang="en-US" dirty="0"/>
              <a:t>Employ precise, vigorous </a:t>
            </a:r>
            <a:r>
              <a:rPr lang="en-US" dirty="0" smtClean="0"/>
              <a:t>words.</a:t>
            </a:r>
          </a:p>
          <a:p>
            <a:pPr marL="740664" lvl="1"/>
            <a:r>
              <a:rPr lang="en-US" dirty="0" smtClean="0"/>
              <a:t>For example, </a:t>
            </a:r>
            <a:r>
              <a:rPr lang="en-US" i="1" dirty="0"/>
              <a:t>fax me, </a:t>
            </a:r>
            <a:r>
              <a:rPr lang="en-US" dirty="0"/>
              <a:t>not</a:t>
            </a:r>
            <a:r>
              <a:rPr lang="en-US" i="1" dirty="0"/>
              <a:t> contact me</a:t>
            </a:r>
          </a:p>
        </p:txBody>
      </p:sp>
      <p:sp>
        <p:nvSpPr>
          <p:cNvPr id="319505" name="WordArt 17"/>
          <p:cNvSpPr>
            <a:spLocks noChangeArrowheads="1" noChangeShapeType="1" noTextEdit="1"/>
          </p:cNvSpPr>
          <p:nvPr/>
        </p:nvSpPr>
        <p:spPr bwMode="auto">
          <a:xfrm>
            <a:off x="1066800" y="17430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7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319508" name="WordArt 20"/>
          <p:cNvSpPr>
            <a:spLocks noChangeArrowheads="1" noChangeShapeType="1" noTextEdit="1"/>
          </p:cNvSpPr>
          <p:nvPr/>
        </p:nvSpPr>
        <p:spPr bwMode="auto">
          <a:xfrm>
            <a:off x="1066800" y="4333875"/>
            <a:ext cx="838200" cy="168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2060"/>
                </a:solidFill>
                <a:effectLst>
                  <a:prstShdw prst="shdw16">
                    <a:srgbClr val="808080">
                      <a:alpha val="50000"/>
                    </a:srgbClr>
                  </a:prstShdw>
                </a:effectLst>
                <a:latin typeface="Arial Black"/>
              </a:rPr>
              <a:t>8</a:t>
            </a:r>
            <a:endParaRPr lang="en-US" sz="9600" kern="10" dirty="0">
              <a:ln w="9525">
                <a:noFill/>
                <a:round/>
                <a:headEnd/>
                <a:tailEnd/>
              </a:ln>
              <a:solidFill>
                <a:srgbClr val="002060"/>
              </a:solidFill>
              <a:effectLst>
                <a:prstShdw prst="shdw16">
                  <a:srgbClr val="808080">
                    <a:alpha val="50000"/>
                  </a:srgbClr>
                </a:prstShdw>
              </a:effectLst>
              <a:latin typeface="Arial Black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Sender-Focused</a:t>
            </a:r>
          </a:p>
          <a:p>
            <a:pPr lvl="1"/>
            <a:r>
              <a:rPr lang="en-US" i="1" dirty="0" smtClean="0"/>
              <a:t>We are requiring all staffers to complete these forms in compliance with company policy.</a:t>
            </a:r>
          </a:p>
          <a:p>
            <a:pPr lvl="1"/>
            <a:r>
              <a:rPr lang="en-US" i="1" dirty="0" smtClean="0"/>
              <a:t>Because we need more space for our new inventory, we are having a two-for-one sale.</a:t>
            </a:r>
            <a:endParaRPr lang="en-US" i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Receiver-Focused</a:t>
            </a:r>
          </a:p>
          <a:p>
            <a:pPr lvl="1"/>
            <a:r>
              <a:rPr lang="en-US" i="1" dirty="0" smtClean="0"/>
              <a:t>Please complete these forms so that you will be eligible for health and dental benefits.</a:t>
            </a:r>
          </a:p>
          <a:p>
            <a:pPr lvl="1"/>
            <a:r>
              <a:rPr lang="en-US" i="1" dirty="0" smtClean="0"/>
              <a:t>This two-for-one sale enables you to buy a year’s supply of paper, but pay only for six months’ worth.</a:t>
            </a:r>
            <a:endParaRPr lang="en-US" i="1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Reader Benefits and</a:t>
            </a:r>
            <a:br>
              <a:rPr lang="en-US" smtClean="0"/>
            </a:br>
            <a:r>
              <a:rPr lang="en-US" smtClean="0"/>
              <a:t>the “You” View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“I” and “We” View</a:t>
            </a:r>
          </a:p>
          <a:p>
            <a:pPr lvl="1"/>
            <a:r>
              <a:rPr lang="en-US" i="1" dirty="0" smtClean="0"/>
              <a:t>We take pleasure in announcing an agreement we made with HP to allow us to offer discounted printers in the student store.</a:t>
            </a:r>
            <a:endParaRPr lang="en-US" i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“You” View</a:t>
            </a:r>
          </a:p>
          <a:p>
            <a:pPr lvl="1"/>
            <a:r>
              <a:rPr lang="en-US" i="1" dirty="0" smtClean="0"/>
              <a:t>An agreement with HP allows you and other students to buy discounted printers at your student store.</a:t>
            </a:r>
            <a:endParaRPr lang="en-US" i="1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Reader Benefits and</a:t>
            </a:r>
            <a:br>
              <a:rPr lang="en-US" dirty="0" smtClean="0"/>
            </a:br>
            <a:r>
              <a:rPr lang="en-US" dirty="0" smtClean="0"/>
              <a:t>the “You” View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This Chapter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“I” and “We” View</a:t>
            </a:r>
          </a:p>
          <a:p>
            <a:pPr lvl="1"/>
            <a:r>
              <a:rPr lang="en-US" i="1" dirty="0" smtClean="0"/>
              <a:t>We are issuing a refund.</a:t>
            </a:r>
          </a:p>
          <a:p>
            <a:pPr lvl="1"/>
            <a:r>
              <a:rPr lang="en-US" i="1" dirty="0" smtClean="0"/>
              <a:t>I have a few questions on which I would like feedback.</a:t>
            </a:r>
            <a:endParaRPr lang="en-US" i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“You” View</a:t>
            </a:r>
          </a:p>
          <a:p>
            <a:pPr lvl="1"/>
            <a:r>
              <a:rPr lang="en-US" i="1" dirty="0" smtClean="0"/>
              <a:t>You will receive a refund.</a:t>
            </a:r>
          </a:p>
          <a:p>
            <a:pPr lvl="1"/>
            <a:r>
              <a:rPr lang="en-US" i="1" dirty="0" smtClean="0"/>
              <a:t>Because your feedback is important, please answer a few questions.</a:t>
            </a:r>
            <a:endParaRPr lang="en-US" i="1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Reader Benefits and</a:t>
            </a:r>
            <a:br>
              <a:rPr lang="en-US" dirty="0" smtClean="0"/>
            </a:br>
            <a:r>
              <a:rPr lang="en-US" dirty="0" smtClean="0"/>
              <a:t>the “You” View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Negative Expression</a:t>
            </a:r>
          </a:p>
          <a:p>
            <a:pPr lvl="1"/>
            <a:r>
              <a:rPr lang="en-US" i="1" dirty="0" smtClean="0"/>
              <a:t>You overlooked</a:t>
            </a:r>
          </a:p>
          <a:p>
            <a:pPr lvl="1"/>
            <a:r>
              <a:rPr lang="en-US" i="1" dirty="0" smtClean="0"/>
              <a:t>You state that</a:t>
            </a:r>
          </a:p>
          <a:p>
            <a:pPr lvl="1"/>
            <a:r>
              <a:rPr lang="en-US" i="1" dirty="0" smtClean="0"/>
              <a:t>You failed to</a:t>
            </a:r>
          </a:p>
          <a:p>
            <a:pPr lvl="1"/>
            <a:r>
              <a:rPr lang="en-US" i="1" dirty="0" smtClean="0"/>
              <a:t>You claim that</a:t>
            </a:r>
          </a:p>
          <a:p>
            <a:pPr lvl="1"/>
            <a:r>
              <a:rPr lang="en-US" i="1" dirty="0" smtClean="0"/>
              <a:t>You are wrong</a:t>
            </a:r>
          </a:p>
          <a:p>
            <a:pPr lvl="1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Message</a:t>
            </a:r>
          </a:p>
          <a:p>
            <a:pPr lvl="1"/>
            <a:r>
              <a:rPr lang="en-US" i="1" dirty="0" smtClean="0"/>
              <a:t>You are careless.</a:t>
            </a:r>
          </a:p>
          <a:p>
            <a:pPr lvl="1"/>
            <a:r>
              <a:rPr lang="en-US" i="1" dirty="0" smtClean="0"/>
              <a:t>I don’t believe you.</a:t>
            </a:r>
          </a:p>
          <a:p>
            <a:pPr lvl="1"/>
            <a:r>
              <a:rPr lang="en-US" i="1" dirty="0" smtClean="0"/>
              <a:t>You are careless.</a:t>
            </a:r>
          </a:p>
          <a:p>
            <a:pPr lvl="1"/>
            <a:r>
              <a:rPr lang="en-US" i="1" dirty="0" smtClean="0"/>
              <a:t>It is probably untrue.</a:t>
            </a:r>
          </a:p>
          <a:p>
            <a:pPr lvl="1"/>
            <a:r>
              <a:rPr lang="en-US" i="1" dirty="0" smtClean="0"/>
              <a:t>I am right.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Expressions and</a:t>
            </a:r>
            <a:br>
              <a:rPr lang="en-US" dirty="0" smtClean="0"/>
            </a:br>
            <a:r>
              <a:rPr lang="en-US" dirty="0" smtClean="0"/>
              <a:t>Their Hidden Messages</a:t>
            </a:r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95300" y="48768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90000"/>
              </a:lnSpc>
            </a:pPr>
            <a:r>
              <a:rPr lang="en-US" sz="30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Writers are sometimes unaware of the hidden messages they send with their words.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Negative Expression</a:t>
            </a:r>
          </a:p>
          <a:p>
            <a:pPr lvl="1"/>
            <a:r>
              <a:rPr lang="en-US" i="1" dirty="0" smtClean="0"/>
              <a:t>You do not understand.</a:t>
            </a:r>
          </a:p>
          <a:p>
            <a:pPr lvl="1"/>
            <a:r>
              <a:rPr lang="en-US" i="1" dirty="0" smtClean="0"/>
              <a:t>Your delay</a:t>
            </a:r>
          </a:p>
          <a:p>
            <a:pPr lvl="1"/>
            <a:r>
              <a:rPr lang="en-US" i="1" dirty="0" smtClean="0"/>
              <a:t>You forgot to</a:t>
            </a:r>
            <a:endParaRPr lang="en-US" i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Message</a:t>
            </a:r>
          </a:p>
          <a:p>
            <a:pPr lvl="1"/>
            <a:r>
              <a:rPr lang="en-US" i="1" dirty="0" smtClean="0"/>
              <a:t>You are not very bright.</a:t>
            </a:r>
          </a:p>
          <a:p>
            <a:pPr lvl="1"/>
            <a:r>
              <a:rPr lang="en-US" i="1" dirty="0" smtClean="0"/>
              <a:t>You are at fault.</a:t>
            </a:r>
          </a:p>
          <a:p>
            <a:pPr lvl="1"/>
            <a:r>
              <a:rPr lang="en-US" i="1" dirty="0" smtClean="0"/>
              <a:t>Besides being inefficient, you are stupid and careless.</a:t>
            </a:r>
          </a:p>
          <a:p>
            <a:pPr lvl="1"/>
            <a:endParaRPr lang="en-US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Expressions and</a:t>
            </a:r>
            <a:br>
              <a:rPr lang="en-US" dirty="0" smtClean="0"/>
            </a:br>
            <a:r>
              <a:rPr lang="en-US" dirty="0" smtClean="0"/>
              <a:t>Their Hidden Messages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95300" y="48768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90000"/>
              </a:lnSpc>
            </a:pPr>
            <a:r>
              <a:rPr lang="en-US" sz="30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Writers are sometimes unaware of the hidden messages they send with their words.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projects are larger than one person can handle</a:t>
            </a:r>
          </a:p>
          <a:p>
            <a:r>
              <a:rPr lang="en-US" smtClean="0"/>
              <a:t>When projects have short deadlines</a:t>
            </a:r>
          </a:p>
          <a:p>
            <a:r>
              <a:rPr lang="en-US" smtClean="0"/>
              <a:t>When projects require the expertise or consensus of many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Writing Is Often</a:t>
            </a:r>
            <a:br>
              <a:rPr lang="en-US" smtClean="0"/>
            </a:br>
            <a:r>
              <a:rPr lang="en-US" smtClean="0"/>
              <a:t>Necessary for Project Work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Phases for</a:t>
            </a:r>
            <a:br>
              <a:rPr lang="en-US" dirty="0" smtClean="0"/>
            </a:br>
            <a:r>
              <a:rPr lang="en-US" dirty="0" smtClean="0"/>
              <a:t>the Team Writing Process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investment information, avoid misleading information, exaggeration, and half truths.</a:t>
            </a:r>
          </a:p>
          <a:p>
            <a:endParaRPr lang="en-US" dirty="0" smtClean="0"/>
          </a:p>
          <a:p>
            <a:r>
              <a:rPr lang="en-US" dirty="0" smtClean="0"/>
              <a:t>When communicating safety information, warn consumers of risks in clear, simple language.</a:t>
            </a:r>
            <a:endParaRPr lang="en-US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to Legal and Ethical Responsibilities</a:t>
            </a:r>
            <a:endParaRPr lang="en-US" dirty="0"/>
          </a:p>
        </p:txBody>
      </p:sp>
      <p:pic>
        <p:nvPicPr>
          <p:cNvPr id="293924" name="Picture 36" descr="MPj0399480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9200" y="4648200"/>
            <a:ext cx="1600200" cy="1638538"/>
          </a:xfrm>
          <a:prstGeom prst="rect">
            <a:avLst/>
          </a:prstGeom>
          <a:noFill/>
        </p:spPr>
      </p:pic>
      <p:pic>
        <p:nvPicPr>
          <p:cNvPr id="293927" name="Picture 39" descr="MPj04014470000[1]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324600" y="4648200"/>
            <a:ext cx="2411413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marketing information, avoid statements that falsely advertise prices, performance capability, quality, or other product characteristics.</a:t>
            </a:r>
            <a:endParaRPr lang="en-US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to Legal and Ethical Responsibilities</a:t>
            </a:r>
            <a:endParaRPr lang="en-US" dirty="0"/>
          </a:p>
        </p:txBody>
      </p:sp>
      <p:pic>
        <p:nvPicPr>
          <p:cNvPr id="332824" name="Picture 24" descr="MPj0387555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698870" y="3429000"/>
            <a:ext cx="3292730" cy="2819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human resources information</a:t>
            </a:r>
          </a:p>
          <a:p>
            <a:pPr lvl="1"/>
            <a:r>
              <a:rPr lang="en-US" dirty="0" smtClean="0"/>
              <a:t>Avoid subjective statements in evaluating employees; describe job-related specifics objectively.</a:t>
            </a:r>
          </a:p>
          <a:p>
            <a:pPr lvl="1"/>
            <a:r>
              <a:rPr lang="en-US" dirty="0" smtClean="0"/>
              <a:t>Avoid promissory statements in writing job ads, application forms, and offer letters.</a:t>
            </a:r>
            <a:endParaRPr lang="en-US" dirty="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to Legal and Ethical Responsibilities</a:t>
            </a:r>
            <a:endParaRPr lang="en-US" dirty="0"/>
          </a:p>
        </p:txBody>
      </p:sp>
      <p:pic>
        <p:nvPicPr>
          <p:cNvPr id="329756" name="Picture 28" descr="MPj04227750000[1]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6200" y="4519374"/>
            <a:ext cx="1773815" cy="18052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everything is copyrighted.</a:t>
            </a:r>
          </a:p>
          <a:p>
            <a:r>
              <a:rPr lang="en-US" dirty="0" smtClean="0"/>
              <a:t>Understand that Internet items are NOT in the public domain.</a:t>
            </a:r>
          </a:p>
          <a:p>
            <a:r>
              <a:rPr lang="en-US" dirty="0" smtClean="0"/>
              <a:t>Observe fair use restrictions.</a:t>
            </a:r>
            <a:endParaRPr lang="en-US" dirty="0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to Legal and Ethical Responsibilities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533400" cy="103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solidFill>
                  <a:srgbClr val="002060"/>
                </a:solidFill>
                <a:effectLst>
                  <a:reflection blurRad="6350" stA="60000" endA="900" endPos="58000" dir="5400000" sy="-100000" algn="bl" rotWithShape="0"/>
                </a:effectLst>
                <a:latin typeface="Arial" pitchFamily="34" charset="0"/>
                <a:cs typeface="Arial" pitchFamily="34" charset="0"/>
              </a:rPr>
              <a:t>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Four-Factor Test to Assess Fair Use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" y="1371600"/>
          <a:ext cx="8839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5179" name="Rectangle 27"/>
          <p:cNvSpPr>
            <a:spLocks noChangeArrowheads="1"/>
          </p:cNvSpPr>
          <p:nvPr/>
        </p:nvSpPr>
        <p:spPr bwMode="auto">
          <a:xfrm>
            <a:off x="8345424" y="5638800"/>
            <a:ext cx="722376" cy="612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0" dirty="0">
                <a:solidFill>
                  <a:srgbClr val="5D8A9E"/>
                </a:solidFill>
              </a:rPr>
              <a:t>$</a:t>
            </a:r>
          </a:p>
        </p:txBody>
      </p:sp>
      <p:sp>
        <p:nvSpPr>
          <p:cNvPr id="305174" name="Rectangle 22"/>
          <p:cNvSpPr>
            <a:spLocks noChangeArrowheads="1"/>
          </p:cNvSpPr>
          <p:nvPr/>
        </p:nvSpPr>
        <p:spPr bwMode="auto">
          <a:xfrm>
            <a:off x="8305800" y="3352800"/>
            <a:ext cx="720725" cy="609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>
                  <a:alpha val="4100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0" b="1" dirty="0">
                <a:solidFill>
                  <a:srgbClr val="5D8A9E"/>
                </a:solidFill>
              </a:rPr>
              <a:t>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05179" grpId="0"/>
      <p:bldP spid="3051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266700" y="1371600"/>
          <a:ext cx="861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Business Writing Is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58000" y="4914642"/>
            <a:ext cx="1752600" cy="19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By John S. Donnellan</a:t>
            </a:r>
            <a:endParaRPr lang="en-US" sz="10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Fair Use</a:t>
            </a:r>
            <a:endParaRPr lang="en-US" dirty="0"/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2209800" y="1600200"/>
            <a:ext cx="472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66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Question</a:t>
            </a:r>
          </a:p>
        </p:txBody>
      </p:sp>
      <p:pic>
        <p:nvPicPr>
          <p:cNvPr id="8" name="Picture 7" descr="question mark 116489-matte-blue-and-white-square-icon-alphanumeric-icon_091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6629400" y="1295400"/>
            <a:ext cx="2205926" cy="2133600"/>
          </a:xfrm>
          <a:prstGeom prst="rect">
            <a:avLst/>
          </a:prstGeom>
        </p:spPr>
      </p:pic>
      <p:pic>
        <p:nvPicPr>
          <p:cNvPr id="10" name="Picture 9" descr="Exclamation point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630511" y="3968496"/>
            <a:ext cx="2203704" cy="2203704"/>
          </a:xfrm>
          <a:prstGeom prst="rect">
            <a:avLst/>
          </a:prstGeom>
        </p:spPr>
      </p:pic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333500" y="5715000"/>
            <a:ext cx="53340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100000"/>
              </a:lnSpc>
              <a:buClr>
                <a:srgbClr val="963C26"/>
              </a:buClr>
              <a:buSzTx/>
            </a:pPr>
            <a:r>
              <a:rPr lang="en-US" sz="3000" b="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Ask for permission to borrow!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14600" y="4343400"/>
            <a:ext cx="472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66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Answer</a:t>
            </a:r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 bwMode="auto">
          <a:xfrm>
            <a:off x="1600200" y="2895600"/>
            <a:ext cx="53340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100000"/>
              </a:lnSpc>
              <a:buClr>
                <a:srgbClr val="963C26"/>
              </a:buClr>
              <a:buSzTx/>
            </a:pPr>
            <a:r>
              <a:rPr lang="en-US" sz="3000" b="0" kern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How can you always be safe?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Guffey’s 3-x-3 Writing Process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5791200"/>
            <a:ext cx="77724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0" dirty="0" smtClean="0">
                <a:solidFill>
                  <a:srgbClr val="002060"/>
                </a:solidFill>
              </a:rPr>
              <a:t>The steps may be rearranged, abbreviated, or repeated.</a:t>
            </a:r>
            <a:endParaRPr lang="en-US" sz="2200" b="0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</p:nvPr>
        </p:nvGraphicFramePr>
        <p:xfrm>
          <a:off x="647700" y="1752600"/>
          <a:ext cx="7848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the Writing Process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47700" y="17526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First Phase</a:t>
            </a:r>
            <a:br>
              <a:rPr lang="en-US" dirty="0" smtClean="0"/>
            </a:br>
            <a:r>
              <a:rPr lang="en-US" dirty="0" smtClean="0"/>
              <a:t>of the Writing Process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Colleagues</a:t>
            </a:r>
          </a:p>
          <a:p>
            <a:r>
              <a:rPr lang="en-US" dirty="0" smtClean="0"/>
              <a:t>Superiors and decision makers</a:t>
            </a:r>
          </a:p>
          <a:p>
            <a:r>
              <a:rPr lang="en-US" dirty="0" smtClean="0"/>
              <a:t>Customers and general audiences</a:t>
            </a:r>
            <a:endParaRPr lang="en-US" dirty="0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Major Audiences to Envision When Determining What to Write</a:t>
            </a:r>
            <a:endParaRPr lang="en-US" dirty="0"/>
          </a:p>
        </p:txBody>
      </p:sp>
      <p:pic>
        <p:nvPicPr>
          <p:cNvPr id="4" name="Picture 21" descr="MPj04227660000[1]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41425" y="3365958"/>
            <a:ext cx="2339975" cy="295864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22393"/>
            <a:ext cx="3762375" cy="30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important is the message?</a:t>
            </a:r>
          </a:p>
          <a:p>
            <a:r>
              <a:rPr lang="en-US" dirty="0" smtClean="0"/>
              <a:t>How much feedback is required?</a:t>
            </a:r>
          </a:p>
          <a:p>
            <a:r>
              <a:rPr lang="en-US" dirty="0" smtClean="0"/>
              <a:t>How fast is feedback needed?</a:t>
            </a:r>
          </a:p>
          <a:p>
            <a:r>
              <a:rPr lang="en-US" dirty="0" smtClean="0"/>
              <a:t>Is a permanent record necessary?</a:t>
            </a:r>
            <a:endParaRPr lang="en-US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When Selecting the</a:t>
            </a:r>
            <a:br>
              <a:rPr lang="en-US" dirty="0" smtClean="0"/>
            </a:br>
            <a:r>
              <a:rPr lang="en-US" dirty="0" smtClean="0"/>
              <a:t>Best Channel for a Message</a:t>
            </a:r>
            <a:endParaRPr lang="en-US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914400" y="4114800"/>
            <a:ext cx="152400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ct val="10000"/>
              </a:spcAft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E-Mail?</a:t>
            </a:r>
            <a:endParaRPr lang="en-US" sz="26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3" name="Picture 26" descr="Lette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05600" y="4611624"/>
            <a:ext cx="1494448" cy="1636776"/>
          </a:xfrm>
          <a:prstGeom prst="rect">
            <a:avLst/>
          </a:prstGeom>
          <a:noFill/>
        </p:spPr>
      </p:pic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705600" y="4114800"/>
            <a:ext cx="144780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ct val="10000"/>
              </a:spcAft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Letter</a:t>
            </a:r>
            <a:r>
              <a:rPr lang="en-US" sz="2600" b="0" dirty="0">
                <a:solidFill>
                  <a:srgbClr val="002060"/>
                </a:solidFill>
                <a:latin typeface="+mn-lt"/>
                <a:cs typeface="Arial" pitchFamily="34" charset="0"/>
              </a:rPr>
              <a:t>?</a:t>
            </a:r>
          </a:p>
        </p:txBody>
      </p:sp>
      <p:pic>
        <p:nvPicPr>
          <p:cNvPr id="25" name="Picture 24" descr="instant message 87840479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870525" y="4648200"/>
            <a:ext cx="1402951" cy="1636776"/>
          </a:xfrm>
          <a:prstGeom prst="rect">
            <a:avLst/>
          </a:prstGeom>
        </p:spPr>
      </p:pic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2971800" y="4114800"/>
            <a:ext cx="304800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algn="l">
              <a:lnSpc>
                <a:spcPct val="90000"/>
              </a:lnSpc>
              <a:spcAft>
                <a:spcPct val="10000"/>
              </a:spcAft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Instant Message?</a:t>
            </a:r>
            <a:endParaRPr lang="en-US" sz="26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572000"/>
            <a:ext cx="1764792" cy="176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95" name="Picture 31" descr="MPj03096560000[1]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28800" y="4645152"/>
            <a:ext cx="1482811" cy="1632857"/>
          </a:xfrm>
          <a:prstGeom prst="rect">
            <a:avLst/>
          </a:prstGeom>
          <a:noFill/>
        </p:spPr>
      </p:pic>
      <p:pic>
        <p:nvPicPr>
          <p:cNvPr id="267287" name="Picture 23" descr="MPj04116930000[1]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820753" y="4645152"/>
            <a:ext cx="1494447" cy="1636776"/>
          </a:xfrm>
          <a:prstGeom prst="rect">
            <a:avLst/>
          </a:prstGeom>
          <a:noFill/>
        </p:spPr>
      </p:pic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can be spent?</a:t>
            </a:r>
          </a:p>
          <a:p>
            <a:r>
              <a:rPr lang="en-US" dirty="0" smtClean="0"/>
              <a:t>How formal is the message?</a:t>
            </a:r>
          </a:p>
          <a:p>
            <a:r>
              <a:rPr lang="en-US" dirty="0" smtClean="0"/>
              <a:t>How sensitive or confidential is the message?</a:t>
            </a:r>
            <a:endParaRPr lang="en-US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to Ask When Selecting the</a:t>
            </a:r>
            <a:br>
              <a:rPr lang="en-US" smtClean="0"/>
            </a:br>
            <a:r>
              <a:rPr lang="en-US" smtClean="0"/>
              <a:t>Best Channel for a Message</a:t>
            </a:r>
            <a:endParaRPr lang="en-US" dirty="0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1828800" y="4191000"/>
            <a:ext cx="144780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ct val="10000"/>
              </a:spcAft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Memo?</a:t>
            </a:r>
            <a:endParaRPr lang="en-US" sz="26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257800" y="4191000"/>
            <a:ext cx="2133600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>
              <a:lnSpc>
                <a:spcPct val="90000"/>
              </a:lnSpc>
              <a:spcAft>
                <a:spcPct val="10000"/>
              </a:spcAft>
            </a:pPr>
            <a:r>
              <a:rPr lang="en-US" sz="2600" b="0" dirty="0" smtClean="0">
                <a:solidFill>
                  <a:srgbClr val="002060"/>
                </a:solidFill>
                <a:latin typeface="+mn-lt"/>
                <a:cs typeface="Arial" pitchFamily="34" charset="0"/>
              </a:rPr>
              <a:t>Voice Mail?</a:t>
            </a:r>
            <a:endParaRPr lang="en-US" sz="2600" b="0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36576" rIns="73152" bIns="36576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60000"/>
          </a:lnSpc>
          <a:spcBef>
            <a:spcPct val="20000"/>
          </a:spcBef>
          <a:spcAft>
            <a:spcPct val="0"/>
          </a:spcAft>
          <a:buClrTx/>
          <a:buSzPct val="75000"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8010</TotalTime>
  <Words>1216</Words>
  <Application>Microsoft Office PowerPoint</Application>
  <PresentationFormat>On-screen Show (4:3)</PresentationFormat>
  <Paragraphs>201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Design</vt:lpstr>
      <vt:lpstr>5_Custom Design</vt:lpstr>
      <vt:lpstr>Slide 1</vt:lpstr>
      <vt:lpstr>Topics in This Chapter</vt:lpstr>
      <vt:lpstr>What Business Writing Is</vt:lpstr>
      <vt:lpstr>Guffey’s 3-x-3 Writing Process</vt:lpstr>
      <vt:lpstr>Scheduling the Writing Process</vt:lpstr>
      <vt:lpstr>Components of the First Phase of the Writing Process</vt:lpstr>
      <vt:lpstr>Three Major Audiences to Envision When Determining What to Write</vt:lpstr>
      <vt:lpstr>Questions to Ask When Selecting the Best Channel for a Message</vt:lpstr>
      <vt:lpstr>Questions to Ask When Selecting the Best Channel for a Message</vt:lpstr>
      <vt:lpstr>Media Richness Theory</vt:lpstr>
      <vt:lpstr>Media Richness Theory</vt:lpstr>
      <vt:lpstr>Media Richness Theory</vt:lpstr>
      <vt:lpstr>The Internet Has Increased the Need for Solid Writing Skills</vt:lpstr>
      <vt:lpstr>Eight Adaptive Techniques to Create a Positive Tone in a Message</vt:lpstr>
      <vt:lpstr>Eight Adaptive Techniques to Create a Positive Tone in a Message</vt:lpstr>
      <vt:lpstr>Eight Adaptive Techniques to Create a Positive Tone in a Message</vt:lpstr>
      <vt:lpstr>Eight Adaptive Techniques to Create a Positive Tone in a Message</vt:lpstr>
      <vt:lpstr>Developing Reader Benefits and the “You” View</vt:lpstr>
      <vt:lpstr>Developing Reader Benefits and the “You” View</vt:lpstr>
      <vt:lpstr>Developing Reader Benefits and the “You” View</vt:lpstr>
      <vt:lpstr>Negative Expressions and Their Hidden Messages</vt:lpstr>
      <vt:lpstr>Negative Expressions and Their Hidden Messages</vt:lpstr>
      <vt:lpstr>Team Writing Is Often Necessary for Project Work</vt:lpstr>
      <vt:lpstr>Three Phases for the Team Writing Process</vt:lpstr>
      <vt:lpstr>Adapting to Legal and Ethical Responsibilities</vt:lpstr>
      <vt:lpstr>Adapting to Legal and Ethical Responsibilities</vt:lpstr>
      <vt:lpstr>Adapting to Legal and Ethical Responsibilities</vt:lpstr>
      <vt:lpstr>Adapting to Legal and Ethical Responsibilities</vt:lpstr>
      <vt:lpstr>Four-Factor Test to Assess Fair Use</vt:lpstr>
      <vt:lpstr>How to Ensure Fair Use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Business Messages</dc:title>
  <dc:creator>John S. Donnellan</dc:creator>
  <cp:lastModifiedBy>Mary Draper</cp:lastModifiedBy>
  <cp:revision>859</cp:revision>
  <dcterms:created xsi:type="dcterms:W3CDTF">2007-04-13T20:41:37Z</dcterms:created>
  <dcterms:modified xsi:type="dcterms:W3CDTF">2010-09-27T15:10:18Z</dcterms:modified>
</cp:coreProperties>
</file>