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diagrams/layout5.xml" ContentType="application/vnd.openxmlformats-officedocument.drawingml.diagramLayout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diagrams/layout3.xml" ContentType="application/vnd.openxmlformats-officedocument.drawingml.diagramLayout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698" r:id="rId2"/>
  </p:sldMasterIdLst>
  <p:notesMasterIdLst>
    <p:notesMasterId r:id="rId44"/>
  </p:notesMasterIdLst>
  <p:handoutMasterIdLst>
    <p:handoutMasterId r:id="rId45"/>
  </p:handoutMasterIdLst>
  <p:sldIdLst>
    <p:sldId id="320" r:id="rId3"/>
    <p:sldId id="318" r:id="rId4"/>
    <p:sldId id="259" r:id="rId5"/>
    <p:sldId id="260" r:id="rId6"/>
    <p:sldId id="262" r:id="rId7"/>
    <p:sldId id="310" r:id="rId8"/>
    <p:sldId id="311" r:id="rId9"/>
    <p:sldId id="261" r:id="rId10"/>
    <p:sldId id="265" r:id="rId11"/>
    <p:sldId id="312" r:id="rId12"/>
    <p:sldId id="264" r:id="rId13"/>
    <p:sldId id="313" r:id="rId14"/>
    <p:sldId id="319" r:id="rId15"/>
    <p:sldId id="267" r:id="rId16"/>
    <p:sldId id="291" r:id="rId17"/>
    <p:sldId id="269" r:id="rId18"/>
    <p:sldId id="292" r:id="rId19"/>
    <p:sldId id="293" r:id="rId20"/>
    <p:sldId id="294" r:id="rId21"/>
    <p:sldId id="295" r:id="rId22"/>
    <p:sldId id="270" r:id="rId23"/>
    <p:sldId id="271" r:id="rId24"/>
    <p:sldId id="296" r:id="rId25"/>
    <p:sldId id="297" r:id="rId26"/>
    <p:sldId id="298" r:id="rId27"/>
    <p:sldId id="299" r:id="rId28"/>
    <p:sldId id="300" r:id="rId29"/>
    <p:sldId id="315" r:id="rId30"/>
    <p:sldId id="317" r:id="rId31"/>
    <p:sldId id="301" r:id="rId32"/>
    <p:sldId id="302" r:id="rId33"/>
    <p:sldId id="303" r:id="rId34"/>
    <p:sldId id="276" r:id="rId35"/>
    <p:sldId id="304" r:id="rId36"/>
    <p:sldId id="283" r:id="rId37"/>
    <p:sldId id="305" r:id="rId38"/>
    <p:sldId id="306" r:id="rId39"/>
    <p:sldId id="308" r:id="rId40"/>
    <p:sldId id="309" r:id="rId41"/>
    <p:sldId id="288" r:id="rId42"/>
    <p:sldId id="289" r:id="rId43"/>
  </p:sldIdLst>
  <p:sldSz cx="9144000" cy="6858000" type="screen4x3"/>
  <p:notesSz cx="6858000" cy="9144000"/>
  <p:defaultTextStyle>
    <a:defPPr>
      <a:defRPr lang="en-US"/>
    </a:defPPr>
    <a:lvl1pPr algn="ctr" rtl="0" fontAlgn="base">
      <a:lnSpc>
        <a:spcPct val="60000"/>
      </a:lnSpc>
      <a:spcBef>
        <a:spcPct val="20000"/>
      </a:spcBef>
      <a:spcAft>
        <a:spcPct val="0"/>
      </a:spcAft>
      <a:buSzPct val="75000"/>
      <a:defRPr sz="3200" b="1" kern="1200">
        <a:solidFill>
          <a:schemeClr val="tx1"/>
        </a:solidFill>
        <a:latin typeface="Gill Sans MT" pitchFamily="34" charset="0"/>
        <a:ea typeface="+mn-ea"/>
        <a:cs typeface="+mn-cs"/>
      </a:defRPr>
    </a:lvl1pPr>
    <a:lvl2pPr marL="457200" algn="ctr" rtl="0" fontAlgn="base">
      <a:lnSpc>
        <a:spcPct val="60000"/>
      </a:lnSpc>
      <a:spcBef>
        <a:spcPct val="20000"/>
      </a:spcBef>
      <a:spcAft>
        <a:spcPct val="0"/>
      </a:spcAft>
      <a:buSzPct val="75000"/>
      <a:defRPr sz="3200" b="1" kern="1200">
        <a:solidFill>
          <a:schemeClr val="tx1"/>
        </a:solidFill>
        <a:latin typeface="Gill Sans MT" pitchFamily="34" charset="0"/>
        <a:ea typeface="+mn-ea"/>
        <a:cs typeface="+mn-cs"/>
      </a:defRPr>
    </a:lvl2pPr>
    <a:lvl3pPr marL="914400" algn="ctr" rtl="0" fontAlgn="base">
      <a:lnSpc>
        <a:spcPct val="60000"/>
      </a:lnSpc>
      <a:spcBef>
        <a:spcPct val="20000"/>
      </a:spcBef>
      <a:spcAft>
        <a:spcPct val="0"/>
      </a:spcAft>
      <a:buSzPct val="75000"/>
      <a:defRPr sz="3200" b="1" kern="1200">
        <a:solidFill>
          <a:schemeClr val="tx1"/>
        </a:solidFill>
        <a:latin typeface="Gill Sans MT" pitchFamily="34" charset="0"/>
        <a:ea typeface="+mn-ea"/>
        <a:cs typeface="+mn-cs"/>
      </a:defRPr>
    </a:lvl3pPr>
    <a:lvl4pPr marL="1371600" algn="ctr" rtl="0" fontAlgn="base">
      <a:lnSpc>
        <a:spcPct val="60000"/>
      </a:lnSpc>
      <a:spcBef>
        <a:spcPct val="20000"/>
      </a:spcBef>
      <a:spcAft>
        <a:spcPct val="0"/>
      </a:spcAft>
      <a:buSzPct val="75000"/>
      <a:defRPr sz="3200" b="1" kern="1200">
        <a:solidFill>
          <a:schemeClr val="tx1"/>
        </a:solidFill>
        <a:latin typeface="Gill Sans MT" pitchFamily="34" charset="0"/>
        <a:ea typeface="+mn-ea"/>
        <a:cs typeface="+mn-cs"/>
      </a:defRPr>
    </a:lvl4pPr>
    <a:lvl5pPr marL="1828800" algn="ctr" rtl="0" fontAlgn="base">
      <a:lnSpc>
        <a:spcPct val="60000"/>
      </a:lnSpc>
      <a:spcBef>
        <a:spcPct val="20000"/>
      </a:spcBef>
      <a:spcAft>
        <a:spcPct val="0"/>
      </a:spcAft>
      <a:buSzPct val="75000"/>
      <a:defRPr sz="3200" b="1" kern="1200">
        <a:solidFill>
          <a:schemeClr val="tx1"/>
        </a:solidFill>
        <a:latin typeface="Gill Sans MT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Gill Sans MT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Gill Sans MT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Gill Sans MT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Gill Sans MT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n S. Donnellan" initials="JSD" lastIdx="92" clrIdx="0"/>
  <p:cmAuthor id="1" name="Mary Draper" initials="MD" lastIdx="3" clrIdx="1"/>
  <p:cmAuthor id="2" name="Mary Ellen Guffey" initials="MEG" lastIdx="1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675"/>
    <a:srgbClr val="D89013"/>
    <a:srgbClr val="B9D749"/>
    <a:srgbClr val="B3E23E"/>
    <a:srgbClr val="AAD34D"/>
    <a:srgbClr val="963C26"/>
    <a:srgbClr val="4C7019"/>
    <a:srgbClr val="774286"/>
    <a:srgbClr val="6A831B"/>
    <a:srgbClr val="3B6D8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0" autoAdjust="0"/>
    <p:restoredTop sz="96806" autoAdjust="0"/>
  </p:normalViewPr>
  <p:slideViewPr>
    <p:cSldViewPr>
      <p:cViewPr>
        <p:scale>
          <a:sx n="80" d="100"/>
          <a:sy n="80" d="100"/>
        </p:scale>
        <p:origin x="-1254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C9970E-1D3B-4F79-B3CD-7C640D1DAB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3959EB-B9C8-4876-A283-D6BD66A0CAE7}">
      <dgm:prSet custT="1"/>
      <dgm:spPr>
        <a:solidFill>
          <a:schemeClr val="accent5"/>
        </a:solidFill>
      </dgm:spPr>
      <dgm:t>
        <a:bodyPr/>
        <a:lstStyle/>
        <a:p>
          <a:pPr rtl="0"/>
          <a:r>
            <a:rPr lang="en-US" sz="3000" dirty="0" smtClean="0">
              <a:solidFill>
                <a:schemeClr val="tx1"/>
              </a:solidFill>
            </a:rPr>
            <a:t>Research Methods</a:t>
          </a:r>
          <a:endParaRPr lang="en-US" sz="3000" dirty="0">
            <a:solidFill>
              <a:schemeClr val="tx1"/>
            </a:solidFill>
          </a:endParaRPr>
        </a:p>
      </dgm:t>
    </dgm:pt>
    <dgm:pt modelId="{0FD0FCF4-2BD0-4E26-9A69-09CCBA63FFEF}" type="parTrans" cxnId="{B0A0D72B-7450-4550-949D-49F87A14E4D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26837A2-52A3-4752-AE75-C34A14E4185A}" type="sibTrans" cxnId="{B0A0D72B-7450-4550-949D-49F87A14E4D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AA365FF-BB15-4514-9DBF-B9710833162D}">
      <dgm:prSet custT="1"/>
      <dgm:spPr>
        <a:solidFill>
          <a:schemeClr val="accent5"/>
        </a:solidFill>
      </dgm:spPr>
      <dgm:t>
        <a:bodyPr/>
        <a:lstStyle/>
        <a:p>
          <a:pPr rtl="0"/>
          <a:r>
            <a:rPr lang="en-US" sz="3000" dirty="0" smtClean="0">
              <a:solidFill>
                <a:schemeClr val="tx1"/>
              </a:solidFill>
            </a:rPr>
            <a:t>Ways to Organize and Group Ideas</a:t>
          </a:r>
          <a:endParaRPr lang="en-US" sz="3000" dirty="0">
            <a:solidFill>
              <a:schemeClr val="tx1"/>
            </a:solidFill>
          </a:endParaRPr>
        </a:p>
      </dgm:t>
    </dgm:pt>
    <dgm:pt modelId="{98A2E54A-8A46-412C-BD7F-43A9CF5C8A44}" type="parTrans" cxnId="{A4EF7D3F-04AC-4C95-B0A0-330DF8FC7DB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9C1DBF5-5E71-4297-8352-3344EA65796F}" type="sibTrans" cxnId="{A4EF7D3F-04AC-4C95-B0A0-330DF8FC7DB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02ACB57-98B2-4AA6-AE64-9F4C3E457DCA}">
      <dgm:prSet custT="1"/>
      <dgm:spPr>
        <a:solidFill>
          <a:schemeClr val="accent5"/>
        </a:solidFill>
      </dgm:spPr>
      <dgm:t>
        <a:bodyPr/>
        <a:lstStyle/>
        <a:p>
          <a:pPr rtl="0"/>
          <a:r>
            <a:rPr lang="en-US" sz="3000" dirty="0" smtClean="0">
              <a:solidFill>
                <a:schemeClr val="tx1"/>
              </a:solidFill>
            </a:rPr>
            <a:t>The Direct and Indirect Patterns</a:t>
          </a:r>
          <a:endParaRPr lang="en-US" sz="3000" dirty="0">
            <a:solidFill>
              <a:schemeClr val="tx1"/>
            </a:solidFill>
          </a:endParaRPr>
        </a:p>
      </dgm:t>
    </dgm:pt>
    <dgm:pt modelId="{5CC135E9-602A-4DEB-939E-9F8727105D18}" type="parTrans" cxnId="{CD2509F4-52C2-4172-8A68-6218D9ABFD0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A92041D-F284-4A56-81B4-FC0FE1A5815E}" type="sibTrans" cxnId="{CD2509F4-52C2-4172-8A68-6218D9ABFD0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DDC8C88-EA91-42A4-A1DA-ABFEF1DFFDB6}">
      <dgm:prSet custT="1"/>
      <dgm:spPr>
        <a:solidFill>
          <a:schemeClr val="accent5"/>
        </a:solidFill>
      </dgm:spPr>
      <dgm:t>
        <a:bodyPr/>
        <a:lstStyle/>
        <a:p>
          <a:pPr rtl="0"/>
          <a:r>
            <a:rPr lang="en-US" sz="3000" dirty="0" smtClean="0">
              <a:solidFill>
                <a:schemeClr val="tx1"/>
              </a:solidFill>
            </a:rPr>
            <a:t>How to Create Effective Sentences</a:t>
          </a:r>
          <a:endParaRPr lang="en-US" sz="3000" dirty="0">
            <a:solidFill>
              <a:schemeClr val="tx1"/>
            </a:solidFill>
          </a:endParaRPr>
        </a:p>
      </dgm:t>
    </dgm:pt>
    <dgm:pt modelId="{8ED7E76A-7CB4-4E3D-8F6B-6A7A231BAE74}" type="parTrans" cxnId="{F140B313-2EC5-476E-95F2-0AD65D69B4C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98162E3-697F-474C-A2CE-FFF77DFFA4F9}" type="sibTrans" cxnId="{F140B313-2EC5-476E-95F2-0AD65D69B4C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7B8C829-8998-49A2-8D7A-1F72F14428AD}">
      <dgm:prSet custT="1"/>
      <dgm:spPr>
        <a:solidFill>
          <a:schemeClr val="accent5"/>
        </a:solidFill>
      </dgm:spPr>
      <dgm:t>
        <a:bodyPr/>
        <a:lstStyle/>
        <a:p>
          <a:pPr rtl="0"/>
          <a:r>
            <a:rPr lang="en-US" sz="3000" dirty="0" smtClean="0">
              <a:solidFill>
                <a:schemeClr val="tx1"/>
              </a:solidFill>
            </a:rPr>
            <a:t>How to Create Effective Paragraphs</a:t>
          </a:r>
          <a:endParaRPr lang="en-US" sz="3000" dirty="0">
            <a:solidFill>
              <a:schemeClr val="tx1"/>
            </a:solidFill>
          </a:endParaRPr>
        </a:p>
      </dgm:t>
    </dgm:pt>
    <dgm:pt modelId="{2DED3F90-1857-47C4-83BA-25D46961DF51}" type="parTrans" cxnId="{59811118-627C-43B9-850A-EBD96EB89A4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1982079-D396-481E-8286-6F786A4E9D5F}" type="sibTrans" cxnId="{59811118-627C-43B9-850A-EBD96EB89A4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984C757-9C15-4AA5-A655-4758EE135528}" type="pres">
      <dgm:prSet presAssocID="{ADC9970E-1D3B-4F79-B3CD-7C640D1DAB7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35FC45-DEA1-410F-B4DC-D54E0B866FC4}" type="pres">
      <dgm:prSet presAssocID="{D93959EB-B9C8-4876-A283-D6BD66A0CAE7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1C6452-167F-47B4-AA28-63AFF8D52521}" type="pres">
      <dgm:prSet presAssocID="{826837A2-52A3-4752-AE75-C34A14E4185A}" presName="spacer" presStyleCnt="0"/>
      <dgm:spPr/>
    </dgm:pt>
    <dgm:pt modelId="{AAD32C4B-C996-4D36-B00D-DE2A97EF0B68}" type="pres">
      <dgm:prSet presAssocID="{2AA365FF-BB15-4514-9DBF-B9710833162D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EBF99C-BB28-4C83-8E13-934FBB8EA84D}" type="pres">
      <dgm:prSet presAssocID="{19C1DBF5-5E71-4297-8352-3344EA65796F}" presName="spacer" presStyleCnt="0"/>
      <dgm:spPr/>
    </dgm:pt>
    <dgm:pt modelId="{9C30BCAB-3662-442B-AB0F-F065ED30E987}" type="pres">
      <dgm:prSet presAssocID="{A02ACB57-98B2-4AA6-AE64-9F4C3E457DC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937D09-4FF0-4138-9E9F-CA8820CD2FCF}" type="pres">
      <dgm:prSet presAssocID="{3A92041D-F284-4A56-81B4-FC0FE1A5815E}" presName="spacer" presStyleCnt="0"/>
      <dgm:spPr/>
    </dgm:pt>
    <dgm:pt modelId="{63368414-580D-4A7C-8C06-A5A77D9ADE6D}" type="pres">
      <dgm:prSet presAssocID="{1DDC8C88-EA91-42A4-A1DA-ABFEF1DFFDB6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90B911-B754-49A0-81C8-327A7EE19975}" type="pres">
      <dgm:prSet presAssocID="{198162E3-697F-474C-A2CE-FFF77DFFA4F9}" presName="spacer" presStyleCnt="0"/>
      <dgm:spPr/>
    </dgm:pt>
    <dgm:pt modelId="{59672955-CD0A-44CC-A3ED-BEC22F9CA372}" type="pres">
      <dgm:prSet presAssocID="{F7B8C829-8998-49A2-8D7A-1F72F14428AD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002F4F-E3D9-4C26-81E0-DD7142545C81}" type="presOf" srcId="{D93959EB-B9C8-4876-A283-D6BD66A0CAE7}" destId="{6935FC45-DEA1-410F-B4DC-D54E0B866FC4}" srcOrd="0" destOrd="0" presId="urn:microsoft.com/office/officeart/2005/8/layout/vList2"/>
    <dgm:cxn modelId="{A4EF7D3F-04AC-4C95-B0A0-330DF8FC7DB7}" srcId="{ADC9970E-1D3B-4F79-B3CD-7C640D1DAB75}" destId="{2AA365FF-BB15-4514-9DBF-B9710833162D}" srcOrd="1" destOrd="0" parTransId="{98A2E54A-8A46-412C-BD7F-43A9CF5C8A44}" sibTransId="{19C1DBF5-5E71-4297-8352-3344EA65796F}"/>
    <dgm:cxn modelId="{F140B313-2EC5-476E-95F2-0AD65D69B4C1}" srcId="{ADC9970E-1D3B-4F79-B3CD-7C640D1DAB75}" destId="{1DDC8C88-EA91-42A4-A1DA-ABFEF1DFFDB6}" srcOrd="3" destOrd="0" parTransId="{8ED7E76A-7CB4-4E3D-8F6B-6A7A231BAE74}" sibTransId="{198162E3-697F-474C-A2CE-FFF77DFFA4F9}"/>
    <dgm:cxn modelId="{B0A0D72B-7450-4550-949D-49F87A14E4D8}" srcId="{ADC9970E-1D3B-4F79-B3CD-7C640D1DAB75}" destId="{D93959EB-B9C8-4876-A283-D6BD66A0CAE7}" srcOrd="0" destOrd="0" parTransId="{0FD0FCF4-2BD0-4E26-9A69-09CCBA63FFEF}" sibTransId="{826837A2-52A3-4752-AE75-C34A14E4185A}"/>
    <dgm:cxn modelId="{59811118-627C-43B9-850A-EBD96EB89A4C}" srcId="{ADC9970E-1D3B-4F79-B3CD-7C640D1DAB75}" destId="{F7B8C829-8998-49A2-8D7A-1F72F14428AD}" srcOrd="4" destOrd="0" parTransId="{2DED3F90-1857-47C4-83BA-25D46961DF51}" sibTransId="{A1982079-D396-481E-8286-6F786A4E9D5F}"/>
    <dgm:cxn modelId="{8CDC62BF-9595-45BF-8B48-FB9F4F5B7DF5}" type="presOf" srcId="{1DDC8C88-EA91-42A4-A1DA-ABFEF1DFFDB6}" destId="{63368414-580D-4A7C-8C06-A5A77D9ADE6D}" srcOrd="0" destOrd="0" presId="urn:microsoft.com/office/officeart/2005/8/layout/vList2"/>
    <dgm:cxn modelId="{C78AA914-04F5-4EC1-A242-3409B5713AC0}" type="presOf" srcId="{F7B8C829-8998-49A2-8D7A-1F72F14428AD}" destId="{59672955-CD0A-44CC-A3ED-BEC22F9CA372}" srcOrd="0" destOrd="0" presId="urn:microsoft.com/office/officeart/2005/8/layout/vList2"/>
    <dgm:cxn modelId="{CD5B9097-0219-454E-88B3-2F4C70BE53F2}" type="presOf" srcId="{ADC9970E-1D3B-4F79-B3CD-7C640D1DAB75}" destId="{3984C757-9C15-4AA5-A655-4758EE135528}" srcOrd="0" destOrd="0" presId="urn:microsoft.com/office/officeart/2005/8/layout/vList2"/>
    <dgm:cxn modelId="{A0F171CB-6267-40D0-8500-293FB744D346}" type="presOf" srcId="{2AA365FF-BB15-4514-9DBF-B9710833162D}" destId="{AAD32C4B-C996-4D36-B00D-DE2A97EF0B68}" srcOrd="0" destOrd="0" presId="urn:microsoft.com/office/officeart/2005/8/layout/vList2"/>
    <dgm:cxn modelId="{346F6885-E234-4F54-A4D8-5A348BDC5A74}" type="presOf" srcId="{A02ACB57-98B2-4AA6-AE64-9F4C3E457DCA}" destId="{9C30BCAB-3662-442B-AB0F-F065ED30E987}" srcOrd="0" destOrd="0" presId="urn:microsoft.com/office/officeart/2005/8/layout/vList2"/>
    <dgm:cxn modelId="{CD2509F4-52C2-4172-8A68-6218D9ABFD07}" srcId="{ADC9970E-1D3B-4F79-B3CD-7C640D1DAB75}" destId="{A02ACB57-98B2-4AA6-AE64-9F4C3E457DCA}" srcOrd="2" destOrd="0" parTransId="{5CC135E9-602A-4DEB-939E-9F8727105D18}" sibTransId="{3A92041D-F284-4A56-81B4-FC0FE1A5815E}"/>
    <dgm:cxn modelId="{E0699A5E-4FAE-4532-9764-DC8F42515D03}" type="presParOf" srcId="{3984C757-9C15-4AA5-A655-4758EE135528}" destId="{6935FC45-DEA1-410F-B4DC-D54E0B866FC4}" srcOrd="0" destOrd="0" presId="urn:microsoft.com/office/officeart/2005/8/layout/vList2"/>
    <dgm:cxn modelId="{9932E7E6-D164-4C3A-A980-D708D1204E8C}" type="presParOf" srcId="{3984C757-9C15-4AA5-A655-4758EE135528}" destId="{891C6452-167F-47B4-AA28-63AFF8D52521}" srcOrd="1" destOrd="0" presId="urn:microsoft.com/office/officeart/2005/8/layout/vList2"/>
    <dgm:cxn modelId="{350118E5-2A0D-4937-B3DC-27DB10170CCE}" type="presParOf" srcId="{3984C757-9C15-4AA5-A655-4758EE135528}" destId="{AAD32C4B-C996-4D36-B00D-DE2A97EF0B68}" srcOrd="2" destOrd="0" presId="urn:microsoft.com/office/officeart/2005/8/layout/vList2"/>
    <dgm:cxn modelId="{E590FE25-CC83-4CA9-BE25-F70E0FE8FC20}" type="presParOf" srcId="{3984C757-9C15-4AA5-A655-4758EE135528}" destId="{F8EBF99C-BB28-4C83-8E13-934FBB8EA84D}" srcOrd="3" destOrd="0" presId="urn:microsoft.com/office/officeart/2005/8/layout/vList2"/>
    <dgm:cxn modelId="{648F29C0-C80E-40C3-9B6D-02BECC87BABA}" type="presParOf" srcId="{3984C757-9C15-4AA5-A655-4758EE135528}" destId="{9C30BCAB-3662-442B-AB0F-F065ED30E987}" srcOrd="4" destOrd="0" presId="urn:microsoft.com/office/officeart/2005/8/layout/vList2"/>
    <dgm:cxn modelId="{AD4A1B28-BCB3-48BA-9829-4C8F20D5ABC5}" type="presParOf" srcId="{3984C757-9C15-4AA5-A655-4758EE135528}" destId="{22937D09-4FF0-4138-9E9F-CA8820CD2FCF}" srcOrd="5" destOrd="0" presId="urn:microsoft.com/office/officeart/2005/8/layout/vList2"/>
    <dgm:cxn modelId="{A77B221E-F933-44AD-A586-EA99E803DD29}" type="presParOf" srcId="{3984C757-9C15-4AA5-A655-4758EE135528}" destId="{63368414-580D-4A7C-8C06-A5A77D9ADE6D}" srcOrd="6" destOrd="0" presId="urn:microsoft.com/office/officeart/2005/8/layout/vList2"/>
    <dgm:cxn modelId="{F73BAE61-AA76-493C-B791-C234D9FB06FA}" type="presParOf" srcId="{3984C757-9C15-4AA5-A655-4758EE135528}" destId="{7690B911-B754-49A0-81C8-327A7EE19975}" srcOrd="7" destOrd="0" presId="urn:microsoft.com/office/officeart/2005/8/layout/vList2"/>
    <dgm:cxn modelId="{B509D38C-6246-4612-A864-3ABB55CA230F}" type="presParOf" srcId="{3984C757-9C15-4AA5-A655-4758EE135528}" destId="{59672955-CD0A-44CC-A3ED-BEC22F9CA372}" srcOrd="8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F0058A-B04C-4D3A-A4E6-1EA952C8A12B}" type="doc">
      <dgm:prSet loTypeId="urn:microsoft.com/office/officeart/2005/8/layout/hierarchy4" loCatId="hierarchy" qsTypeId="urn:microsoft.com/office/officeart/2005/8/quickstyle/3d5" qsCatId="3D" csTypeId="urn:microsoft.com/office/officeart/2005/8/colors/accent2_4" csCatId="accent2"/>
      <dgm:spPr/>
      <dgm:t>
        <a:bodyPr/>
        <a:lstStyle/>
        <a:p>
          <a:endParaRPr lang="en-US"/>
        </a:p>
      </dgm:t>
    </dgm:pt>
    <dgm:pt modelId="{FA5C7F31-345F-42A7-9DBD-4A4D1F86CDA7}">
      <dgm:prSet/>
      <dgm:spPr/>
      <dgm:t>
        <a:bodyPr/>
        <a:lstStyle/>
        <a:p>
          <a:pPr rtl="0"/>
          <a:r>
            <a:rPr lang="en-US" dirty="0" smtClean="0"/>
            <a:t>Listing</a:t>
          </a:r>
          <a:endParaRPr lang="en-US" dirty="0"/>
        </a:p>
      </dgm:t>
    </dgm:pt>
    <dgm:pt modelId="{C350366A-5F80-41A7-B731-7A8F9287A867}" type="parTrans" cxnId="{F4B4EB28-4A7A-43F1-A3CD-C280EA706B42}">
      <dgm:prSet/>
      <dgm:spPr/>
      <dgm:t>
        <a:bodyPr/>
        <a:lstStyle/>
        <a:p>
          <a:endParaRPr lang="en-US"/>
        </a:p>
      </dgm:t>
    </dgm:pt>
    <dgm:pt modelId="{88E5D393-E12B-4730-B939-63B48C7CC8B4}" type="sibTrans" cxnId="{F4B4EB28-4A7A-43F1-A3CD-C280EA706B42}">
      <dgm:prSet/>
      <dgm:spPr/>
      <dgm:t>
        <a:bodyPr/>
        <a:lstStyle/>
        <a:p>
          <a:endParaRPr lang="en-US"/>
        </a:p>
      </dgm:t>
    </dgm:pt>
    <dgm:pt modelId="{275DAD05-F60C-421D-9EB7-5C0DA57808E7}">
      <dgm:prSet/>
      <dgm:spPr/>
      <dgm:t>
        <a:bodyPr/>
        <a:lstStyle/>
        <a:p>
          <a:pPr rtl="0"/>
          <a:r>
            <a:rPr lang="en-US" dirty="0" smtClean="0"/>
            <a:t>Outlining</a:t>
          </a:r>
          <a:endParaRPr lang="en-US" dirty="0"/>
        </a:p>
      </dgm:t>
    </dgm:pt>
    <dgm:pt modelId="{C76C0A8C-E148-4519-B982-D0FAE802B881}" type="parTrans" cxnId="{869F6F40-6789-48E8-A9AF-6C0E11EE6B81}">
      <dgm:prSet/>
      <dgm:spPr/>
      <dgm:t>
        <a:bodyPr/>
        <a:lstStyle/>
        <a:p>
          <a:endParaRPr lang="en-US"/>
        </a:p>
      </dgm:t>
    </dgm:pt>
    <dgm:pt modelId="{65728063-AA15-4EC9-98B0-C93775CE4143}" type="sibTrans" cxnId="{869F6F40-6789-48E8-A9AF-6C0E11EE6B81}">
      <dgm:prSet/>
      <dgm:spPr/>
      <dgm:t>
        <a:bodyPr/>
        <a:lstStyle/>
        <a:p>
          <a:endParaRPr lang="en-US"/>
        </a:p>
      </dgm:t>
    </dgm:pt>
    <dgm:pt modelId="{279F83F6-0756-40FE-B59C-6BB4AA1B981F}" type="pres">
      <dgm:prSet presAssocID="{2CF0058A-B04C-4D3A-A4E6-1EA952C8A12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81CC211-02B8-4BCC-B7C3-3A68541F00B3}" type="pres">
      <dgm:prSet presAssocID="{FA5C7F31-345F-42A7-9DBD-4A4D1F86CDA7}" presName="vertOne" presStyleCnt="0"/>
      <dgm:spPr/>
    </dgm:pt>
    <dgm:pt modelId="{9BF700E1-41E3-4E6B-AECD-FE7ADA083F2F}" type="pres">
      <dgm:prSet presAssocID="{FA5C7F31-345F-42A7-9DBD-4A4D1F86CDA7}" presName="txOn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609315-D6DD-4CA4-9A3A-E3C30526D63A}" type="pres">
      <dgm:prSet presAssocID="{FA5C7F31-345F-42A7-9DBD-4A4D1F86CDA7}" presName="horzOne" presStyleCnt="0"/>
      <dgm:spPr/>
    </dgm:pt>
    <dgm:pt modelId="{A64D5B0E-67AB-4D47-9814-37CC6962DF44}" type="pres">
      <dgm:prSet presAssocID="{88E5D393-E12B-4730-B939-63B48C7CC8B4}" presName="sibSpaceOne" presStyleCnt="0"/>
      <dgm:spPr/>
    </dgm:pt>
    <dgm:pt modelId="{84FE4D96-B5FF-4125-9127-A92E65A9E693}" type="pres">
      <dgm:prSet presAssocID="{275DAD05-F60C-421D-9EB7-5C0DA57808E7}" presName="vertOne" presStyleCnt="0"/>
      <dgm:spPr/>
    </dgm:pt>
    <dgm:pt modelId="{DE7428C5-702E-433E-8DDD-7EE3F250EF21}" type="pres">
      <dgm:prSet presAssocID="{275DAD05-F60C-421D-9EB7-5C0DA57808E7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661CAE-02E4-4D19-95C1-2302697E63D0}" type="pres">
      <dgm:prSet presAssocID="{275DAD05-F60C-421D-9EB7-5C0DA57808E7}" presName="horzOne" presStyleCnt="0"/>
      <dgm:spPr/>
    </dgm:pt>
  </dgm:ptLst>
  <dgm:cxnLst>
    <dgm:cxn modelId="{9AEFE0C4-5316-4C11-8F7F-5E52B2BC705C}" type="presOf" srcId="{275DAD05-F60C-421D-9EB7-5C0DA57808E7}" destId="{DE7428C5-702E-433E-8DDD-7EE3F250EF21}" srcOrd="0" destOrd="0" presId="urn:microsoft.com/office/officeart/2005/8/layout/hierarchy4"/>
    <dgm:cxn modelId="{5EE274A7-F560-4E86-BCC2-F19E9A37C650}" type="presOf" srcId="{2CF0058A-B04C-4D3A-A4E6-1EA952C8A12B}" destId="{279F83F6-0756-40FE-B59C-6BB4AA1B981F}" srcOrd="0" destOrd="0" presId="urn:microsoft.com/office/officeart/2005/8/layout/hierarchy4"/>
    <dgm:cxn modelId="{F4B4EB28-4A7A-43F1-A3CD-C280EA706B42}" srcId="{2CF0058A-B04C-4D3A-A4E6-1EA952C8A12B}" destId="{FA5C7F31-345F-42A7-9DBD-4A4D1F86CDA7}" srcOrd="0" destOrd="0" parTransId="{C350366A-5F80-41A7-B731-7A8F9287A867}" sibTransId="{88E5D393-E12B-4730-B939-63B48C7CC8B4}"/>
    <dgm:cxn modelId="{869F6F40-6789-48E8-A9AF-6C0E11EE6B81}" srcId="{2CF0058A-B04C-4D3A-A4E6-1EA952C8A12B}" destId="{275DAD05-F60C-421D-9EB7-5C0DA57808E7}" srcOrd="1" destOrd="0" parTransId="{C76C0A8C-E148-4519-B982-D0FAE802B881}" sibTransId="{65728063-AA15-4EC9-98B0-C93775CE4143}"/>
    <dgm:cxn modelId="{F4016D86-8AC5-4EE4-8FD8-09E45DE91CE5}" type="presOf" srcId="{FA5C7F31-345F-42A7-9DBD-4A4D1F86CDA7}" destId="{9BF700E1-41E3-4E6B-AECD-FE7ADA083F2F}" srcOrd="0" destOrd="0" presId="urn:microsoft.com/office/officeart/2005/8/layout/hierarchy4"/>
    <dgm:cxn modelId="{8CAC3BE1-93DD-4831-9195-5DFDD0E6E09D}" type="presParOf" srcId="{279F83F6-0756-40FE-B59C-6BB4AA1B981F}" destId="{481CC211-02B8-4BCC-B7C3-3A68541F00B3}" srcOrd="0" destOrd="0" presId="urn:microsoft.com/office/officeart/2005/8/layout/hierarchy4"/>
    <dgm:cxn modelId="{2CD41A29-4DDE-4295-A1E8-55E8C81F1E86}" type="presParOf" srcId="{481CC211-02B8-4BCC-B7C3-3A68541F00B3}" destId="{9BF700E1-41E3-4E6B-AECD-FE7ADA083F2F}" srcOrd="0" destOrd="0" presId="urn:microsoft.com/office/officeart/2005/8/layout/hierarchy4"/>
    <dgm:cxn modelId="{D7E10A78-B32E-4534-94F1-1A2C48BED598}" type="presParOf" srcId="{481CC211-02B8-4BCC-B7C3-3A68541F00B3}" destId="{91609315-D6DD-4CA4-9A3A-E3C30526D63A}" srcOrd="1" destOrd="0" presId="urn:microsoft.com/office/officeart/2005/8/layout/hierarchy4"/>
    <dgm:cxn modelId="{2C9A706D-4D83-4749-9242-63C797DBF264}" type="presParOf" srcId="{279F83F6-0756-40FE-B59C-6BB4AA1B981F}" destId="{A64D5B0E-67AB-4D47-9814-37CC6962DF44}" srcOrd="1" destOrd="0" presId="urn:microsoft.com/office/officeart/2005/8/layout/hierarchy4"/>
    <dgm:cxn modelId="{7B91DCE1-BD4F-42B7-99C5-E7B66B80B267}" type="presParOf" srcId="{279F83F6-0756-40FE-B59C-6BB4AA1B981F}" destId="{84FE4D96-B5FF-4125-9127-A92E65A9E693}" srcOrd="2" destOrd="0" presId="urn:microsoft.com/office/officeart/2005/8/layout/hierarchy4"/>
    <dgm:cxn modelId="{50BC7888-DDFB-431B-BBEC-D12398D721CD}" type="presParOf" srcId="{84FE4D96-B5FF-4125-9127-A92E65A9E693}" destId="{DE7428C5-702E-433E-8DDD-7EE3F250EF21}" srcOrd="0" destOrd="0" presId="urn:microsoft.com/office/officeart/2005/8/layout/hierarchy4"/>
    <dgm:cxn modelId="{ECEA4053-7C9D-41C8-9C25-CCEBAF8EFE57}" type="presParOf" srcId="{84FE4D96-B5FF-4125-9127-A92E65A9E693}" destId="{DC661CAE-02E4-4D19-95C1-2302697E63D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528F7E-1A8E-4C79-A31D-25B44934021E}" type="doc">
      <dgm:prSet loTypeId="urn:microsoft.com/office/officeart/2005/8/layout/arrow6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432AD9-2B13-41F0-A7FA-101EECCAE80D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The direct pattern for receptive audiences</a:t>
          </a:r>
          <a:endParaRPr lang="en-US" dirty="0"/>
        </a:p>
      </dgm:t>
    </dgm:pt>
    <dgm:pt modelId="{4D66FB07-A4AF-49AD-8943-55C3BC990790}" type="parTrans" cxnId="{402D5274-62C3-4C58-B92D-B67E1305CCC3}">
      <dgm:prSet/>
      <dgm:spPr/>
      <dgm:t>
        <a:bodyPr/>
        <a:lstStyle/>
        <a:p>
          <a:endParaRPr lang="en-US"/>
        </a:p>
      </dgm:t>
    </dgm:pt>
    <dgm:pt modelId="{5AB308C7-0993-403D-8730-EDF5FCA5DE93}" type="sibTrans" cxnId="{402D5274-62C3-4C58-B92D-B67E1305CCC3}">
      <dgm:prSet/>
      <dgm:spPr/>
      <dgm:t>
        <a:bodyPr/>
        <a:lstStyle/>
        <a:p>
          <a:endParaRPr lang="en-US"/>
        </a:p>
      </dgm:t>
    </dgm:pt>
    <dgm:pt modelId="{9F4A503A-BE50-420F-9946-6D3D69ADB1D9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The indirect pattern for unreceptive audiences</a:t>
          </a:r>
          <a:endParaRPr lang="en-US" dirty="0"/>
        </a:p>
      </dgm:t>
    </dgm:pt>
    <dgm:pt modelId="{1ABF9DD2-493D-498C-A479-CEB80B7125FA}" type="parTrans" cxnId="{E0350193-704B-425E-8227-FCF1B887EB8F}">
      <dgm:prSet/>
      <dgm:spPr/>
      <dgm:t>
        <a:bodyPr/>
        <a:lstStyle/>
        <a:p>
          <a:endParaRPr lang="en-US"/>
        </a:p>
      </dgm:t>
    </dgm:pt>
    <dgm:pt modelId="{4AE1563E-5384-4692-88C6-7CA2C8BA5CCF}" type="sibTrans" cxnId="{E0350193-704B-425E-8227-FCF1B887EB8F}">
      <dgm:prSet/>
      <dgm:spPr/>
      <dgm:t>
        <a:bodyPr/>
        <a:lstStyle/>
        <a:p>
          <a:endParaRPr lang="en-US"/>
        </a:p>
      </dgm:t>
    </dgm:pt>
    <dgm:pt modelId="{AAEE93E2-9216-4854-AFC5-57D2F25F3992}" type="pres">
      <dgm:prSet presAssocID="{68528F7E-1A8E-4C79-A31D-25B44934021E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B3FBEE-0EA9-4ECC-B599-9C7BBCC78583}" type="pres">
      <dgm:prSet presAssocID="{68528F7E-1A8E-4C79-A31D-25B44934021E}" presName="ribbon" presStyleLbl="node1" presStyleIdx="0" presStyleCnt="1"/>
      <dgm:spPr/>
    </dgm:pt>
    <dgm:pt modelId="{07228A7D-47F0-4185-9B43-D33F8DCDFEC9}" type="pres">
      <dgm:prSet presAssocID="{68528F7E-1A8E-4C79-A31D-25B44934021E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194540-3341-4D10-A8C6-4446F02A2D91}" type="pres">
      <dgm:prSet presAssocID="{68528F7E-1A8E-4C79-A31D-25B44934021E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746CF9-4AC5-4763-9F26-347D01504AE2}" type="presOf" srcId="{AE432AD9-2B13-41F0-A7FA-101EECCAE80D}" destId="{07228A7D-47F0-4185-9B43-D33F8DCDFEC9}" srcOrd="0" destOrd="0" presId="urn:microsoft.com/office/officeart/2005/8/layout/arrow6"/>
    <dgm:cxn modelId="{402D5274-62C3-4C58-B92D-B67E1305CCC3}" srcId="{68528F7E-1A8E-4C79-A31D-25B44934021E}" destId="{AE432AD9-2B13-41F0-A7FA-101EECCAE80D}" srcOrd="0" destOrd="0" parTransId="{4D66FB07-A4AF-49AD-8943-55C3BC990790}" sibTransId="{5AB308C7-0993-403D-8730-EDF5FCA5DE93}"/>
    <dgm:cxn modelId="{61F35199-76F3-4638-A1DE-A2C2D67D0E30}" type="presOf" srcId="{9F4A503A-BE50-420F-9946-6D3D69ADB1D9}" destId="{0D194540-3341-4D10-A8C6-4446F02A2D91}" srcOrd="0" destOrd="0" presId="urn:microsoft.com/office/officeart/2005/8/layout/arrow6"/>
    <dgm:cxn modelId="{E0350193-704B-425E-8227-FCF1B887EB8F}" srcId="{68528F7E-1A8E-4C79-A31D-25B44934021E}" destId="{9F4A503A-BE50-420F-9946-6D3D69ADB1D9}" srcOrd="1" destOrd="0" parTransId="{1ABF9DD2-493D-498C-A479-CEB80B7125FA}" sibTransId="{4AE1563E-5384-4692-88C6-7CA2C8BA5CCF}"/>
    <dgm:cxn modelId="{8D3B1D79-2ED9-417A-B0F9-C036199583A8}" type="presOf" srcId="{68528F7E-1A8E-4C79-A31D-25B44934021E}" destId="{AAEE93E2-9216-4854-AFC5-57D2F25F3992}" srcOrd="0" destOrd="0" presId="urn:microsoft.com/office/officeart/2005/8/layout/arrow6"/>
    <dgm:cxn modelId="{50AB42EC-F0B8-4008-8BDB-C5C95AF2488B}" type="presParOf" srcId="{AAEE93E2-9216-4854-AFC5-57D2F25F3992}" destId="{15B3FBEE-0EA9-4ECC-B599-9C7BBCC78583}" srcOrd="0" destOrd="0" presId="urn:microsoft.com/office/officeart/2005/8/layout/arrow6"/>
    <dgm:cxn modelId="{52820B5C-C011-4204-A457-B6C8D10C3464}" type="presParOf" srcId="{AAEE93E2-9216-4854-AFC5-57D2F25F3992}" destId="{07228A7D-47F0-4185-9B43-D33F8DCDFEC9}" srcOrd="1" destOrd="0" presId="urn:microsoft.com/office/officeart/2005/8/layout/arrow6"/>
    <dgm:cxn modelId="{CF869B9D-9D61-410D-B894-B93CC04EE17B}" type="presParOf" srcId="{AAEE93E2-9216-4854-AFC5-57D2F25F3992}" destId="{0D194540-3341-4D10-A8C6-4446F02A2D91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F825E8-EA39-45E9-91A7-F50945C51B2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D8BBE9-D2A4-44BE-B9BB-3A909EF3DC9C}">
      <dgm:prSet/>
      <dgm:spPr>
        <a:solidFill>
          <a:schemeClr val="accent5"/>
        </a:solidFill>
      </dgm:spPr>
      <dgm:t>
        <a:bodyPr/>
        <a:lstStyle/>
        <a:p>
          <a:pPr algn="l" rtl="0"/>
          <a:r>
            <a:rPr lang="en-US" dirty="0" smtClean="0">
              <a:solidFill>
                <a:schemeClr val="tx1"/>
              </a:solidFill>
            </a:rPr>
            <a:t>Direct Plan</a:t>
          </a:r>
          <a:endParaRPr lang="en-US" dirty="0">
            <a:solidFill>
              <a:schemeClr val="tx1"/>
            </a:solidFill>
          </a:endParaRPr>
        </a:p>
      </dgm:t>
    </dgm:pt>
    <dgm:pt modelId="{C6BCD52F-7F6D-4D0F-8530-ED983399B546}" type="parTrans" cxnId="{DEDA3B2E-A17F-469C-97D4-541C8A048681}">
      <dgm:prSet/>
      <dgm:spPr/>
      <dgm:t>
        <a:bodyPr/>
        <a:lstStyle/>
        <a:p>
          <a:endParaRPr lang="en-US"/>
        </a:p>
      </dgm:t>
    </dgm:pt>
    <dgm:pt modelId="{0A8B4D7A-64ED-4118-A5CF-2F3F789CEFE1}" type="sibTrans" cxnId="{DEDA3B2E-A17F-469C-97D4-541C8A048681}">
      <dgm:prSet/>
      <dgm:spPr/>
      <dgm:t>
        <a:bodyPr/>
        <a:lstStyle/>
        <a:p>
          <a:endParaRPr lang="en-US"/>
        </a:p>
      </dgm:t>
    </dgm:pt>
    <dgm:pt modelId="{668EE28B-460C-4CAA-A83B-980F17D71CE1}">
      <dgm:prSet/>
      <dgm:spPr/>
      <dgm:t>
        <a:bodyPr/>
        <a:lstStyle/>
        <a:p>
          <a:pPr rtl="0"/>
          <a:r>
            <a:rPr lang="en-US" dirty="0" smtClean="0"/>
            <a:t>Main sentence followed by supporting sentences (best for defining, classifying, illustrating, and describing ideas)</a:t>
          </a:r>
          <a:endParaRPr lang="en-US" dirty="0"/>
        </a:p>
      </dgm:t>
    </dgm:pt>
    <dgm:pt modelId="{873209AE-F447-4A8D-B43C-2D5FC799D891}" type="parTrans" cxnId="{627836AD-6C02-42EE-AA17-A03406DE2AC3}">
      <dgm:prSet/>
      <dgm:spPr/>
      <dgm:t>
        <a:bodyPr/>
        <a:lstStyle/>
        <a:p>
          <a:endParaRPr lang="en-US"/>
        </a:p>
      </dgm:t>
    </dgm:pt>
    <dgm:pt modelId="{8C4A9ACE-2617-4CDA-875C-B8311276B486}" type="sibTrans" cxnId="{627836AD-6C02-42EE-AA17-A03406DE2AC3}">
      <dgm:prSet/>
      <dgm:spPr/>
      <dgm:t>
        <a:bodyPr/>
        <a:lstStyle/>
        <a:p>
          <a:endParaRPr lang="en-US"/>
        </a:p>
      </dgm:t>
    </dgm:pt>
    <dgm:pt modelId="{9150950D-B18B-4B0F-A30F-5BC641C0F651}">
      <dgm:prSet/>
      <dgm:spPr>
        <a:solidFill>
          <a:schemeClr val="accent5"/>
        </a:solidFill>
      </dgm:spPr>
      <dgm:t>
        <a:bodyPr/>
        <a:lstStyle/>
        <a:p>
          <a:pPr algn="l" rtl="0"/>
          <a:r>
            <a:rPr lang="en-US" dirty="0" smtClean="0">
              <a:solidFill>
                <a:schemeClr val="tx1"/>
              </a:solidFill>
            </a:rPr>
            <a:t>Pivoting Plan</a:t>
          </a:r>
          <a:endParaRPr lang="en-US" dirty="0">
            <a:solidFill>
              <a:schemeClr val="tx1"/>
            </a:solidFill>
          </a:endParaRPr>
        </a:p>
      </dgm:t>
    </dgm:pt>
    <dgm:pt modelId="{CEC3DE76-DF64-43E9-A84F-908DB82C31D5}" type="parTrans" cxnId="{71656328-3E3E-4D6F-AC18-AD69B7B6E67B}">
      <dgm:prSet/>
      <dgm:spPr/>
      <dgm:t>
        <a:bodyPr/>
        <a:lstStyle/>
        <a:p>
          <a:endParaRPr lang="en-US"/>
        </a:p>
      </dgm:t>
    </dgm:pt>
    <dgm:pt modelId="{14A4F782-510E-4F1D-8C79-18F379405F12}" type="sibTrans" cxnId="{71656328-3E3E-4D6F-AC18-AD69B7B6E67B}">
      <dgm:prSet/>
      <dgm:spPr/>
      <dgm:t>
        <a:bodyPr/>
        <a:lstStyle/>
        <a:p>
          <a:endParaRPr lang="en-US"/>
        </a:p>
      </dgm:t>
    </dgm:pt>
    <dgm:pt modelId="{50B7E1BE-42F0-483D-9A2D-26CD665127D3}">
      <dgm:prSet/>
      <dgm:spPr/>
      <dgm:t>
        <a:bodyPr/>
        <a:lstStyle/>
        <a:p>
          <a:pPr rtl="0"/>
          <a:r>
            <a:rPr lang="en-US" dirty="0" smtClean="0"/>
            <a:t>Limiting sentences, main sentence, supporting sentences (for comparing and contrasting)</a:t>
          </a:r>
          <a:endParaRPr lang="en-US" dirty="0"/>
        </a:p>
      </dgm:t>
    </dgm:pt>
    <dgm:pt modelId="{4070E85A-B33C-4D4B-AAB3-381A2648521E}" type="parTrans" cxnId="{63067D3A-5250-4EE9-A850-8A6001EB1DB4}">
      <dgm:prSet/>
      <dgm:spPr/>
      <dgm:t>
        <a:bodyPr/>
        <a:lstStyle/>
        <a:p>
          <a:endParaRPr lang="en-US"/>
        </a:p>
      </dgm:t>
    </dgm:pt>
    <dgm:pt modelId="{48B384F8-2CF0-49EA-B2F8-9D4F0641D5B7}" type="sibTrans" cxnId="{63067D3A-5250-4EE9-A850-8A6001EB1DB4}">
      <dgm:prSet/>
      <dgm:spPr/>
      <dgm:t>
        <a:bodyPr/>
        <a:lstStyle/>
        <a:p>
          <a:endParaRPr lang="en-US"/>
        </a:p>
      </dgm:t>
    </dgm:pt>
    <dgm:pt modelId="{F58534A1-9D00-4C1B-8BDF-C3E7C68D7B1B}">
      <dgm:prSet/>
      <dgm:spPr>
        <a:solidFill>
          <a:schemeClr val="accent5"/>
        </a:solidFill>
      </dgm:spPr>
      <dgm:t>
        <a:bodyPr/>
        <a:lstStyle/>
        <a:p>
          <a:pPr algn="l" rtl="0"/>
          <a:r>
            <a:rPr lang="en-US" dirty="0" smtClean="0">
              <a:solidFill>
                <a:schemeClr val="tx1"/>
              </a:solidFill>
            </a:rPr>
            <a:t>Indirect Plan</a:t>
          </a:r>
          <a:endParaRPr lang="en-US" dirty="0">
            <a:solidFill>
              <a:schemeClr val="tx1"/>
            </a:solidFill>
          </a:endParaRPr>
        </a:p>
      </dgm:t>
    </dgm:pt>
    <dgm:pt modelId="{1A75376C-B1E4-43C9-9204-970FB69256FC}" type="parTrans" cxnId="{EA6D0F0A-A8CE-4E02-91CC-1DAE769743BA}">
      <dgm:prSet/>
      <dgm:spPr/>
      <dgm:t>
        <a:bodyPr/>
        <a:lstStyle/>
        <a:p>
          <a:endParaRPr lang="en-US"/>
        </a:p>
      </dgm:t>
    </dgm:pt>
    <dgm:pt modelId="{D7A2B290-E8FD-4F28-825D-BC4EAC562652}" type="sibTrans" cxnId="{EA6D0F0A-A8CE-4E02-91CC-1DAE769743BA}">
      <dgm:prSet/>
      <dgm:spPr/>
      <dgm:t>
        <a:bodyPr/>
        <a:lstStyle/>
        <a:p>
          <a:endParaRPr lang="en-US"/>
        </a:p>
      </dgm:t>
    </dgm:pt>
    <dgm:pt modelId="{267B1B0B-FA2A-469A-8585-2016D0F17487}">
      <dgm:prSet/>
      <dgm:spPr/>
      <dgm:t>
        <a:bodyPr/>
        <a:lstStyle/>
        <a:p>
          <a:pPr rtl="0"/>
          <a:r>
            <a:rPr lang="en-US" dirty="0" smtClean="0"/>
            <a:t>Supporting sentences, main sentence (good for describing causes followed by effects)</a:t>
          </a:r>
          <a:endParaRPr lang="en-US" dirty="0"/>
        </a:p>
      </dgm:t>
    </dgm:pt>
    <dgm:pt modelId="{589C2961-AB74-4A8B-91B7-6132CD29C80F}" type="parTrans" cxnId="{5EFEC1F5-E9EC-4E84-BB43-FB562B26F172}">
      <dgm:prSet/>
      <dgm:spPr/>
      <dgm:t>
        <a:bodyPr/>
        <a:lstStyle/>
        <a:p>
          <a:endParaRPr lang="en-US"/>
        </a:p>
      </dgm:t>
    </dgm:pt>
    <dgm:pt modelId="{13286A71-D2AD-4ADF-92F4-1A098C44160C}" type="sibTrans" cxnId="{5EFEC1F5-E9EC-4E84-BB43-FB562B26F172}">
      <dgm:prSet/>
      <dgm:spPr/>
      <dgm:t>
        <a:bodyPr/>
        <a:lstStyle/>
        <a:p>
          <a:endParaRPr lang="en-US"/>
        </a:p>
      </dgm:t>
    </dgm:pt>
    <dgm:pt modelId="{2CDEA246-A4A4-4CFC-891D-52AD0DC68E65}" type="pres">
      <dgm:prSet presAssocID="{1FF825E8-EA39-45E9-91A7-F50945C51B2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1178C0-F89E-4D26-BAE7-7FFB3E03E75E}" type="pres">
      <dgm:prSet presAssocID="{35D8BBE9-D2A4-44BE-B9BB-3A909EF3DC9C}" presName="linNode" presStyleCnt="0"/>
      <dgm:spPr/>
    </dgm:pt>
    <dgm:pt modelId="{E621FDC4-6DAA-4CAC-A1DF-EFC6EB6F5F40}" type="pres">
      <dgm:prSet presAssocID="{35D8BBE9-D2A4-44BE-B9BB-3A909EF3DC9C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DCB5CE-A3F3-4400-AA6D-0F69EA7B3D5D}" type="pres">
      <dgm:prSet presAssocID="{35D8BBE9-D2A4-44BE-B9BB-3A909EF3DC9C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0A508A-54EB-4F51-B5A6-DF77F479E309}" type="pres">
      <dgm:prSet presAssocID="{0A8B4D7A-64ED-4118-A5CF-2F3F789CEFE1}" presName="sp" presStyleCnt="0"/>
      <dgm:spPr/>
    </dgm:pt>
    <dgm:pt modelId="{E2E08528-2BC5-4FD7-99F6-649C60471E13}" type="pres">
      <dgm:prSet presAssocID="{9150950D-B18B-4B0F-A30F-5BC641C0F651}" presName="linNode" presStyleCnt="0"/>
      <dgm:spPr/>
    </dgm:pt>
    <dgm:pt modelId="{957CF379-5A03-448D-AB7D-1218AA071920}" type="pres">
      <dgm:prSet presAssocID="{9150950D-B18B-4B0F-A30F-5BC641C0F651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924C2D-C067-4C6C-AD67-2567421F0E7A}" type="pres">
      <dgm:prSet presAssocID="{9150950D-B18B-4B0F-A30F-5BC641C0F651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B03EB8-EC30-4B43-B8F8-D268D6057B7C}" type="pres">
      <dgm:prSet presAssocID="{14A4F782-510E-4F1D-8C79-18F379405F12}" presName="sp" presStyleCnt="0"/>
      <dgm:spPr/>
    </dgm:pt>
    <dgm:pt modelId="{38861264-7C46-42E8-9274-AFE610D30AB8}" type="pres">
      <dgm:prSet presAssocID="{F58534A1-9D00-4C1B-8BDF-C3E7C68D7B1B}" presName="linNode" presStyleCnt="0"/>
      <dgm:spPr/>
    </dgm:pt>
    <dgm:pt modelId="{3C001D55-B2BB-46EB-A181-D25E9466951C}" type="pres">
      <dgm:prSet presAssocID="{F58534A1-9D00-4C1B-8BDF-C3E7C68D7B1B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F0A42A-8F4D-4721-B8F4-754AECFABAF0}" type="pres">
      <dgm:prSet presAssocID="{F58534A1-9D00-4C1B-8BDF-C3E7C68D7B1B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9053D7-E96C-4702-B753-354BA01C8E24}" type="presOf" srcId="{50B7E1BE-42F0-483D-9A2D-26CD665127D3}" destId="{F2924C2D-C067-4C6C-AD67-2567421F0E7A}" srcOrd="0" destOrd="0" presId="urn:microsoft.com/office/officeart/2005/8/layout/vList5"/>
    <dgm:cxn modelId="{EA6D0F0A-A8CE-4E02-91CC-1DAE769743BA}" srcId="{1FF825E8-EA39-45E9-91A7-F50945C51B28}" destId="{F58534A1-9D00-4C1B-8BDF-C3E7C68D7B1B}" srcOrd="2" destOrd="0" parTransId="{1A75376C-B1E4-43C9-9204-970FB69256FC}" sibTransId="{D7A2B290-E8FD-4F28-825D-BC4EAC562652}"/>
    <dgm:cxn modelId="{63067D3A-5250-4EE9-A850-8A6001EB1DB4}" srcId="{9150950D-B18B-4B0F-A30F-5BC641C0F651}" destId="{50B7E1BE-42F0-483D-9A2D-26CD665127D3}" srcOrd="0" destOrd="0" parTransId="{4070E85A-B33C-4D4B-AAB3-381A2648521E}" sibTransId="{48B384F8-2CF0-49EA-B2F8-9D4F0641D5B7}"/>
    <dgm:cxn modelId="{5EFEC1F5-E9EC-4E84-BB43-FB562B26F172}" srcId="{F58534A1-9D00-4C1B-8BDF-C3E7C68D7B1B}" destId="{267B1B0B-FA2A-469A-8585-2016D0F17487}" srcOrd="0" destOrd="0" parTransId="{589C2961-AB74-4A8B-91B7-6132CD29C80F}" sibTransId="{13286A71-D2AD-4ADF-92F4-1A098C44160C}"/>
    <dgm:cxn modelId="{A8E2F1C2-46EC-4930-A0E8-D4F36E906C1E}" type="presOf" srcId="{35D8BBE9-D2A4-44BE-B9BB-3A909EF3DC9C}" destId="{E621FDC4-6DAA-4CAC-A1DF-EFC6EB6F5F40}" srcOrd="0" destOrd="0" presId="urn:microsoft.com/office/officeart/2005/8/layout/vList5"/>
    <dgm:cxn modelId="{627836AD-6C02-42EE-AA17-A03406DE2AC3}" srcId="{35D8BBE9-D2A4-44BE-B9BB-3A909EF3DC9C}" destId="{668EE28B-460C-4CAA-A83B-980F17D71CE1}" srcOrd="0" destOrd="0" parTransId="{873209AE-F447-4A8D-B43C-2D5FC799D891}" sibTransId="{8C4A9ACE-2617-4CDA-875C-B8311276B486}"/>
    <dgm:cxn modelId="{D2681CCB-DA91-4E37-8558-A8AE92B96FED}" type="presOf" srcId="{668EE28B-460C-4CAA-A83B-980F17D71CE1}" destId="{F1DCB5CE-A3F3-4400-AA6D-0F69EA7B3D5D}" srcOrd="0" destOrd="0" presId="urn:microsoft.com/office/officeart/2005/8/layout/vList5"/>
    <dgm:cxn modelId="{00B9914B-BA7A-4B2C-8B81-99E681A02A7F}" type="presOf" srcId="{9150950D-B18B-4B0F-A30F-5BC641C0F651}" destId="{957CF379-5A03-448D-AB7D-1218AA071920}" srcOrd="0" destOrd="0" presId="urn:microsoft.com/office/officeart/2005/8/layout/vList5"/>
    <dgm:cxn modelId="{6CE46B05-BFC3-4204-9B8C-3594CC099DA7}" type="presOf" srcId="{267B1B0B-FA2A-469A-8585-2016D0F17487}" destId="{03F0A42A-8F4D-4721-B8F4-754AECFABAF0}" srcOrd="0" destOrd="0" presId="urn:microsoft.com/office/officeart/2005/8/layout/vList5"/>
    <dgm:cxn modelId="{71656328-3E3E-4D6F-AC18-AD69B7B6E67B}" srcId="{1FF825E8-EA39-45E9-91A7-F50945C51B28}" destId="{9150950D-B18B-4B0F-A30F-5BC641C0F651}" srcOrd="1" destOrd="0" parTransId="{CEC3DE76-DF64-43E9-A84F-908DB82C31D5}" sibTransId="{14A4F782-510E-4F1D-8C79-18F379405F12}"/>
    <dgm:cxn modelId="{EEC67566-6BA5-434A-8DB7-985555E969BA}" type="presOf" srcId="{F58534A1-9D00-4C1B-8BDF-C3E7C68D7B1B}" destId="{3C001D55-B2BB-46EB-A181-D25E9466951C}" srcOrd="0" destOrd="0" presId="urn:microsoft.com/office/officeart/2005/8/layout/vList5"/>
    <dgm:cxn modelId="{DEDA3B2E-A17F-469C-97D4-541C8A048681}" srcId="{1FF825E8-EA39-45E9-91A7-F50945C51B28}" destId="{35D8BBE9-D2A4-44BE-B9BB-3A909EF3DC9C}" srcOrd="0" destOrd="0" parTransId="{C6BCD52F-7F6D-4D0F-8530-ED983399B546}" sibTransId="{0A8B4D7A-64ED-4118-A5CF-2F3F789CEFE1}"/>
    <dgm:cxn modelId="{4B167C6E-C344-4F40-BE38-87A7051DFC91}" type="presOf" srcId="{1FF825E8-EA39-45E9-91A7-F50945C51B28}" destId="{2CDEA246-A4A4-4CFC-891D-52AD0DC68E65}" srcOrd="0" destOrd="0" presId="urn:microsoft.com/office/officeart/2005/8/layout/vList5"/>
    <dgm:cxn modelId="{78E0004D-EFE0-4C6D-87F7-A1AED8FB459F}" type="presParOf" srcId="{2CDEA246-A4A4-4CFC-891D-52AD0DC68E65}" destId="{C41178C0-F89E-4D26-BAE7-7FFB3E03E75E}" srcOrd="0" destOrd="0" presId="urn:microsoft.com/office/officeart/2005/8/layout/vList5"/>
    <dgm:cxn modelId="{5AB6012D-22E1-4742-8774-FF507944AF46}" type="presParOf" srcId="{C41178C0-F89E-4D26-BAE7-7FFB3E03E75E}" destId="{E621FDC4-6DAA-4CAC-A1DF-EFC6EB6F5F40}" srcOrd="0" destOrd="0" presId="urn:microsoft.com/office/officeart/2005/8/layout/vList5"/>
    <dgm:cxn modelId="{29378105-F83B-4BE7-849D-AD00812B2CEF}" type="presParOf" srcId="{C41178C0-F89E-4D26-BAE7-7FFB3E03E75E}" destId="{F1DCB5CE-A3F3-4400-AA6D-0F69EA7B3D5D}" srcOrd="1" destOrd="0" presId="urn:microsoft.com/office/officeart/2005/8/layout/vList5"/>
    <dgm:cxn modelId="{70578A18-5A9A-4934-B1D2-A9D9B50274BF}" type="presParOf" srcId="{2CDEA246-A4A4-4CFC-891D-52AD0DC68E65}" destId="{1C0A508A-54EB-4F51-B5A6-DF77F479E309}" srcOrd="1" destOrd="0" presId="urn:microsoft.com/office/officeart/2005/8/layout/vList5"/>
    <dgm:cxn modelId="{8F60E1D2-41E8-4B18-9EC2-872F9E218E5C}" type="presParOf" srcId="{2CDEA246-A4A4-4CFC-891D-52AD0DC68E65}" destId="{E2E08528-2BC5-4FD7-99F6-649C60471E13}" srcOrd="2" destOrd="0" presId="urn:microsoft.com/office/officeart/2005/8/layout/vList5"/>
    <dgm:cxn modelId="{B07EE5E9-79BC-4575-95BC-8D7455BFE10E}" type="presParOf" srcId="{E2E08528-2BC5-4FD7-99F6-649C60471E13}" destId="{957CF379-5A03-448D-AB7D-1218AA071920}" srcOrd="0" destOrd="0" presId="urn:microsoft.com/office/officeart/2005/8/layout/vList5"/>
    <dgm:cxn modelId="{35ABC78B-A8F4-4B52-9C7D-3E7888E70C5F}" type="presParOf" srcId="{E2E08528-2BC5-4FD7-99F6-649C60471E13}" destId="{F2924C2D-C067-4C6C-AD67-2567421F0E7A}" srcOrd="1" destOrd="0" presId="urn:microsoft.com/office/officeart/2005/8/layout/vList5"/>
    <dgm:cxn modelId="{2F791949-57D6-433D-9A9C-08FA52B0D838}" type="presParOf" srcId="{2CDEA246-A4A4-4CFC-891D-52AD0DC68E65}" destId="{2FB03EB8-EC30-4B43-B8F8-D268D6057B7C}" srcOrd="3" destOrd="0" presId="urn:microsoft.com/office/officeart/2005/8/layout/vList5"/>
    <dgm:cxn modelId="{A31F7AB3-8147-468A-8CC2-08C3D5756B32}" type="presParOf" srcId="{2CDEA246-A4A4-4CFC-891D-52AD0DC68E65}" destId="{38861264-7C46-42E8-9274-AFE610D30AB8}" srcOrd="4" destOrd="0" presId="urn:microsoft.com/office/officeart/2005/8/layout/vList5"/>
    <dgm:cxn modelId="{3EE870B7-CA7E-4134-AD53-5ED309DD2A4F}" type="presParOf" srcId="{38861264-7C46-42E8-9274-AFE610D30AB8}" destId="{3C001D55-B2BB-46EB-A181-D25E9466951C}" srcOrd="0" destOrd="0" presId="urn:microsoft.com/office/officeart/2005/8/layout/vList5"/>
    <dgm:cxn modelId="{28491582-E156-4F31-A403-DEC5FC346E13}" type="presParOf" srcId="{38861264-7C46-42E8-9274-AFE610D30AB8}" destId="{03F0A42A-8F4D-4721-B8F4-754AECFABAF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F825E8-EA39-45E9-91A7-F50945C51B2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D8BBE9-D2A4-44BE-B9BB-3A909EF3DC9C}">
      <dgm:prSet/>
      <dgm:spPr>
        <a:solidFill>
          <a:schemeClr val="accent5"/>
        </a:solidFill>
      </dgm:spPr>
      <dgm:t>
        <a:bodyPr/>
        <a:lstStyle/>
        <a:p>
          <a:pPr algn="l" rtl="0"/>
          <a:r>
            <a:rPr lang="en-US" dirty="0" smtClean="0">
              <a:solidFill>
                <a:schemeClr val="tx1"/>
              </a:solidFill>
            </a:rPr>
            <a:t>Sustain the key idea</a:t>
          </a:r>
          <a:endParaRPr lang="en-US" dirty="0">
            <a:solidFill>
              <a:schemeClr val="tx1"/>
            </a:solidFill>
          </a:endParaRPr>
        </a:p>
      </dgm:t>
    </dgm:pt>
    <dgm:pt modelId="{C6BCD52F-7F6D-4D0F-8530-ED983399B546}" type="parTrans" cxnId="{DEDA3B2E-A17F-469C-97D4-541C8A048681}">
      <dgm:prSet/>
      <dgm:spPr/>
      <dgm:t>
        <a:bodyPr/>
        <a:lstStyle/>
        <a:p>
          <a:endParaRPr lang="en-US"/>
        </a:p>
      </dgm:t>
    </dgm:pt>
    <dgm:pt modelId="{0A8B4D7A-64ED-4118-A5CF-2F3F789CEFE1}" type="sibTrans" cxnId="{DEDA3B2E-A17F-469C-97D4-541C8A048681}">
      <dgm:prSet/>
      <dgm:spPr/>
      <dgm:t>
        <a:bodyPr/>
        <a:lstStyle/>
        <a:p>
          <a:endParaRPr lang="en-US"/>
        </a:p>
      </dgm:t>
    </dgm:pt>
    <dgm:pt modelId="{668EE28B-460C-4CAA-A83B-980F17D71CE1}">
      <dgm:prSet/>
      <dgm:spPr/>
      <dgm:t>
        <a:bodyPr/>
        <a:lstStyle/>
        <a:p>
          <a:pPr rtl="0"/>
          <a:r>
            <a:rPr lang="en-US" dirty="0" smtClean="0"/>
            <a:t>Repeat a key expression or use a similar one throughout a paragraph.</a:t>
          </a:r>
          <a:endParaRPr lang="en-US" dirty="0"/>
        </a:p>
      </dgm:t>
    </dgm:pt>
    <dgm:pt modelId="{873209AE-F447-4A8D-B43C-2D5FC799D891}" type="parTrans" cxnId="{627836AD-6C02-42EE-AA17-A03406DE2AC3}">
      <dgm:prSet/>
      <dgm:spPr/>
      <dgm:t>
        <a:bodyPr/>
        <a:lstStyle/>
        <a:p>
          <a:endParaRPr lang="en-US"/>
        </a:p>
      </dgm:t>
    </dgm:pt>
    <dgm:pt modelId="{8C4A9ACE-2617-4CDA-875C-B8311276B486}" type="sibTrans" cxnId="{627836AD-6C02-42EE-AA17-A03406DE2AC3}">
      <dgm:prSet/>
      <dgm:spPr/>
      <dgm:t>
        <a:bodyPr/>
        <a:lstStyle/>
        <a:p>
          <a:endParaRPr lang="en-US"/>
        </a:p>
      </dgm:t>
    </dgm:pt>
    <dgm:pt modelId="{9150950D-B18B-4B0F-A30F-5BC641C0F651}">
      <dgm:prSet/>
      <dgm:spPr>
        <a:solidFill>
          <a:schemeClr val="accent5"/>
        </a:solidFill>
      </dgm:spPr>
      <dgm:t>
        <a:bodyPr/>
        <a:lstStyle/>
        <a:p>
          <a:pPr algn="l" rtl="0"/>
          <a:r>
            <a:rPr lang="en-US" dirty="0" smtClean="0">
              <a:solidFill>
                <a:schemeClr val="tx1"/>
              </a:solidFill>
            </a:rPr>
            <a:t>Dovetail sentences</a:t>
          </a:r>
          <a:endParaRPr lang="en-US" dirty="0">
            <a:solidFill>
              <a:schemeClr val="tx1"/>
            </a:solidFill>
          </a:endParaRPr>
        </a:p>
      </dgm:t>
    </dgm:pt>
    <dgm:pt modelId="{CEC3DE76-DF64-43E9-A84F-908DB82C31D5}" type="parTrans" cxnId="{71656328-3E3E-4D6F-AC18-AD69B7B6E67B}">
      <dgm:prSet/>
      <dgm:spPr/>
      <dgm:t>
        <a:bodyPr/>
        <a:lstStyle/>
        <a:p>
          <a:endParaRPr lang="en-US"/>
        </a:p>
      </dgm:t>
    </dgm:pt>
    <dgm:pt modelId="{14A4F782-510E-4F1D-8C79-18F379405F12}" type="sibTrans" cxnId="{71656328-3E3E-4D6F-AC18-AD69B7B6E67B}">
      <dgm:prSet/>
      <dgm:spPr/>
      <dgm:t>
        <a:bodyPr/>
        <a:lstStyle/>
        <a:p>
          <a:endParaRPr lang="en-US"/>
        </a:p>
      </dgm:t>
    </dgm:pt>
    <dgm:pt modelId="{50B7E1BE-42F0-483D-9A2D-26CD665127D3}">
      <dgm:prSet/>
      <dgm:spPr/>
      <dgm:t>
        <a:bodyPr/>
        <a:lstStyle/>
        <a:p>
          <a:pPr rtl="0"/>
          <a:r>
            <a:rPr lang="en-US" b="0" dirty="0" smtClean="0"/>
            <a:t>Connect the beginning of each new sentence with a word from the end of the previous sentence.</a:t>
          </a:r>
          <a:endParaRPr lang="en-US" b="0" dirty="0"/>
        </a:p>
      </dgm:t>
    </dgm:pt>
    <dgm:pt modelId="{4070E85A-B33C-4D4B-AAB3-381A2648521E}" type="parTrans" cxnId="{63067D3A-5250-4EE9-A850-8A6001EB1DB4}">
      <dgm:prSet/>
      <dgm:spPr/>
      <dgm:t>
        <a:bodyPr/>
        <a:lstStyle/>
        <a:p>
          <a:endParaRPr lang="en-US"/>
        </a:p>
      </dgm:t>
    </dgm:pt>
    <dgm:pt modelId="{48B384F8-2CF0-49EA-B2F8-9D4F0641D5B7}" type="sibTrans" cxnId="{63067D3A-5250-4EE9-A850-8A6001EB1DB4}">
      <dgm:prSet/>
      <dgm:spPr/>
      <dgm:t>
        <a:bodyPr/>
        <a:lstStyle/>
        <a:p>
          <a:endParaRPr lang="en-US"/>
        </a:p>
      </dgm:t>
    </dgm:pt>
    <dgm:pt modelId="{F58534A1-9D00-4C1B-8BDF-C3E7C68D7B1B}">
      <dgm:prSet/>
      <dgm:spPr>
        <a:solidFill>
          <a:schemeClr val="accent5"/>
        </a:solidFill>
      </dgm:spPr>
      <dgm:t>
        <a:bodyPr/>
        <a:lstStyle/>
        <a:p>
          <a:pPr algn="l" rtl="0"/>
          <a:r>
            <a:rPr lang="en-US" dirty="0" smtClean="0">
              <a:solidFill>
                <a:schemeClr val="tx1"/>
              </a:solidFill>
            </a:rPr>
            <a:t>Use a pronoun</a:t>
          </a:r>
          <a:endParaRPr lang="en-US" dirty="0">
            <a:solidFill>
              <a:schemeClr val="tx1"/>
            </a:solidFill>
          </a:endParaRPr>
        </a:p>
      </dgm:t>
    </dgm:pt>
    <dgm:pt modelId="{1A75376C-B1E4-43C9-9204-970FB69256FC}" type="parTrans" cxnId="{EA6D0F0A-A8CE-4E02-91CC-1DAE769743BA}">
      <dgm:prSet/>
      <dgm:spPr/>
      <dgm:t>
        <a:bodyPr/>
        <a:lstStyle/>
        <a:p>
          <a:endParaRPr lang="en-US"/>
        </a:p>
      </dgm:t>
    </dgm:pt>
    <dgm:pt modelId="{D7A2B290-E8FD-4F28-825D-BC4EAC562652}" type="sibTrans" cxnId="{EA6D0F0A-A8CE-4E02-91CC-1DAE769743BA}">
      <dgm:prSet/>
      <dgm:spPr/>
      <dgm:t>
        <a:bodyPr/>
        <a:lstStyle/>
        <a:p>
          <a:endParaRPr lang="en-US"/>
        </a:p>
      </dgm:t>
    </dgm:pt>
    <dgm:pt modelId="{267B1B0B-FA2A-469A-8585-2016D0F17487}">
      <dgm:prSet/>
      <dgm:spPr/>
      <dgm:t>
        <a:bodyPr/>
        <a:lstStyle/>
        <a:p>
          <a:pPr rtl="0"/>
          <a:r>
            <a:rPr lang="en-US" dirty="0" smtClean="0"/>
            <a:t>Use a pronoun in one sentence to refer to a noun in the previous sentence.</a:t>
          </a:r>
          <a:endParaRPr lang="en-US" dirty="0"/>
        </a:p>
      </dgm:t>
    </dgm:pt>
    <dgm:pt modelId="{589C2961-AB74-4A8B-91B7-6132CD29C80F}" type="parTrans" cxnId="{5EFEC1F5-E9EC-4E84-BB43-FB562B26F172}">
      <dgm:prSet/>
      <dgm:spPr/>
      <dgm:t>
        <a:bodyPr/>
        <a:lstStyle/>
        <a:p>
          <a:endParaRPr lang="en-US"/>
        </a:p>
      </dgm:t>
    </dgm:pt>
    <dgm:pt modelId="{13286A71-D2AD-4ADF-92F4-1A098C44160C}" type="sibTrans" cxnId="{5EFEC1F5-E9EC-4E84-BB43-FB562B26F172}">
      <dgm:prSet/>
      <dgm:spPr/>
      <dgm:t>
        <a:bodyPr/>
        <a:lstStyle/>
        <a:p>
          <a:endParaRPr lang="en-US"/>
        </a:p>
      </dgm:t>
    </dgm:pt>
    <dgm:pt modelId="{2CDEA246-A4A4-4CFC-891D-52AD0DC68E65}" type="pres">
      <dgm:prSet presAssocID="{1FF825E8-EA39-45E9-91A7-F50945C51B2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1178C0-F89E-4D26-BAE7-7FFB3E03E75E}" type="pres">
      <dgm:prSet presAssocID="{35D8BBE9-D2A4-44BE-B9BB-3A909EF3DC9C}" presName="linNode" presStyleCnt="0"/>
      <dgm:spPr/>
    </dgm:pt>
    <dgm:pt modelId="{E621FDC4-6DAA-4CAC-A1DF-EFC6EB6F5F40}" type="pres">
      <dgm:prSet presAssocID="{35D8BBE9-D2A4-44BE-B9BB-3A909EF3DC9C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DCB5CE-A3F3-4400-AA6D-0F69EA7B3D5D}" type="pres">
      <dgm:prSet presAssocID="{35D8BBE9-D2A4-44BE-B9BB-3A909EF3DC9C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0A508A-54EB-4F51-B5A6-DF77F479E309}" type="pres">
      <dgm:prSet presAssocID="{0A8B4D7A-64ED-4118-A5CF-2F3F789CEFE1}" presName="sp" presStyleCnt="0"/>
      <dgm:spPr/>
    </dgm:pt>
    <dgm:pt modelId="{E2E08528-2BC5-4FD7-99F6-649C60471E13}" type="pres">
      <dgm:prSet presAssocID="{9150950D-B18B-4B0F-A30F-5BC641C0F651}" presName="linNode" presStyleCnt="0"/>
      <dgm:spPr/>
    </dgm:pt>
    <dgm:pt modelId="{957CF379-5A03-448D-AB7D-1218AA071920}" type="pres">
      <dgm:prSet presAssocID="{9150950D-B18B-4B0F-A30F-5BC641C0F651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924C2D-C067-4C6C-AD67-2567421F0E7A}" type="pres">
      <dgm:prSet presAssocID="{9150950D-B18B-4B0F-A30F-5BC641C0F651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B03EB8-EC30-4B43-B8F8-D268D6057B7C}" type="pres">
      <dgm:prSet presAssocID="{14A4F782-510E-4F1D-8C79-18F379405F12}" presName="sp" presStyleCnt="0"/>
      <dgm:spPr/>
    </dgm:pt>
    <dgm:pt modelId="{38861264-7C46-42E8-9274-AFE610D30AB8}" type="pres">
      <dgm:prSet presAssocID="{F58534A1-9D00-4C1B-8BDF-C3E7C68D7B1B}" presName="linNode" presStyleCnt="0"/>
      <dgm:spPr/>
    </dgm:pt>
    <dgm:pt modelId="{3C001D55-B2BB-46EB-A181-D25E9466951C}" type="pres">
      <dgm:prSet presAssocID="{F58534A1-9D00-4C1B-8BDF-C3E7C68D7B1B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F0A42A-8F4D-4721-B8F4-754AECFABAF0}" type="pres">
      <dgm:prSet presAssocID="{F58534A1-9D00-4C1B-8BDF-C3E7C68D7B1B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5B2CA4-0FC3-4C7B-A0FC-D14EF41D1C07}" type="presOf" srcId="{668EE28B-460C-4CAA-A83B-980F17D71CE1}" destId="{F1DCB5CE-A3F3-4400-AA6D-0F69EA7B3D5D}" srcOrd="0" destOrd="0" presId="urn:microsoft.com/office/officeart/2005/8/layout/vList5"/>
    <dgm:cxn modelId="{EA6D0F0A-A8CE-4E02-91CC-1DAE769743BA}" srcId="{1FF825E8-EA39-45E9-91A7-F50945C51B28}" destId="{F58534A1-9D00-4C1B-8BDF-C3E7C68D7B1B}" srcOrd="2" destOrd="0" parTransId="{1A75376C-B1E4-43C9-9204-970FB69256FC}" sibTransId="{D7A2B290-E8FD-4F28-825D-BC4EAC562652}"/>
    <dgm:cxn modelId="{63067D3A-5250-4EE9-A850-8A6001EB1DB4}" srcId="{9150950D-B18B-4B0F-A30F-5BC641C0F651}" destId="{50B7E1BE-42F0-483D-9A2D-26CD665127D3}" srcOrd="0" destOrd="0" parTransId="{4070E85A-B33C-4D4B-AAB3-381A2648521E}" sibTransId="{48B384F8-2CF0-49EA-B2F8-9D4F0641D5B7}"/>
    <dgm:cxn modelId="{5EFEC1F5-E9EC-4E84-BB43-FB562B26F172}" srcId="{F58534A1-9D00-4C1B-8BDF-C3E7C68D7B1B}" destId="{267B1B0B-FA2A-469A-8585-2016D0F17487}" srcOrd="0" destOrd="0" parTransId="{589C2961-AB74-4A8B-91B7-6132CD29C80F}" sibTransId="{13286A71-D2AD-4ADF-92F4-1A098C44160C}"/>
    <dgm:cxn modelId="{87E09C85-67C7-4202-9302-62B1612AC61F}" type="presOf" srcId="{1FF825E8-EA39-45E9-91A7-F50945C51B28}" destId="{2CDEA246-A4A4-4CFC-891D-52AD0DC68E65}" srcOrd="0" destOrd="0" presId="urn:microsoft.com/office/officeart/2005/8/layout/vList5"/>
    <dgm:cxn modelId="{627836AD-6C02-42EE-AA17-A03406DE2AC3}" srcId="{35D8BBE9-D2A4-44BE-B9BB-3A909EF3DC9C}" destId="{668EE28B-460C-4CAA-A83B-980F17D71CE1}" srcOrd="0" destOrd="0" parTransId="{873209AE-F447-4A8D-B43C-2D5FC799D891}" sibTransId="{8C4A9ACE-2617-4CDA-875C-B8311276B486}"/>
    <dgm:cxn modelId="{2E3E05CE-5328-420E-9CF0-7AE7AC1BD98D}" type="presOf" srcId="{50B7E1BE-42F0-483D-9A2D-26CD665127D3}" destId="{F2924C2D-C067-4C6C-AD67-2567421F0E7A}" srcOrd="0" destOrd="0" presId="urn:microsoft.com/office/officeart/2005/8/layout/vList5"/>
    <dgm:cxn modelId="{71656328-3E3E-4D6F-AC18-AD69B7B6E67B}" srcId="{1FF825E8-EA39-45E9-91A7-F50945C51B28}" destId="{9150950D-B18B-4B0F-A30F-5BC641C0F651}" srcOrd="1" destOrd="0" parTransId="{CEC3DE76-DF64-43E9-A84F-908DB82C31D5}" sibTransId="{14A4F782-510E-4F1D-8C79-18F379405F12}"/>
    <dgm:cxn modelId="{0B51F6A2-79A5-41EB-A915-64617DC92C75}" type="presOf" srcId="{35D8BBE9-D2A4-44BE-B9BB-3A909EF3DC9C}" destId="{E621FDC4-6DAA-4CAC-A1DF-EFC6EB6F5F40}" srcOrd="0" destOrd="0" presId="urn:microsoft.com/office/officeart/2005/8/layout/vList5"/>
    <dgm:cxn modelId="{0099FB12-46EA-471E-BF09-EE53B5967D68}" type="presOf" srcId="{9150950D-B18B-4B0F-A30F-5BC641C0F651}" destId="{957CF379-5A03-448D-AB7D-1218AA071920}" srcOrd="0" destOrd="0" presId="urn:microsoft.com/office/officeart/2005/8/layout/vList5"/>
    <dgm:cxn modelId="{A7E02655-7E83-488E-A66B-2610AEDE1D22}" type="presOf" srcId="{267B1B0B-FA2A-469A-8585-2016D0F17487}" destId="{03F0A42A-8F4D-4721-B8F4-754AECFABAF0}" srcOrd="0" destOrd="0" presId="urn:microsoft.com/office/officeart/2005/8/layout/vList5"/>
    <dgm:cxn modelId="{DEDA3B2E-A17F-469C-97D4-541C8A048681}" srcId="{1FF825E8-EA39-45E9-91A7-F50945C51B28}" destId="{35D8BBE9-D2A4-44BE-B9BB-3A909EF3DC9C}" srcOrd="0" destOrd="0" parTransId="{C6BCD52F-7F6D-4D0F-8530-ED983399B546}" sibTransId="{0A8B4D7A-64ED-4118-A5CF-2F3F789CEFE1}"/>
    <dgm:cxn modelId="{9F665893-A75F-40B7-B63A-0C60F5D822F7}" type="presOf" srcId="{F58534A1-9D00-4C1B-8BDF-C3E7C68D7B1B}" destId="{3C001D55-B2BB-46EB-A181-D25E9466951C}" srcOrd="0" destOrd="0" presId="urn:microsoft.com/office/officeart/2005/8/layout/vList5"/>
    <dgm:cxn modelId="{74EEA1F0-FC92-4292-9557-09BD3FD8C136}" type="presParOf" srcId="{2CDEA246-A4A4-4CFC-891D-52AD0DC68E65}" destId="{C41178C0-F89E-4D26-BAE7-7FFB3E03E75E}" srcOrd="0" destOrd="0" presId="urn:microsoft.com/office/officeart/2005/8/layout/vList5"/>
    <dgm:cxn modelId="{30B66753-BF8F-4ADF-B7B7-540238422EC1}" type="presParOf" srcId="{C41178C0-F89E-4D26-BAE7-7FFB3E03E75E}" destId="{E621FDC4-6DAA-4CAC-A1DF-EFC6EB6F5F40}" srcOrd="0" destOrd="0" presId="urn:microsoft.com/office/officeart/2005/8/layout/vList5"/>
    <dgm:cxn modelId="{820153D8-7504-49C5-B044-992B310BDB56}" type="presParOf" srcId="{C41178C0-F89E-4D26-BAE7-7FFB3E03E75E}" destId="{F1DCB5CE-A3F3-4400-AA6D-0F69EA7B3D5D}" srcOrd="1" destOrd="0" presId="urn:microsoft.com/office/officeart/2005/8/layout/vList5"/>
    <dgm:cxn modelId="{BB3DD319-ADB0-4097-8521-F71FB316502C}" type="presParOf" srcId="{2CDEA246-A4A4-4CFC-891D-52AD0DC68E65}" destId="{1C0A508A-54EB-4F51-B5A6-DF77F479E309}" srcOrd="1" destOrd="0" presId="urn:microsoft.com/office/officeart/2005/8/layout/vList5"/>
    <dgm:cxn modelId="{2E0B3384-63FE-45FC-AFA1-AB79085EE5B8}" type="presParOf" srcId="{2CDEA246-A4A4-4CFC-891D-52AD0DC68E65}" destId="{E2E08528-2BC5-4FD7-99F6-649C60471E13}" srcOrd="2" destOrd="0" presId="urn:microsoft.com/office/officeart/2005/8/layout/vList5"/>
    <dgm:cxn modelId="{912DE83C-B085-46ED-B4DC-17FB3B040DFF}" type="presParOf" srcId="{E2E08528-2BC5-4FD7-99F6-649C60471E13}" destId="{957CF379-5A03-448D-AB7D-1218AA071920}" srcOrd="0" destOrd="0" presId="urn:microsoft.com/office/officeart/2005/8/layout/vList5"/>
    <dgm:cxn modelId="{19A0E5BC-AD88-481B-86FD-33F713B9F4FF}" type="presParOf" srcId="{E2E08528-2BC5-4FD7-99F6-649C60471E13}" destId="{F2924C2D-C067-4C6C-AD67-2567421F0E7A}" srcOrd="1" destOrd="0" presId="urn:microsoft.com/office/officeart/2005/8/layout/vList5"/>
    <dgm:cxn modelId="{426DF887-F33E-4498-A9D7-04AA66DCF8FC}" type="presParOf" srcId="{2CDEA246-A4A4-4CFC-891D-52AD0DC68E65}" destId="{2FB03EB8-EC30-4B43-B8F8-D268D6057B7C}" srcOrd="3" destOrd="0" presId="urn:microsoft.com/office/officeart/2005/8/layout/vList5"/>
    <dgm:cxn modelId="{C5386AC9-E57E-4648-8807-52600950AF32}" type="presParOf" srcId="{2CDEA246-A4A4-4CFC-891D-52AD0DC68E65}" destId="{38861264-7C46-42E8-9274-AFE610D30AB8}" srcOrd="4" destOrd="0" presId="urn:microsoft.com/office/officeart/2005/8/layout/vList5"/>
    <dgm:cxn modelId="{A16E118A-D5EF-4C73-BAA7-6B71536BE430}" type="presParOf" srcId="{38861264-7C46-42E8-9274-AFE610D30AB8}" destId="{3C001D55-B2BB-46EB-A181-D25E9466951C}" srcOrd="0" destOrd="0" presId="urn:microsoft.com/office/officeart/2005/8/layout/vList5"/>
    <dgm:cxn modelId="{48E727A4-F27F-4062-B55E-39FE9A1D06F6}" type="presParOf" srcId="{38861264-7C46-42E8-9274-AFE610D30AB8}" destId="{03F0A42A-8F4D-4721-B8F4-754AECFABAF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935FC45-DEA1-410F-B4DC-D54E0B866FC4}">
      <dsp:nvSpPr>
        <dsp:cNvPr id="0" name=""/>
        <dsp:cNvSpPr/>
      </dsp:nvSpPr>
      <dsp:spPr>
        <a:xfrm>
          <a:off x="0" y="16740"/>
          <a:ext cx="8686800" cy="767520"/>
        </a:xfrm>
        <a:prstGeom prst="roundRect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tx1"/>
              </a:solidFill>
            </a:rPr>
            <a:t>Research Methods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0" y="16740"/>
        <a:ext cx="8686800" cy="767520"/>
      </dsp:txXfrm>
    </dsp:sp>
    <dsp:sp modelId="{AAD32C4B-C996-4D36-B00D-DE2A97EF0B68}">
      <dsp:nvSpPr>
        <dsp:cNvPr id="0" name=""/>
        <dsp:cNvSpPr/>
      </dsp:nvSpPr>
      <dsp:spPr>
        <a:xfrm>
          <a:off x="0" y="902340"/>
          <a:ext cx="8686800" cy="767520"/>
        </a:xfrm>
        <a:prstGeom prst="roundRect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tx1"/>
              </a:solidFill>
            </a:rPr>
            <a:t>Ways to Organize and Group Ideas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0" y="902340"/>
        <a:ext cx="8686800" cy="767520"/>
      </dsp:txXfrm>
    </dsp:sp>
    <dsp:sp modelId="{9C30BCAB-3662-442B-AB0F-F065ED30E987}">
      <dsp:nvSpPr>
        <dsp:cNvPr id="0" name=""/>
        <dsp:cNvSpPr/>
      </dsp:nvSpPr>
      <dsp:spPr>
        <a:xfrm>
          <a:off x="0" y="1787940"/>
          <a:ext cx="8686800" cy="767520"/>
        </a:xfrm>
        <a:prstGeom prst="roundRect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tx1"/>
              </a:solidFill>
            </a:rPr>
            <a:t>The Direct and Indirect Patterns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0" y="1787940"/>
        <a:ext cx="8686800" cy="767520"/>
      </dsp:txXfrm>
    </dsp:sp>
    <dsp:sp modelId="{63368414-580D-4A7C-8C06-A5A77D9ADE6D}">
      <dsp:nvSpPr>
        <dsp:cNvPr id="0" name=""/>
        <dsp:cNvSpPr/>
      </dsp:nvSpPr>
      <dsp:spPr>
        <a:xfrm>
          <a:off x="0" y="2673540"/>
          <a:ext cx="8686800" cy="767520"/>
        </a:xfrm>
        <a:prstGeom prst="roundRect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tx1"/>
              </a:solidFill>
            </a:rPr>
            <a:t>How to Create Effective Sentences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0" y="2673540"/>
        <a:ext cx="8686800" cy="767520"/>
      </dsp:txXfrm>
    </dsp:sp>
    <dsp:sp modelId="{59672955-CD0A-44CC-A3ED-BEC22F9CA372}">
      <dsp:nvSpPr>
        <dsp:cNvPr id="0" name=""/>
        <dsp:cNvSpPr/>
      </dsp:nvSpPr>
      <dsp:spPr>
        <a:xfrm>
          <a:off x="0" y="3559140"/>
          <a:ext cx="8686800" cy="767520"/>
        </a:xfrm>
        <a:prstGeom prst="roundRect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tx1"/>
              </a:solidFill>
            </a:rPr>
            <a:t>How to Create Effective Paragraphs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0" y="3559140"/>
        <a:ext cx="8686800" cy="76752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BF700E1-41E3-4E6B-AECD-FE7ADA083F2F}">
      <dsp:nvSpPr>
        <dsp:cNvPr id="0" name=""/>
        <dsp:cNvSpPr/>
      </dsp:nvSpPr>
      <dsp:spPr>
        <a:xfrm>
          <a:off x="2907" y="0"/>
          <a:ext cx="3898701" cy="3962399"/>
        </a:xfrm>
        <a:prstGeom prst="roundRect">
          <a:avLst>
            <a:gd name="adj" fmla="val 10000"/>
          </a:avLst>
        </a:prstGeom>
        <a:solidFill>
          <a:schemeClr val="accent2">
            <a:shade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lvl="0" algn="ctr" defTabSz="2800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300" kern="1200" dirty="0" smtClean="0"/>
            <a:t>Listing</a:t>
          </a:r>
          <a:endParaRPr lang="en-US" sz="6300" kern="1200" dirty="0"/>
        </a:p>
      </dsp:txBody>
      <dsp:txXfrm>
        <a:off x="2907" y="0"/>
        <a:ext cx="3898701" cy="3962399"/>
      </dsp:txXfrm>
    </dsp:sp>
    <dsp:sp modelId="{DE7428C5-702E-433E-8DDD-7EE3F250EF21}">
      <dsp:nvSpPr>
        <dsp:cNvPr id="0" name=""/>
        <dsp:cNvSpPr/>
      </dsp:nvSpPr>
      <dsp:spPr>
        <a:xfrm>
          <a:off x="4556590" y="0"/>
          <a:ext cx="3898701" cy="3962399"/>
        </a:xfrm>
        <a:prstGeom prst="roundRect">
          <a:avLst>
            <a:gd name="adj" fmla="val 10000"/>
          </a:avLst>
        </a:prstGeom>
        <a:solidFill>
          <a:schemeClr val="accent2">
            <a:shade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lvl="0" algn="ctr" defTabSz="2800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300" kern="1200" dirty="0" smtClean="0"/>
            <a:t>Outlining</a:t>
          </a:r>
          <a:endParaRPr lang="en-US" sz="6300" kern="1200" dirty="0"/>
        </a:p>
      </dsp:txBody>
      <dsp:txXfrm>
        <a:off x="4556590" y="0"/>
        <a:ext cx="3898701" cy="396239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E326E-C5ED-4F1C-879E-845DD620CFEA}" type="datetimeFigureOut">
              <a:rPr lang="en-US" smtClean="0"/>
              <a:pPr/>
              <a:t>9/27/2010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F4B71-64FD-44D9-9112-C1B510D5C6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SzTx/>
              <a:defRPr sz="1200" b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defRPr sz="1200" b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SzTx/>
              <a:defRPr sz="1200" b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defRPr sz="1200" b="0">
                <a:latin typeface="Arial" charset="0"/>
              </a:defRPr>
            </a:lvl1pPr>
          </a:lstStyle>
          <a:p>
            <a:fld id="{8BBBF66A-ABB3-4ADD-8C9C-F8AD88EED8BC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820CF9-EA11-44C4-99A2-EA94770F49FB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1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C94608-9AFF-40D5-92E0-2A45D52878ED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3184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84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000" i="1" dirty="0">
                <a:latin typeface="Times New Roman" pitchFamily="18" charset="0"/>
              </a:rPr>
              <a:t>8</a:t>
            </a:r>
          </a:p>
        </p:txBody>
      </p:sp>
      <p:sp>
        <p:nvSpPr>
          <p:cNvPr id="3184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84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84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3184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C94608-9AFF-40D5-92E0-2A45D52878ED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3184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84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000" i="1" dirty="0">
                <a:latin typeface="Times New Roman" pitchFamily="18" charset="0"/>
              </a:rPr>
              <a:t>8</a:t>
            </a:r>
          </a:p>
        </p:txBody>
      </p:sp>
      <p:sp>
        <p:nvSpPr>
          <p:cNvPr id="3184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84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84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3184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C94608-9AFF-40D5-92E0-2A45D52878ED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3184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84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000" i="1" dirty="0">
                <a:latin typeface="Times New Roman" pitchFamily="18" charset="0"/>
              </a:rPr>
              <a:t>8</a:t>
            </a:r>
          </a:p>
        </p:txBody>
      </p:sp>
      <p:sp>
        <p:nvSpPr>
          <p:cNvPr id="3184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84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84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3184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C94608-9AFF-40D5-92E0-2A45D52878ED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3184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84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000" i="1" dirty="0">
                <a:latin typeface="Times New Roman" pitchFamily="18" charset="0"/>
              </a:rPr>
              <a:t>8</a:t>
            </a:r>
          </a:p>
        </p:txBody>
      </p:sp>
      <p:sp>
        <p:nvSpPr>
          <p:cNvPr id="3184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84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84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3184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C94608-9AFF-40D5-92E0-2A45D52878ED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3184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84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000" i="1" dirty="0">
                <a:latin typeface="Times New Roman" pitchFamily="18" charset="0"/>
              </a:rPr>
              <a:t>8</a:t>
            </a:r>
          </a:p>
        </p:txBody>
      </p:sp>
      <p:sp>
        <p:nvSpPr>
          <p:cNvPr id="3184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84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84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3184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C94608-9AFF-40D5-92E0-2A45D52878ED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3184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84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000" i="1" dirty="0">
                <a:latin typeface="Times New Roman" pitchFamily="18" charset="0"/>
              </a:rPr>
              <a:t>8</a:t>
            </a:r>
          </a:p>
        </p:txBody>
      </p:sp>
      <p:sp>
        <p:nvSpPr>
          <p:cNvPr id="3184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84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84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3184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036A49-8B1F-4D44-9A27-0E5E067600A7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D333B3-5EC7-4CE0-8C59-EA9DA1373BC0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15769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000" i="1" dirty="0">
                <a:latin typeface="Times New Roman" pitchFamily="18" charset="0"/>
              </a:rPr>
              <a:t>8</a:t>
            </a: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77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1577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D333B3-5EC7-4CE0-8C59-EA9DA1373BC0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15769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000" i="1" dirty="0">
                <a:latin typeface="Times New Roman" pitchFamily="18" charset="0"/>
              </a:rPr>
              <a:t>8</a:t>
            </a: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77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1577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43FA9D-579F-4081-8A99-B57FE239585F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34713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000" i="1" dirty="0">
                <a:latin typeface="Times New Roman" pitchFamily="18" charset="0"/>
              </a:rPr>
              <a:t>8</a:t>
            </a:r>
          </a:p>
        </p:txBody>
      </p:sp>
      <p:sp>
        <p:nvSpPr>
          <p:cNvPr id="3471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471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47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347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C94608-9AFF-40D5-92E0-2A45D52878ED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3184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84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000" i="1" dirty="0">
                <a:latin typeface="Times New Roman" pitchFamily="18" charset="0"/>
              </a:rPr>
              <a:t>8</a:t>
            </a:r>
          </a:p>
        </p:txBody>
      </p:sp>
      <p:sp>
        <p:nvSpPr>
          <p:cNvPr id="3184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84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84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3184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C94608-9AFF-40D5-92E0-2A45D52878ED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3184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84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000" i="1" dirty="0">
                <a:latin typeface="Times New Roman" pitchFamily="18" charset="0"/>
              </a:rPr>
              <a:t>8</a:t>
            </a:r>
          </a:p>
        </p:txBody>
      </p:sp>
      <p:sp>
        <p:nvSpPr>
          <p:cNvPr id="3184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84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84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3184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C94608-9AFF-40D5-92E0-2A45D52878ED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3184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84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000" i="1" dirty="0">
                <a:latin typeface="Times New Roman" pitchFamily="18" charset="0"/>
              </a:rPr>
              <a:t>8</a:t>
            </a:r>
          </a:p>
        </p:txBody>
      </p:sp>
      <p:sp>
        <p:nvSpPr>
          <p:cNvPr id="3184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84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84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3184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C94608-9AFF-40D5-92E0-2A45D52878ED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3184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84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000" i="1" dirty="0">
                <a:latin typeface="Times New Roman" pitchFamily="18" charset="0"/>
              </a:rPr>
              <a:t>8</a:t>
            </a:r>
          </a:p>
        </p:txBody>
      </p:sp>
      <p:sp>
        <p:nvSpPr>
          <p:cNvPr id="3184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84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84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3184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3600"/>
            <a:ext cx="7315200" cy="1470025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7315200" cy="1752600"/>
          </a:xfrm>
        </p:spPr>
        <p:txBody>
          <a:bodyPr/>
          <a:lstStyle>
            <a:lvl1pPr marL="0" indent="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63C26"/>
              </a:buClr>
              <a:buSzPct val="80000"/>
              <a:buFontTx/>
              <a:buNone/>
              <a:def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4" name="Picture 3" descr="Book cover7e-no line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6781800" y="1981200"/>
            <a:ext cx="1371600" cy="17551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5BD9A7D-EFB0-4B4A-AA08-FC02BE78EE13}" type="datetime1">
              <a:rPr lang="en-US"/>
              <a:pPr/>
              <a:t>9/27/2010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F5E55A0-2A76-49B5-9F3E-831BF810D02E}" type="datetime1">
              <a:rPr lang="en-US"/>
              <a:pPr/>
              <a:t>9/27/2010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81534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8481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300" y="1752600"/>
            <a:ext cx="38481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86600" y="6248400"/>
            <a:ext cx="1676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r>
              <a:rPr lang="en-US" sz="1800" b="0" dirty="0">
                <a:latin typeface="+mn-lt"/>
              </a:rPr>
              <a:t>Ch. 1, Slide </a:t>
            </a:r>
            <a:fld id="{363D49EC-3869-4F31-97D7-FF077A794DB0}" type="slidenum">
              <a:rPr lang="en-US" sz="1800" b="0">
                <a:latin typeface="+mn-lt"/>
              </a:rPr>
              <a:pPr/>
              <a:t>‹#›</a:t>
            </a:fld>
            <a:endParaRPr lang="en-US" sz="1800" b="0" dirty="0">
              <a:latin typeface="+mn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81534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848100" cy="426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7300" y="1752600"/>
            <a:ext cx="38481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86600" y="6248400"/>
            <a:ext cx="1676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r>
              <a:rPr lang="en-US" sz="1800" b="0" dirty="0">
                <a:latin typeface="+mn-lt"/>
              </a:rPr>
              <a:t>Ch. 1, Slide </a:t>
            </a:r>
            <a:fld id="{724DC27B-8AD9-437C-BBC9-BEEA3872A7D9}" type="slidenum">
              <a:rPr lang="en-US" sz="1800" b="0">
                <a:latin typeface="+mn-lt"/>
              </a:rPr>
              <a:pPr/>
              <a:t>‹#›</a:t>
            </a:fld>
            <a:endParaRPr lang="en-US" sz="1800" b="0" dirty="0">
              <a:latin typeface="+mn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63C26"/>
              </a:buClr>
              <a:buSzPct val="100000"/>
              <a:buFontTx/>
              <a:buNone/>
              <a:defRPr lang="en-US" sz="3000" dirty="0">
                <a:solidFill>
                  <a:srgbClr val="002060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7848600" cy="4267200"/>
          </a:xfrm>
        </p:spPr>
        <p:txBody>
          <a:bodyPr/>
          <a:lstStyle>
            <a:lvl1pPr marL="344488" indent="-344488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63C26"/>
              </a:buClr>
              <a:buSzPct val="100000"/>
              <a:buFont typeface="Wingdings" pitchFamily="2" charset="2"/>
              <a:buChar char="§"/>
              <a:defRPr lang="en-US" sz="3000" dirty="0" smtClean="0">
                <a:solidFill>
                  <a:srgbClr val="002060"/>
                </a:solidFill>
                <a:latin typeface="+mn-lt"/>
                <a:ea typeface="+mn-ea"/>
                <a:cs typeface="Arial" pitchFamily="34" charset="0"/>
              </a:defRPr>
            </a:lvl1pPr>
            <a:lvl2pPr>
              <a:lnSpc>
                <a:spcPct val="90000"/>
              </a:lnSpc>
              <a:defRPr lang="en-US" sz="2600" dirty="0" smtClean="0">
                <a:solidFill>
                  <a:srgbClr val="002060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lnSpc>
                <a:spcPct val="90000"/>
              </a:lnSpc>
              <a:defRPr lang="en-US" sz="2200" dirty="0" smtClean="0">
                <a:solidFill>
                  <a:srgbClr val="002060"/>
                </a:solidFill>
                <a:latin typeface="+mn-lt"/>
                <a:ea typeface="+mn-ea"/>
                <a:cs typeface="Arial" pitchFamily="34" charset="0"/>
              </a:defRPr>
            </a:lvl3pPr>
            <a:lvl4pPr>
              <a:lnSpc>
                <a:spcPct val="90000"/>
              </a:lnSpc>
              <a:defRPr lang="en-US" sz="2000" dirty="0" smtClean="0">
                <a:solidFill>
                  <a:srgbClr val="002060"/>
                </a:solidFill>
                <a:latin typeface="+mn-lt"/>
              </a:defRPr>
            </a:lvl4pPr>
            <a:lvl5pPr>
              <a:lnSpc>
                <a:spcPct val="90000"/>
              </a:lnSpc>
              <a:defRPr lang="en-US" sz="2000" dirty="0">
                <a:solidFill>
                  <a:srgbClr val="002060"/>
                </a:solidFill>
                <a:latin typeface="+mn-lt"/>
              </a:defRPr>
            </a:lvl5pPr>
          </a:lstStyle>
          <a:p>
            <a:pPr marL="0" lvl="0" indent="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63C26"/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742950" lvl="1" indent="-28575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89013"/>
              </a:buClr>
              <a:buFont typeface="Wingdings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1143000" lvl="2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1600200" lvl="3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2"/>
              </a:buBlip>
            </a:pPr>
            <a:r>
              <a:rPr lang="en-US" dirty="0" smtClean="0"/>
              <a:t>Fourth level</a:t>
            </a:r>
          </a:p>
          <a:p>
            <a:pPr marL="2057400" lvl="4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686800" cy="914400"/>
          </a:xfrm>
        </p:spPr>
        <p:txBody>
          <a:bodyPr/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2747963"/>
            <a:ext cx="7772400" cy="1362075"/>
          </a:xfrm>
        </p:spPr>
        <p:txBody>
          <a:bodyPr anchor="t"/>
          <a:lstStyle>
            <a:lvl1pPr algn="ctr">
              <a:lnSpc>
                <a:spcPct val="90000"/>
              </a:lnSpc>
              <a:defRPr sz="44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52600"/>
            <a:ext cx="3848100" cy="4267200"/>
          </a:xfrm>
        </p:spPr>
        <p:txBody>
          <a:bodyPr/>
          <a:lstStyle>
            <a:lvl1pPr marL="344488" indent="-344488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63C26"/>
              </a:buClr>
              <a:buSzPct val="100000"/>
              <a:buFont typeface="Wingdings" pitchFamily="2" charset="2"/>
              <a:buChar char="§"/>
              <a:defRPr lang="en-US" sz="3000" dirty="0" smtClean="0">
                <a:solidFill>
                  <a:srgbClr val="002060"/>
                </a:solidFill>
                <a:latin typeface="+mn-lt"/>
                <a:ea typeface="+mn-ea"/>
                <a:cs typeface="Arial" pitchFamily="34" charset="0"/>
              </a:defRPr>
            </a:lvl1pPr>
            <a:lvl2pPr>
              <a:lnSpc>
                <a:spcPct val="90000"/>
              </a:lnSpc>
              <a:defRPr lang="en-US" sz="2600" dirty="0" smtClean="0">
                <a:solidFill>
                  <a:srgbClr val="002060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lnSpc>
                <a:spcPct val="90000"/>
              </a:lnSpc>
              <a:defRPr lang="en-US" sz="2200" dirty="0" smtClean="0">
                <a:solidFill>
                  <a:srgbClr val="002060"/>
                </a:solidFill>
                <a:latin typeface="+mn-lt"/>
                <a:ea typeface="+mn-ea"/>
                <a:cs typeface="Arial" pitchFamily="34" charset="0"/>
              </a:defRPr>
            </a:lvl3pPr>
            <a:lvl4pPr>
              <a:lnSpc>
                <a:spcPct val="90000"/>
              </a:lnSpc>
              <a:defRPr lang="en-US" sz="1800" dirty="0" smtClean="0">
                <a:solidFill>
                  <a:srgbClr val="002060"/>
                </a:solidFill>
                <a:latin typeface="+mn-lt"/>
              </a:defRPr>
            </a:lvl4pPr>
            <a:lvl5pPr>
              <a:lnSpc>
                <a:spcPct val="90000"/>
              </a:lnSpc>
              <a:defRPr lang="en-US" sz="1800" dirty="0">
                <a:solidFill>
                  <a:srgbClr val="002060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4488" lvl="0" indent="-344488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63C26"/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742950" lvl="1" indent="-28575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89013"/>
              </a:buClr>
              <a:buFont typeface="Wingdings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1143000" lvl="2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1600200" lvl="3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2"/>
              </a:buBlip>
            </a:pPr>
            <a:r>
              <a:rPr lang="en-US" dirty="0" smtClean="0"/>
              <a:t>Fourth level</a:t>
            </a:r>
          </a:p>
          <a:p>
            <a:pPr marL="2057400" lvl="4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5067300" y="1752600"/>
            <a:ext cx="3848100" cy="4267200"/>
          </a:xfrm>
        </p:spPr>
        <p:txBody>
          <a:bodyPr/>
          <a:lstStyle>
            <a:lvl1pPr marL="344488" indent="-344488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63C26"/>
              </a:buClr>
              <a:buSzPct val="100000"/>
              <a:buFont typeface="Wingdings" pitchFamily="2" charset="2"/>
              <a:buChar char="§"/>
              <a:defRPr lang="en-US" sz="3000" dirty="0" smtClean="0">
                <a:solidFill>
                  <a:srgbClr val="002060"/>
                </a:solidFill>
                <a:latin typeface="+mn-lt"/>
                <a:ea typeface="+mn-ea"/>
                <a:cs typeface="Arial" pitchFamily="34" charset="0"/>
              </a:defRPr>
            </a:lvl1pPr>
            <a:lvl2pPr>
              <a:lnSpc>
                <a:spcPct val="90000"/>
              </a:lnSpc>
              <a:defRPr lang="en-US" sz="2600" dirty="0" smtClean="0">
                <a:solidFill>
                  <a:srgbClr val="002060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lnSpc>
                <a:spcPct val="90000"/>
              </a:lnSpc>
              <a:defRPr lang="en-US" sz="2200" dirty="0" smtClean="0">
                <a:solidFill>
                  <a:srgbClr val="002060"/>
                </a:solidFill>
                <a:latin typeface="+mn-lt"/>
                <a:ea typeface="+mn-ea"/>
                <a:cs typeface="Arial" pitchFamily="34" charset="0"/>
              </a:defRPr>
            </a:lvl3pPr>
            <a:lvl4pPr>
              <a:lnSpc>
                <a:spcPct val="90000"/>
              </a:lnSpc>
              <a:defRPr lang="en-US" sz="1800" dirty="0" smtClean="0">
                <a:solidFill>
                  <a:srgbClr val="002060"/>
                </a:solidFill>
                <a:latin typeface="+mn-lt"/>
              </a:defRPr>
            </a:lvl4pPr>
            <a:lvl5pPr>
              <a:lnSpc>
                <a:spcPct val="90000"/>
              </a:lnSpc>
              <a:defRPr lang="en-US" sz="1800" dirty="0">
                <a:solidFill>
                  <a:srgbClr val="002060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4488" lvl="0" indent="-344488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63C26"/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742950" lvl="1" indent="-28575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89013"/>
              </a:buClr>
              <a:buFont typeface="Wingdings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1143000" lvl="2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1600200" lvl="3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2"/>
              </a:buBlip>
            </a:pPr>
            <a:r>
              <a:rPr lang="en-US" dirty="0" smtClean="0"/>
              <a:t>Fourth level</a:t>
            </a:r>
          </a:p>
          <a:p>
            <a:pPr marL="2057400" lvl="4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686800" cy="914400"/>
          </a:xfrm>
        </p:spPr>
        <p:txBody>
          <a:bodyPr/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lang="en-US" sz="2400" b="1" dirty="0" smtClean="0">
                <a:solidFill>
                  <a:srgbClr val="002060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63C26"/>
              </a:buClr>
              <a:buSzPct val="100000"/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342900" indent="-3429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63C26"/>
              </a:buClr>
              <a:buSzPct val="100000"/>
              <a:buFont typeface="Wingdings" pitchFamily="2" charset="2"/>
              <a:buChar char="§"/>
              <a:defRPr lang="en-US" sz="2400" dirty="0" smtClean="0">
                <a:solidFill>
                  <a:srgbClr val="002060"/>
                </a:solidFill>
                <a:latin typeface="+mn-lt"/>
                <a:ea typeface="+mn-ea"/>
                <a:cs typeface="Arial" pitchFamily="34" charset="0"/>
              </a:defRPr>
            </a:lvl1pPr>
            <a:lvl2pPr>
              <a:lnSpc>
                <a:spcPct val="90000"/>
              </a:lnSpc>
              <a:defRPr lang="en-US" sz="2000" dirty="0" smtClean="0">
                <a:solidFill>
                  <a:srgbClr val="002060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lnSpc>
                <a:spcPct val="90000"/>
              </a:lnSpc>
              <a:defRPr lang="en-US" sz="1800" dirty="0" smtClean="0">
                <a:solidFill>
                  <a:srgbClr val="002060"/>
                </a:solidFill>
                <a:latin typeface="+mn-lt"/>
                <a:ea typeface="+mn-ea"/>
                <a:cs typeface="Arial" pitchFamily="34" charset="0"/>
              </a:defRPr>
            </a:lvl3pPr>
            <a:lvl4pPr>
              <a:lnSpc>
                <a:spcPct val="90000"/>
              </a:lnSpc>
              <a:defRPr lang="en-US" sz="1600" dirty="0" smtClean="0">
                <a:solidFill>
                  <a:srgbClr val="002060"/>
                </a:solidFill>
                <a:latin typeface="+mn-lt"/>
              </a:defRPr>
            </a:lvl4pPr>
            <a:lvl5pPr>
              <a:lnSpc>
                <a:spcPct val="90000"/>
              </a:lnSpc>
              <a:defRPr lang="en-US" sz="1600" dirty="0">
                <a:solidFill>
                  <a:srgbClr val="002060"/>
                </a:solidFill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lvl="0" indent="-3429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63C26"/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742950" lvl="1" indent="-28575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89013"/>
              </a:buClr>
              <a:buFont typeface="Wingdings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1143000" lvl="2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1600200" lvl="3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2"/>
              </a:buBlip>
            </a:pPr>
            <a:r>
              <a:rPr lang="en-US" dirty="0" smtClean="0"/>
              <a:t>Fourth level</a:t>
            </a:r>
          </a:p>
          <a:p>
            <a:pPr marL="2057400" lvl="4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lang="en-US" sz="2400" b="1" dirty="0" smtClean="0">
                <a:solidFill>
                  <a:srgbClr val="002060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63C26"/>
              </a:buClr>
              <a:buSzPct val="100000"/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342900" indent="-3429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63C26"/>
              </a:buClr>
              <a:buSzPct val="100000"/>
              <a:buFont typeface="Wingdings" pitchFamily="2" charset="2"/>
              <a:buChar char="§"/>
              <a:defRPr lang="en-US" sz="2400" dirty="0" smtClean="0">
                <a:solidFill>
                  <a:srgbClr val="002060"/>
                </a:solidFill>
                <a:latin typeface="+mn-lt"/>
                <a:ea typeface="+mn-ea"/>
                <a:cs typeface="Arial" pitchFamily="34" charset="0"/>
              </a:defRPr>
            </a:lvl1pPr>
            <a:lvl2pPr>
              <a:lnSpc>
                <a:spcPct val="90000"/>
              </a:lnSpc>
              <a:defRPr lang="en-US" sz="2000" dirty="0" smtClean="0">
                <a:solidFill>
                  <a:srgbClr val="002060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lnSpc>
                <a:spcPct val="90000"/>
              </a:lnSpc>
              <a:defRPr lang="en-US" sz="1800" dirty="0" smtClean="0">
                <a:solidFill>
                  <a:srgbClr val="002060"/>
                </a:solidFill>
                <a:latin typeface="+mn-lt"/>
                <a:ea typeface="+mn-ea"/>
                <a:cs typeface="Arial" pitchFamily="34" charset="0"/>
              </a:defRPr>
            </a:lvl3pPr>
            <a:lvl4pPr>
              <a:lnSpc>
                <a:spcPct val="90000"/>
              </a:lnSpc>
              <a:defRPr lang="en-US" sz="1600" dirty="0" smtClean="0">
                <a:solidFill>
                  <a:srgbClr val="002060"/>
                </a:solidFill>
                <a:latin typeface="+mn-lt"/>
              </a:defRPr>
            </a:lvl4pPr>
            <a:lvl5pPr>
              <a:lnSpc>
                <a:spcPct val="90000"/>
              </a:lnSpc>
              <a:defRPr lang="en-US" sz="1600" dirty="0">
                <a:solidFill>
                  <a:srgbClr val="002060"/>
                </a:solidFill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lvl="0" indent="-3429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63C26"/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742950" lvl="1" indent="-28575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89013"/>
              </a:buClr>
              <a:buFont typeface="Wingdings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1143000" lvl="2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1600200" lvl="3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2"/>
              </a:buBlip>
            </a:pPr>
            <a:r>
              <a:rPr lang="en-US" dirty="0" smtClean="0"/>
              <a:t>Fourth level</a:t>
            </a:r>
          </a:p>
          <a:p>
            <a:pPr marL="2057400" lvl="4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686800" cy="914400"/>
          </a:xfrm>
        </p:spPr>
        <p:txBody>
          <a:bodyPr/>
          <a:lstStyle>
            <a:lvl1pPr>
              <a:lnSpc>
                <a:spcPct val="90000"/>
              </a:lnSpc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81534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7848600" cy="4267200"/>
          </a:xfrm>
        </p:spPr>
        <p:txBody>
          <a:bodyPr/>
          <a:lstStyle>
            <a:lvl1pPr marL="0" indent="0">
              <a:defRPr lang="en-US" sz="3000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963C26"/>
              </a:buClr>
              <a:buFontTx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7467600" y="64008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latinLnBrk="0" hangingPunct="1">
              <a:buClrTx/>
              <a:buFontTx/>
              <a:buNone/>
              <a:tabLst/>
              <a:defRPr/>
            </a:pPr>
            <a:r>
              <a:rPr lang="en-US" sz="15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Ch. 5, Slide </a:t>
            </a:r>
            <a:fld id="{1D8AD765-B216-4FF3-AAC6-D50A6929A33D}" type="slidenum">
              <a:rPr lang="en-US" sz="150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pPr marL="0" marR="0" lvl="0" indent="0" defTabSz="914400" eaLnBrk="1" latinLnBrk="0" hangingPunct="1">
                <a:buClrTx/>
                <a:buFontTx/>
                <a:buNone/>
                <a:tabLst/>
                <a:defRPr/>
              </a:pPr>
              <a:t>‹#›</a:t>
            </a:fld>
            <a:endParaRPr lang="en-US" sz="15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86600" y="6248400"/>
            <a:ext cx="1676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r>
              <a:rPr lang="en-US" sz="1800" b="0" dirty="0">
                <a:latin typeface="+mn-lt"/>
              </a:rPr>
              <a:t>Ch. 1, Slide </a:t>
            </a:r>
            <a:fld id="{228F573E-0615-4B8C-8E4B-571618D510E0}" type="slidenum">
              <a:rPr lang="en-US" sz="1800" b="0">
                <a:latin typeface="+mn-lt"/>
              </a:rPr>
              <a:pPr/>
              <a:t>‹#›</a:t>
            </a:fld>
            <a:endParaRPr lang="en-US" sz="1800" b="0" dirty="0">
              <a:latin typeface="+mn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81534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86600" y="6248400"/>
            <a:ext cx="1676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r>
              <a:rPr lang="en-US" sz="1800" b="0" dirty="0">
                <a:latin typeface="+mn-lt"/>
              </a:rPr>
              <a:t>Ch. 1, Slide </a:t>
            </a:r>
            <a:fld id="{DCC79C6E-6416-43CE-AB1E-9EE9789C7C6F}" type="slidenum">
              <a:rPr lang="en-US" sz="1800" b="0">
                <a:latin typeface="+mn-lt"/>
              </a:rPr>
              <a:pPr/>
              <a:t>‹#›</a:t>
            </a:fld>
            <a:endParaRPr lang="en-US" sz="1800" b="0" dirty="0">
              <a:latin typeface="+mn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533400"/>
            <a:ext cx="2038350" cy="54864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9626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86600" y="6248400"/>
            <a:ext cx="1676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r>
              <a:rPr lang="en-US" sz="1800" b="0" dirty="0">
                <a:latin typeface="+mn-lt"/>
              </a:rPr>
              <a:t>Ch. 1, Slide </a:t>
            </a:r>
            <a:fld id="{A9CD985C-E63D-4E3B-AB21-21BD70F0B408}" type="slidenum">
              <a:rPr lang="en-US" sz="1800" b="0">
                <a:latin typeface="+mn-lt"/>
              </a:rPr>
              <a:pPr/>
              <a:t>‹#›</a:t>
            </a:fld>
            <a:endParaRPr lang="en-US" sz="1800" b="0" dirty="0">
              <a:latin typeface="+mn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81534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8481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300" y="1752600"/>
            <a:ext cx="38481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86600" y="6248400"/>
            <a:ext cx="1676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r>
              <a:rPr lang="en-US" sz="1800" b="0" dirty="0">
                <a:latin typeface="+mn-lt"/>
              </a:rPr>
              <a:t>Ch. 1, Slide </a:t>
            </a:r>
            <a:fld id="{363D49EC-3869-4F31-97D7-FF077A794DB0}" type="slidenum">
              <a:rPr lang="en-US" sz="1800" b="0">
                <a:latin typeface="+mn-lt"/>
              </a:rPr>
              <a:pPr/>
              <a:t>‹#›</a:t>
            </a:fld>
            <a:endParaRPr lang="en-US" sz="1800" b="0" dirty="0">
              <a:latin typeface="+mn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81534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848100" cy="426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7300" y="1752600"/>
            <a:ext cx="38481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86600" y="6248400"/>
            <a:ext cx="1676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r>
              <a:rPr lang="en-US" sz="1800" b="0" dirty="0">
                <a:latin typeface="+mn-lt"/>
              </a:rPr>
              <a:t>Ch. 1, Slide </a:t>
            </a:r>
            <a:fld id="{724DC27B-8AD9-437C-BBC9-BEEA3872A7D9}" type="slidenum">
              <a:rPr lang="en-US" sz="1800" b="0">
                <a:latin typeface="+mn-lt"/>
              </a:rPr>
              <a:pPr/>
              <a:t>‹#›</a:t>
            </a:fld>
            <a:endParaRPr lang="en-US" sz="1800" b="0" dirty="0">
              <a:latin typeface="+mn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81534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1066800" y="1752600"/>
            <a:ext cx="7848600" cy="426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86600" y="6248400"/>
            <a:ext cx="1676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r>
              <a:rPr lang="en-US" sz="1800" b="0" dirty="0" smtClean="0">
                <a:latin typeface="+mn-lt"/>
              </a:rPr>
              <a:t>Ch. 5, </a:t>
            </a:r>
            <a:r>
              <a:rPr lang="en-US" sz="1800" b="0" dirty="0">
                <a:latin typeface="+mn-lt"/>
              </a:rPr>
              <a:t>Slide </a:t>
            </a:r>
            <a:fld id="{63C1E0A8-8666-4F24-9990-0EC23C6ACE19}" type="slidenum">
              <a:rPr lang="en-US" sz="1800" b="0">
                <a:latin typeface="+mn-lt"/>
              </a:rPr>
              <a:pPr/>
              <a:t>‹#›</a:t>
            </a:fld>
            <a:endParaRPr lang="en-US" sz="1800" b="0" dirty="0">
              <a:latin typeface="+mn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7467600" y="64008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latinLnBrk="0" hangingPunct="1">
              <a:buClrTx/>
              <a:buFontTx/>
              <a:buNone/>
              <a:tabLst/>
              <a:defRPr/>
            </a:pPr>
            <a:r>
              <a:rPr lang="en-US" sz="15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Ch. 5, Slide </a:t>
            </a:r>
            <a:fld id="{1D8AD765-B216-4FF3-AAC6-D50A6929A33D}" type="slidenum">
              <a:rPr lang="en-US" sz="150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pPr marL="0" marR="0" lvl="0" indent="0" defTabSz="914400" eaLnBrk="1" latinLnBrk="0" hangingPunct="1">
                <a:buClrTx/>
                <a:buFontTx/>
                <a:buNone/>
                <a:tabLst/>
                <a:defRPr/>
              </a:pPr>
              <a:t>‹#›</a:t>
            </a:fld>
            <a:endParaRPr lang="en-US" sz="15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81534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52600"/>
            <a:ext cx="3848100" cy="4267200"/>
          </a:xfrm>
        </p:spPr>
        <p:txBody>
          <a:bodyPr/>
          <a:lstStyle>
            <a:lvl1pPr marL="0" indent="0">
              <a:defRPr sz="3000"/>
            </a:lvl1pPr>
            <a:lvl2pPr>
              <a:defRPr lang="en-US" sz="2600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200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742950" lvl="1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D89013"/>
              </a:buClr>
              <a:buFont typeface="Wingdings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1143000" lvl="2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5067300" y="1752600"/>
            <a:ext cx="3848100" cy="4267200"/>
          </a:xfrm>
        </p:spPr>
        <p:txBody>
          <a:bodyPr/>
          <a:lstStyle>
            <a:lvl1pPr indent="0">
              <a:defRPr lang="en-US" sz="3000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600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200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963C26"/>
              </a:buClr>
              <a:buFontTx/>
              <a:buNone/>
            </a:pPr>
            <a:r>
              <a:rPr lang="en-US" dirty="0" smtClean="0"/>
              <a:t>Click to edit Master text styles</a:t>
            </a:r>
          </a:p>
          <a:p>
            <a:pPr marL="742950" lvl="1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D89013"/>
              </a:buClr>
              <a:buFont typeface="Wingdings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1143000" lvl="2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Slide Number Placeholder 3"/>
          <p:cNvSpPr txBox="1">
            <a:spLocks/>
          </p:cNvSpPr>
          <p:nvPr userDrawn="1"/>
        </p:nvSpPr>
        <p:spPr bwMode="auto">
          <a:xfrm>
            <a:off x="7467600" y="64008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latinLnBrk="0" hangingPunct="1">
              <a:buClrTx/>
              <a:buFontTx/>
              <a:buNone/>
              <a:tabLst/>
              <a:defRPr/>
            </a:pPr>
            <a:r>
              <a:rPr lang="en-US" sz="15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Ch. 5, Slide </a:t>
            </a:r>
            <a:fld id="{1D8AD765-B216-4FF3-AAC6-D50A6929A33D}" type="slidenum">
              <a:rPr lang="en-US" sz="150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pPr marL="0" marR="0" lvl="0" indent="0" defTabSz="914400" eaLnBrk="1" latinLnBrk="0" hangingPunct="1">
                <a:buClrTx/>
                <a:buFontTx/>
                <a:buNone/>
                <a:tabLst/>
                <a:defRPr/>
              </a:pPr>
              <a:t>‹#›</a:t>
            </a:fld>
            <a:endParaRPr lang="en-US" sz="15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3"/>
          <p:cNvSpPr txBox="1">
            <a:spLocks/>
          </p:cNvSpPr>
          <p:nvPr userDrawn="1"/>
        </p:nvSpPr>
        <p:spPr bwMode="auto">
          <a:xfrm>
            <a:off x="7467600" y="64008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latinLnBrk="0" hangingPunct="1">
              <a:buClrTx/>
              <a:buFontTx/>
              <a:buNone/>
              <a:tabLst/>
              <a:defRPr/>
            </a:pPr>
            <a:r>
              <a:rPr lang="en-US" sz="15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Ch. 5, Slide </a:t>
            </a:r>
            <a:fld id="{1D8AD765-B216-4FF3-AAC6-D50A6929A33D}" type="slidenum">
              <a:rPr lang="en-US" sz="150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pPr marL="0" marR="0" lvl="0" indent="0" defTabSz="914400" eaLnBrk="1" latinLnBrk="0" hangingPunct="1">
                <a:buClrTx/>
                <a:buFontTx/>
                <a:buNone/>
                <a:tabLst/>
                <a:defRPr/>
              </a:pPr>
              <a:t>‹#›</a:t>
            </a:fld>
            <a:endParaRPr lang="en-US" sz="15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 bwMode="auto">
          <a:xfrm>
            <a:off x="7467600" y="64008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latinLnBrk="0" hangingPunct="1">
              <a:buClrTx/>
              <a:buFontTx/>
              <a:buNone/>
              <a:tabLst/>
              <a:defRPr/>
            </a:pPr>
            <a:r>
              <a:rPr lang="en-US" sz="15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Ch. 5, Slide </a:t>
            </a:r>
            <a:fld id="{1D8AD765-B216-4FF3-AAC6-D50A6929A33D}" type="slidenum">
              <a:rPr lang="en-US" sz="150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pPr marL="0" marR="0" lvl="0" indent="0" defTabSz="914400" eaLnBrk="1" latinLnBrk="0" hangingPunct="1">
                <a:buClrTx/>
                <a:buFontTx/>
                <a:buNone/>
                <a:tabLst/>
                <a:defRPr/>
              </a:pPr>
              <a:t>‹#›</a:t>
            </a:fld>
            <a:endParaRPr lang="en-US" sz="15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 bwMode="auto">
          <a:xfrm>
            <a:off x="7467600" y="64008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latinLnBrk="0" hangingPunct="1">
              <a:buClrTx/>
              <a:buFontTx/>
              <a:buNone/>
              <a:tabLst/>
              <a:defRPr/>
            </a:pPr>
            <a:r>
              <a:rPr lang="en-US" sz="15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Ch. 5, Slide </a:t>
            </a:r>
            <a:fld id="{1D8AD765-B216-4FF3-AAC6-D50A6929A33D}" type="slidenum">
              <a:rPr lang="en-US" sz="150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pPr marL="0" marR="0" lvl="0" indent="0" defTabSz="914400" eaLnBrk="1" latinLnBrk="0" hangingPunct="1">
                <a:buClrTx/>
                <a:buFontTx/>
                <a:buNone/>
                <a:tabLst/>
                <a:defRPr/>
              </a:pPr>
              <a:t>‹#›</a:t>
            </a:fld>
            <a:endParaRPr lang="en-US" sz="15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A888A37-EE90-4631-877E-CAE65AFF633D}" type="datetime1">
              <a:rPr lang="en-US"/>
              <a:pPr/>
              <a:t>9/27/2010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 descr="Guffey7ePPT2_1"/>
          <p:cNvPicPr>
            <a:picLocks noChangeAspect="1" noChangeArrowheads="1"/>
          </p:cNvPicPr>
          <p:nvPr userDrawn="1"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solidFill>
            <a:schemeClr val="bg1">
              <a:alpha val="35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63C26"/>
              </a:buClr>
              <a:buSzPct val="80000"/>
              <a:buFont typeface="Wingdings" pitchFamily="2" charset="2"/>
              <a:buChar char="n"/>
            </a:pPr>
            <a:r>
              <a:rPr lang="en-US" dirty="0" smtClean="0"/>
              <a:t>Click to edit Master text styles</a:t>
            </a:r>
          </a:p>
          <a:p>
            <a:pPr marL="742950" lvl="1" indent="-28575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89013"/>
              </a:buClr>
              <a:buSzPct val="75000"/>
              <a:buFont typeface="Wingdings" pitchFamily="2" charset="2"/>
              <a:buChar char="n"/>
            </a:pPr>
            <a:r>
              <a:rPr lang="en-US" dirty="0" smtClean="0"/>
              <a:t>Second level</a:t>
            </a:r>
          </a:p>
          <a:p>
            <a:pPr marL="1143000" lvl="2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16"/>
              </a:buBlip>
            </a:pPr>
            <a:r>
              <a:rPr lang="en-US" dirty="0" smtClean="0"/>
              <a:t>Third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38"/>
            <a:ext cx="8686800" cy="1143000"/>
          </a:xfrm>
          <a:prstGeom prst="rect">
            <a:avLst/>
          </a:prstGeom>
          <a:solidFill>
            <a:schemeClr val="bg1">
              <a:alpha val="35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lang="en-US" sz="3600" dirty="0" smtClean="0">
          <a:solidFill>
            <a:srgbClr val="00206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63C26"/>
        </a:buClr>
        <a:buSzPct val="80000"/>
        <a:buFontTx/>
        <a:buNone/>
        <a:defRPr lang="en-US" sz="3000" dirty="0" smtClean="0">
          <a:solidFill>
            <a:srgbClr val="002060"/>
          </a:solidFill>
          <a:latin typeface="+mn-lt"/>
          <a:ea typeface="+mn-ea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D89013"/>
        </a:buClr>
        <a:buSzPct val="75000"/>
        <a:buFont typeface="Wingdings" pitchFamily="2" charset="2"/>
        <a:buChar char="n"/>
        <a:defRPr lang="en-US" sz="2600" dirty="0" smtClean="0">
          <a:solidFill>
            <a:srgbClr val="002060"/>
          </a:solidFill>
          <a:latin typeface="+mn-lt"/>
          <a:cs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75000"/>
        <a:buBlip>
          <a:blip r:embed="rId16"/>
        </a:buBlip>
        <a:defRPr lang="en-US" sz="2200" dirty="0" smtClean="0">
          <a:solidFill>
            <a:srgbClr val="002060"/>
          </a:solidFill>
          <a:latin typeface="+mn-lt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75000"/>
        <a:buBlip>
          <a:blip r:embed="rId17"/>
        </a:buBlip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Guffey7ePPT2Rb5.jpg"/>
          <p:cNvPicPr>
            <a:picLocks noChangeAspect="1"/>
          </p:cNvPicPr>
          <p:nvPr userDrawn="1"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7"/>
          <p:cNvSpPr txBox="1">
            <a:spLocks noChangeArrowheads="1"/>
          </p:cNvSpPr>
          <p:nvPr userDrawn="1"/>
        </p:nvSpPr>
        <p:spPr bwMode="auto">
          <a:xfrm>
            <a:off x="0" y="6553200"/>
            <a:ext cx="9144000" cy="180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©2011 Cengage Learning. All Rights Reserved. May not be scanned, copied or duplicated, or posted to a publicly accessible website, in whole or in part.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752600"/>
            <a:ext cx="7848600" cy="4267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63C26"/>
              </a:buClr>
              <a:buSzPct val="80000"/>
              <a:buFont typeface="Wingdings" pitchFamily="2" charset="2"/>
              <a:buChar char="n"/>
            </a:pPr>
            <a:r>
              <a:rPr lang="en-US" dirty="0" smtClean="0"/>
              <a:t>Click to edit Master text styles</a:t>
            </a:r>
          </a:p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89013"/>
              </a:buClr>
              <a:buSzPct val="75000"/>
              <a:buFont typeface="Wingdings" pitchFamily="2" charset="2"/>
              <a:buChar char="n"/>
            </a:pPr>
            <a:r>
              <a:rPr lang="en-US" dirty="0" smtClean="0"/>
              <a:t>Second level</a:t>
            </a:r>
          </a:p>
          <a:p>
            <a:pPr marL="1143000" lvl="2" indent="-228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Times" pitchFamily="26" charset="0"/>
              <a:buBlip>
                <a:blip r:embed="rId17"/>
              </a:buBlip>
            </a:pPr>
            <a:r>
              <a:rPr lang="en-US" dirty="0" smtClean="0"/>
              <a:t>Third level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 bwMode="auto">
          <a:xfrm>
            <a:off x="7467600" y="64008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lang="en-US" sz="1500" b="1" kern="0" dirty="0" smtClean="0">
                <a:solidFill>
                  <a:srgbClr val="002060"/>
                </a:solidFill>
                <a:latin typeface="+mn-lt"/>
                <a:ea typeface="+mn-ea"/>
                <a:cs typeface="Arial" pitchFamily="34" charset="0"/>
              </a:rPr>
              <a:t> Ch. 5, Slide </a:t>
            </a:r>
            <a:fld id="{1D8AD765-B216-4FF3-AAC6-D50A6929A33D}" type="slidenum">
              <a:rPr lang="en-US" sz="1500" b="1" kern="0" smtClean="0">
                <a:solidFill>
                  <a:srgbClr val="002060"/>
                </a:solidFill>
                <a:latin typeface="+mn-lt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75000"/>
                <a:buFontTx/>
                <a:buNone/>
                <a:tabLst/>
                <a:defRPr/>
              </a:pPr>
              <a:t>‹#›</a:t>
            </a:fld>
            <a:endParaRPr lang="en-US" sz="1500" b="1" kern="0" dirty="0" smtClean="0">
              <a:solidFill>
                <a:srgbClr val="002060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"/>
            <a:ext cx="8686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  <p:transition>
    <p:wipe dir="r"/>
  </p:transition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dirty="0" smtClean="0">
          <a:solidFill>
            <a:srgbClr val="00206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63C26"/>
        </a:buClr>
        <a:buFontTx/>
        <a:buNone/>
        <a:defRPr lang="en-US" sz="3000" dirty="0" smtClean="0">
          <a:solidFill>
            <a:srgbClr val="002060"/>
          </a:solidFill>
          <a:latin typeface="+mn-lt"/>
          <a:ea typeface="+mn-ea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D89013"/>
        </a:buClr>
        <a:buFont typeface="Wingdings" pitchFamily="2" charset="2"/>
        <a:buChar char="§"/>
        <a:defRPr lang="en-US" sz="2600" dirty="0" smtClean="0">
          <a:solidFill>
            <a:srgbClr val="002060"/>
          </a:solidFill>
          <a:latin typeface="+mn-lt"/>
          <a:ea typeface="+mn-ea"/>
          <a:cs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§"/>
        <a:defRPr lang="en-US" sz="2200" dirty="0" smtClean="0">
          <a:solidFill>
            <a:srgbClr val="002060"/>
          </a:solidFill>
          <a:latin typeface="+mn-lt"/>
          <a:ea typeface="+mn-ea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75000"/>
        <a:buBlip>
          <a:blip r:embed="rId18"/>
        </a:buBlip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Guffey7ePPT2_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88" y="-1588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ubtitle 5"/>
          <p:cNvSpPr txBox="1">
            <a:spLocks/>
          </p:cNvSpPr>
          <p:nvPr/>
        </p:nvSpPr>
        <p:spPr bwMode="auto">
          <a:xfrm>
            <a:off x="914400" y="2209800"/>
            <a:ext cx="4724400" cy="1752600"/>
          </a:xfrm>
          <a:prstGeom prst="rect">
            <a:avLst/>
          </a:prstGeom>
          <a:solidFill>
            <a:schemeClr val="bg1">
              <a:alpha val="35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63C26"/>
              </a:buClr>
              <a:buSzPct val="80000"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j-ea"/>
                <a:cs typeface="Arial" pitchFamily="34" charset="0"/>
              </a:rPr>
              <a:t>Chapter 5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63C26"/>
              </a:buClr>
              <a:buSzPct val="80000"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j-ea"/>
                <a:cs typeface="Arial" pitchFamily="34" charset="0"/>
              </a:rPr>
              <a:t>Organizing and</a:t>
            </a:r>
            <a:b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j-ea"/>
                <a:cs typeface="Arial" pitchFamily="34" charset="0"/>
              </a:rPr>
            </a:b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j-ea"/>
                <a:cs typeface="Arial" pitchFamily="34" charset="0"/>
              </a:rPr>
              <a:t>Writing</a:t>
            </a:r>
            <a:r>
              <a:rPr kumimoji="0" lang="en-US" sz="4400" b="1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j-ea"/>
                <a:cs typeface="Arial" pitchFamily="34" charset="0"/>
              </a:rPr>
              <a:t> </a:t>
            </a:r>
            <a:r>
              <a:rPr kumimoji="0" lang="en-US" sz="4400" b="1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j-ea"/>
                <a:cs typeface="Arial" pitchFamily="34" charset="0"/>
              </a:rPr>
              <a:t>Business</a:t>
            </a:r>
            <a:r>
              <a:rPr lang="en-US" sz="4400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Arial" pitchFamily="34" charset="0"/>
              </a:rPr>
              <a:t/>
            </a:r>
            <a:br>
              <a:rPr lang="en-US" sz="4400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Arial" pitchFamily="34" charset="0"/>
              </a:rPr>
            </a:br>
            <a:r>
              <a:rPr lang="en-US" sz="4400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Arial" pitchFamily="34" charset="0"/>
              </a:rPr>
              <a:t>Messages</a:t>
            </a:r>
            <a:endParaRPr kumimoji="0" lang="en-US" sz="4400" b="1" i="0" u="none" strike="noStrike" kern="0" cap="none" spc="0" normalizeH="0" noProof="0" dirty="0" smtClean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j-ea"/>
              <a:cs typeface="Arial" pitchFamily="34" charset="0"/>
            </a:endParaRPr>
          </a:p>
        </p:txBody>
      </p:sp>
      <p:pic>
        <p:nvPicPr>
          <p:cNvPr id="9" name="Picture 5" descr="Book_cover7e-no_line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1981200"/>
            <a:ext cx="3200400" cy="4094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Decimal Outline</a:t>
            </a:r>
            <a:endParaRPr lang="en-US" dirty="0"/>
          </a:p>
        </p:txBody>
      </p:sp>
      <p:pic>
        <p:nvPicPr>
          <p:cNvPr id="4" name="Picture 4" descr="decimal outline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478024" y="1600200"/>
            <a:ext cx="4187952" cy="4540438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the main topic (purpose of message) in the title.</a:t>
            </a:r>
          </a:p>
          <a:p>
            <a:r>
              <a:rPr lang="en-US" dirty="0" smtClean="0"/>
              <a:t>Divide the main topic into major components or classifications (preferably three to five); if necessary, combine small components into one larger category.</a:t>
            </a:r>
          </a:p>
          <a:p>
            <a:r>
              <a:rPr lang="en-US" dirty="0" smtClean="0"/>
              <a:t>Break each major component into </a:t>
            </a:r>
            <a:r>
              <a:rPr lang="en-US" dirty="0" err="1" smtClean="0"/>
              <a:t>subpoints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Tips for Making Outlines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putting a single item under a major component; if you have only one </a:t>
            </a:r>
            <a:r>
              <a:rPr lang="en-US" dirty="0" err="1" smtClean="0"/>
              <a:t>subpoint</a:t>
            </a:r>
            <a:r>
              <a:rPr lang="en-US" dirty="0" smtClean="0"/>
              <a:t>, integrate it with the main item above it or reorganize.</a:t>
            </a:r>
          </a:p>
          <a:p>
            <a:r>
              <a:rPr lang="en-US" dirty="0" smtClean="0"/>
              <a:t>Try to make each component exclusive (no overlapping).</a:t>
            </a:r>
          </a:p>
          <a:p>
            <a:r>
              <a:rPr lang="en-US" dirty="0" smtClean="0"/>
              <a:t>Use details, illustrations, and evidence to support </a:t>
            </a:r>
            <a:r>
              <a:rPr lang="en-US" dirty="0" err="1" smtClean="0"/>
              <a:t>subpoints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Tips for Making Outlines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304800" y="1104900"/>
          <a:ext cx="85344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358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Methods for Grouping Ideas Into Patterns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Receptive Audiences, Use the Direct Pattern to Group Ideas</a:t>
            </a:r>
            <a:endParaRPr lang="en-US" dirty="0"/>
          </a:p>
        </p:txBody>
      </p:sp>
      <p:pic>
        <p:nvPicPr>
          <p:cNvPr id="7" name="Picture 6" descr="Figure 5.6 left.tif"/>
          <p:cNvPicPr/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413000" y="1752600"/>
            <a:ext cx="4318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Unreceptive Audiences, Use the Indirect Pattern to Group Ideas</a:t>
            </a:r>
            <a:endParaRPr lang="en-US" dirty="0"/>
          </a:p>
        </p:txBody>
      </p:sp>
      <p:pic>
        <p:nvPicPr>
          <p:cNvPr id="4" name="Picture 3" descr="Figure 5.6 right.tif"/>
          <p:cNvPicPr/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414016" y="1755648"/>
            <a:ext cx="4315968" cy="4270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Recognize phrases and </a:t>
            </a:r>
            <a:r>
              <a:rPr lang="en-US" dirty="0" smtClean="0"/>
              <a:t>clauses.</a:t>
            </a:r>
          </a:p>
          <a:p>
            <a:pPr lvl="1"/>
            <a:r>
              <a:rPr lang="en-US" dirty="0" smtClean="0"/>
              <a:t>Clauses have subjects and verbs; phrases do not.</a:t>
            </a:r>
          </a:p>
          <a:p>
            <a:pPr lvl="1"/>
            <a:r>
              <a:rPr lang="en-US" dirty="0" smtClean="0"/>
              <a:t>Independent clauses are complete; dependent clauses are not.</a:t>
            </a:r>
          </a:p>
          <a:p>
            <a:pPr lvl="1"/>
            <a:r>
              <a:rPr lang="en-US" dirty="0" smtClean="0"/>
              <a:t>Phrases and dependent clauses cannot function as sentences.</a:t>
            </a:r>
            <a:endParaRPr lang="en-US" dirty="0"/>
          </a:p>
        </p:txBody>
      </p:sp>
      <p:sp>
        <p:nvSpPr>
          <p:cNvPr id="156692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Effective Sentences</a:t>
            </a:r>
            <a:endParaRPr lang="en-US" dirty="0"/>
          </a:p>
        </p:txBody>
      </p:sp>
      <p:pic>
        <p:nvPicPr>
          <p:cNvPr id="2050" name="Picture 2" descr="C:\Documents and Settings\John\Local Settings\Temporary Internet Files\Content.IE5\WV4WITG5\MP900309615[1]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867400" y="4006596"/>
            <a:ext cx="3200400" cy="228295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Recognize phrases and clauses.</a:t>
            </a:r>
            <a:endParaRPr lang="en-US" dirty="0"/>
          </a:p>
          <a:p>
            <a:pPr lvl="1"/>
            <a:r>
              <a:rPr lang="en-US" dirty="0" smtClean="0"/>
              <a:t>Independent clause: </a:t>
            </a:r>
            <a:r>
              <a:rPr lang="en-US" i="1" dirty="0" smtClean="0"/>
              <a:t>They were eating pizza</a:t>
            </a:r>
          </a:p>
          <a:p>
            <a:pPr lvl="1"/>
            <a:r>
              <a:rPr lang="en-US" dirty="0" smtClean="0"/>
              <a:t>Dependent clause: </a:t>
            </a:r>
            <a:r>
              <a:rPr lang="en-US" i="1" dirty="0" smtClean="0"/>
              <a:t>that they want</a:t>
            </a:r>
          </a:p>
          <a:p>
            <a:pPr lvl="1"/>
            <a:r>
              <a:rPr lang="en-US" dirty="0" smtClean="0"/>
              <a:t>Phrase: </a:t>
            </a:r>
            <a:r>
              <a:rPr lang="en-US" i="1" dirty="0" smtClean="0"/>
              <a:t>to return for a refund</a:t>
            </a:r>
            <a:endParaRPr lang="en-US" i="1" dirty="0"/>
          </a:p>
        </p:txBody>
      </p:sp>
      <p:sp>
        <p:nvSpPr>
          <p:cNvPr id="156692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Effective Sentences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671528"/>
            <a:ext cx="4572000" cy="2729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fragments (incomplete sentences).</a:t>
            </a:r>
          </a:p>
          <a:p>
            <a:pPr lvl="1"/>
            <a:r>
              <a:rPr lang="en-US" dirty="0" smtClean="0"/>
              <a:t>Fragment: </a:t>
            </a:r>
            <a:r>
              <a:rPr lang="en-US" i="1" dirty="0" smtClean="0"/>
              <a:t>E-mail seems boring. When compared with Twitter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Revision: </a:t>
            </a:r>
            <a:r>
              <a:rPr lang="en-US" i="1" dirty="0" smtClean="0"/>
              <a:t>E-mail seems boring when compared with Twitter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Effective Sentences</a:t>
            </a:r>
            <a:endParaRPr lang="en-US" dirty="0"/>
          </a:p>
        </p:txBody>
      </p:sp>
      <p:pic>
        <p:nvPicPr>
          <p:cNvPr id="5" name="Picture 4" descr="BROKEN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066800" y="4953000"/>
            <a:ext cx="3105150" cy="103822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run-ons (a sentence with two independent clauses – without a coordinating conjunction or a semicolon).</a:t>
            </a:r>
          </a:p>
          <a:p>
            <a:pPr lvl="1"/>
            <a:r>
              <a:rPr lang="en-US" dirty="0" smtClean="0"/>
              <a:t>Run-on:  </a:t>
            </a:r>
            <a:r>
              <a:rPr lang="en-US" i="1" dirty="0" smtClean="0"/>
              <a:t>He posts updates hourly he’s always connected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Revision: </a:t>
            </a:r>
            <a:r>
              <a:rPr lang="en-US" i="1" dirty="0" smtClean="0"/>
              <a:t>He posts updates hourly; he’s always connected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Revision: </a:t>
            </a:r>
            <a:r>
              <a:rPr lang="en-US" i="1" dirty="0" smtClean="0"/>
              <a:t>He posts updates hourly. He’s always connected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Effective Sentences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</p:nvPr>
        </p:nvGraphicFramePr>
        <p:xfrm>
          <a:off x="228600" y="1600200"/>
          <a:ext cx="86868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in This Chapter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comma splices (joining two independent clauses without using a coordinating conjunction).</a:t>
            </a:r>
          </a:p>
          <a:p>
            <a:pPr lvl="1"/>
            <a:r>
              <a:rPr lang="en-US" dirty="0" smtClean="0"/>
              <a:t>Splice:  </a:t>
            </a:r>
            <a:r>
              <a:rPr lang="en-US" i="1" dirty="0" smtClean="0"/>
              <a:t>Her BlackBerry is part of her, she can’t live without it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Revision: </a:t>
            </a:r>
            <a:r>
              <a:rPr lang="en-US" i="1" dirty="0" smtClean="0"/>
              <a:t>Her BlackBerry is part of her; she can’t live without it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Revision: </a:t>
            </a:r>
            <a:r>
              <a:rPr lang="en-US" i="1" dirty="0" smtClean="0"/>
              <a:t>Her BlackBerry is part of her. She can’t live without 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Effective Sentences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short sentences.</a:t>
            </a:r>
            <a:endParaRPr lang="en-US" dirty="0"/>
          </a:p>
        </p:txBody>
      </p:sp>
      <p:sp>
        <p:nvSpPr>
          <p:cNvPr id="346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Effective Sentences</a:t>
            </a:r>
            <a:endParaRPr lang="en-US" dirty="0"/>
          </a:p>
        </p:txBody>
      </p:sp>
      <p:sp>
        <p:nvSpPr>
          <p:cNvPr id="346123" name="Rectangle 11"/>
          <p:cNvSpPr>
            <a:spLocks noChangeArrowheads="1"/>
          </p:cNvSpPr>
          <p:nvPr/>
        </p:nvSpPr>
        <p:spPr bwMode="auto">
          <a:xfrm>
            <a:off x="1219200" y="5212377"/>
            <a:ext cx="620926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l" eaLnBrk="0" hangingPunct="0">
              <a:lnSpc>
                <a:spcPct val="100000"/>
              </a:lnSpc>
              <a:buClr>
                <a:srgbClr val="963C26"/>
              </a:buClr>
            </a:pPr>
            <a:r>
              <a:rPr lang="en-US" sz="2600" b="0" dirty="0" smtClean="0">
                <a:solidFill>
                  <a:srgbClr val="002060"/>
                </a:solidFill>
                <a:latin typeface="+mn-lt"/>
                <a:cs typeface="Arial" pitchFamily="34" charset="0"/>
              </a:rPr>
              <a:t>Sentences under 20 words are most readable.</a:t>
            </a:r>
          </a:p>
        </p:txBody>
      </p:sp>
      <p:pic>
        <p:nvPicPr>
          <p:cNvPr id="346158" name="Picture 46" descr="MPj04117850000[1]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543800" y="76200"/>
            <a:ext cx="1524000" cy="2032000"/>
          </a:xfrm>
          <a:prstGeom prst="rect">
            <a:avLst/>
          </a:prstGeom>
          <a:noFill/>
        </p:spPr>
      </p:pic>
      <p:graphicFrame>
        <p:nvGraphicFramePr>
          <p:cNvPr id="18" name="Content Placeholder 13"/>
          <p:cNvGraphicFramePr>
            <a:graphicFrameLocks/>
          </p:cNvGraphicFramePr>
          <p:nvPr/>
        </p:nvGraphicFramePr>
        <p:xfrm>
          <a:off x="1066800" y="2667000"/>
          <a:ext cx="784860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/>
                <a:gridCol w="4191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Sentence Length</a:t>
                      </a:r>
                      <a:endParaRPr lang="en-US" sz="2600" b="1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Comprehension Rate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8 words</a:t>
                      </a:r>
                      <a:endParaRPr lang="en-US" sz="2200" dirty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100%</a:t>
                      </a:r>
                      <a:endParaRPr lang="en-US" sz="2200" dirty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15 words</a:t>
                      </a:r>
                      <a:endParaRPr lang="en-US" sz="2200" dirty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90%</a:t>
                      </a:r>
                      <a:endParaRPr lang="en-US" sz="2200" dirty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19 words</a:t>
                      </a:r>
                      <a:endParaRPr lang="en-US" sz="2200" dirty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80%</a:t>
                      </a:r>
                      <a:endParaRPr lang="en-US" sz="2200" dirty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28 words</a:t>
                      </a:r>
                      <a:endParaRPr lang="en-US" sz="2200" dirty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50%</a:t>
                      </a:r>
                      <a:endParaRPr lang="en-US" sz="2200" dirty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Emphasize the most important ideas by using vivid words.</a:t>
            </a:r>
            <a:endParaRPr lang="en-US" dirty="0"/>
          </a:p>
        </p:txBody>
      </p:sp>
      <p:sp>
        <p:nvSpPr>
          <p:cNvPr id="317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Effective Sentences</a:t>
            </a:r>
            <a:endParaRPr lang="en-US" dirty="0"/>
          </a:p>
        </p:txBody>
      </p:sp>
      <p:sp>
        <p:nvSpPr>
          <p:cNvPr id="317461" name="Rectangle 21"/>
          <p:cNvSpPr>
            <a:spLocks noChangeArrowheads="1"/>
          </p:cNvSpPr>
          <p:nvPr/>
        </p:nvSpPr>
        <p:spPr bwMode="auto">
          <a:xfrm>
            <a:off x="-8237537" y="2008188"/>
            <a:ext cx="0" cy="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066800" y="3429000"/>
          <a:ext cx="7863840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1920"/>
                <a:gridCol w="3931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b="1" kern="1200" baseline="0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General</a:t>
                      </a:r>
                      <a:endParaRPr lang="en-US" sz="2600" b="1" dirty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kern="1200" baseline="0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Vivid</a:t>
                      </a:r>
                      <a:endParaRPr lang="en-US" sz="2600" b="1" dirty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i="1" kern="1200" baseline="0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One business uses personal selling techniques.</a:t>
                      </a:r>
                      <a:endParaRPr lang="en-US" sz="2200" i="1" dirty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i="1" kern="1200" baseline="0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Avon uses face-to-face selling techniques.</a:t>
                      </a:r>
                      <a:endParaRPr lang="en-US" sz="2200" i="1" kern="1200" baseline="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i="1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The skyscraper is very tall.</a:t>
                      </a:r>
                      <a:endParaRPr lang="en-US" sz="2200" i="1" dirty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i="1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The Empire State Building is 102 stories tall.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Emphasize the main idea by labeling it.</a:t>
            </a:r>
            <a:endParaRPr lang="en-US" dirty="0"/>
          </a:p>
        </p:txBody>
      </p:sp>
      <p:sp>
        <p:nvSpPr>
          <p:cNvPr id="317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Effective Sentences</a:t>
            </a:r>
            <a:endParaRPr lang="en-US" dirty="0"/>
          </a:p>
        </p:txBody>
      </p:sp>
      <p:sp>
        <p:nvSpPr>
          <p:cNvPr id="317461" name="Rectangle 21"/>
          <p:cNvSpPr>
            <a:spLocks noChangeArrowheads="1"/>
          </p:cNvSpPr>
          <p:nvPr/>
        </p:nvSpPr>
        <p:spPr bwMode="auto">
          <a:xfrm>
            <a:off x="-8237537" y="2008188"/>
            <a:ext cx="0" cy="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2971800"/>
          <a:ext cx="7863840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1920"/>
                <a:gridCol w="39319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baseline="0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Unlabeled</a:t>
                      </a:r>
                      <a:endParaRPr lang="en-US" sz="2600" b="1" dirty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kern="1200" baseline="0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Labeled</a:t>
                      </a:r>
                      <a:endParaRPr lang="en-US" sz="2600" b="1" dirty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i="1" kern="1200" baseline="0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Explore the possibility of leasing a site, but also hire a consultant.</a:t>
                      </a:r>
                      <a:endParaRPr lang="en-US" sz="2200" i="1" dirty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i="1" kern="1200" baseline="0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Explore the possibility of leasing a site; but, most important, hire a consultant.</a:t>
                      </a:r>
                      <a:endParaRPr lang="en-US" sz="2200" i="1" kern="1200" baseline="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Include a copy of the sales receipt with the defective item you’re returning.</a:t>
                      </a:r>
                      <a:endParaRPr lang="en-US" sz="2200" i="1" dirty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It’s essential you include</a:t>
                      </a:r>
                      <a:r>
                        <a:rPr lang="en-US" sz="2200" i="1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 a copy of </a:t>
                      </a:r>
                      <a:r>
                        <a:rPr lang="en-US" sz="2200" i="1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the sales receipt with the defective item you’re returning.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Emphasize the most important idea by placing it first or last in a sentence.</a:t>
            </a:r>
          </a:p>
        </p:txBody>
      </p:sp>
      <p:sp>
        <p:nvSpPr>
          <p:cNvPr id="317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Effective Sentences </a:t>
            </a:r>
            <a:endParaRPr lang="en-US" dirty="0"/>
          </a:p>
        </p:txBody>
      </p:sp>
      <p:sp>
        <p:nvSpPr>
          <p:cNvPr id="317461" name="Rectangle 21"/>
          <p:cNvSpPr>
            <a:spLocks noChangeArrowheads="1"/>
          </p:cNvSpPr>
          <p:nvPr/>
        </p:nvSpPr>
        <p:spPr bwMode="auto">
          <a:xfrm>
            <a:off x="-8237537" y="2008188"/>
            <a:ext cx="0" cy="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3459480"/>
          <a:ext cx="7863840" cy="2255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1920"/>
                <a:gridCol w="39319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baseline="0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Unemphatic</a:t>
                      </a:r>
                      <a:endParaRPr lang="en-US" sz="2600" b="1" dirty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baseline="0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Emphatic</a:t>
                      </a:r>
                      <a:endParaRPr lang="en-US" sz="2600" b="1" dirty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All production and administrative personnel will meet on May 23, at which time we will announce a new plan of salary incentives.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i="1" kern="1200" baseline="0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On May 23 all personnel will meet to learn about salary incentives.</a:t>
                      </a:r>
                      <a:endParaRPr lang="en-US" sz="2200" i="1" kern="1200" baseline="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Emphasize the most important idea by placing it </a:t>
            </a:r>
            <a:r>
              <a:rPr lang="en-US" dirty="0"/>
              <a:t>in a simple sentence or in an independent </a:t>
            </a:r>
            <a:r>
              <a:rPr lang="en-US" dirty="0" smtClean="0"/>
              <a:t>clause.</a:t>
            </a:r>
            <a:endParaRPr lang="en-US" dirty="0"/>
          </a:p>
        </p:txBody>
      </p:sp>
      <p:sp>
        <p:nvSpPr>
          <p:cNvPr id="317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Effective Sentences</a:t>
            </a:r>
            <a:endParaRPr lang="en-US" dirty="0"/>
          </a:p>
        </p:txBody>
      </p:sp>
      <p:sp>
        <p:nvSpPr>
          <p:cNvPr id="317461" name="Rectangle 21"/>
          <p:cNvSpPr>
            <a:spLocks noChangeArrowheads="1"/>
          </p:cNvSpPr>
          <p:nvPr/>
        </p:nvSpPr>
        <p:spPr bwMode="auto">
          <a:xfrm>
            <a:off x="-8237537" y="2008188"/>
            <a:ext cx="0" cy="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3459480"/>
          <a:ext cx="7863840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1920"/>
                <a:gridCol w="39319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baseline="0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Unemphatic</a:t>
                      </a:r>
                      <a:endParaRPr lang="en-US" sz="2600" b="1" dirty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baseline="0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Emphatic</a:t>
                      </a:r>
                      <a:endParaRPr lang="en-US" sz="2600" b="1" dirty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Although you are the first trainee that we have hired for this program, we have interviewed many candidates and expect to expand the program in the future.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i="1" kern="1200" baseline="0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You are the first trainee that we have hired for this program.</a:t>
                      </a:r>
                      <a:endParaRPr lang="en-US" sz="2200" i="1" kern="1200" baseline="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Emphasize the most important idea by making sure it is the subject of the sentence.</a:t>
            </a:r>
            <a:endParaRPr lang="en-US" dirty="0"/>
          </a:p>
        </p:txBody>
      </p:sp>
      <p:sp>
        <p:nvSpPr>
          <p:cNvPr id="317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Effective Sentences</a:t>
            </a:r>
            <a:endParaRPr lang="en-US" dirty="0"/>
          </a:p>
        </p:txBody>
      </p:sp>
      <p:sp>
        <p:nvSpPr>
          <p:cNvPr id="317461" name="Rectangle 21"/>
          <p:cNvSpPr>
            <a:spLocks noChangeArrowheads="1"/>
          </p:cNvSpPr>
          <p:nvPr/>
        </p:nvSpPr>
        <p:spPr bwMode="auto">
          <a:xfrm>
            <a:off x="-8237537" y="2008188"/>
            <a:ext cx="0" cy="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3459480"/>
          <a:ext cx="7863840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1920"/>
                <a:gridCol w="39319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baseline="0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Unemphatic</a:t>
                      </a:r>
                      <a:endParaRPr lang="en-US" sz="2600" b="1" dirty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baseline="0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Emphatic</a:t>
                      </a:r>
                      <a:endParaRPr lang="en-US" sz="2600" b="1" dirty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The report was written by Courtney.</a:t>
                      </a:r>
                      <a:r>
                        <a:rPr lang="en-US" sz="22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(De-emphasizes Courtney; emphasizes the report)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i="1" kern="1200" baseline="0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Courtney wrote the report</a:t>
                      </a:r>
                      <a:r>
                        <a:rPr lang="en-US" sz="2200" i="0" kern="1200" baseline="0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. </a:t>
                      </a:r>
                      <a:r>
                        <a:rPr lang="en-US" sz="2200" kern="1200" baseline="0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(Emphasizes Courtney)</a:t>
                      </a:r>
                      <a:endParaRPr lang="en-US" sz="2200" kern="1200" baseline="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active-voice verbs for most sentences.</a:t>
            </a:r>
          </a:p>
          <a:p>
            <a:pPr lvl="1"/>
            <a:r>
              <a:rPr lang="en-US" dirty="0" smtClean="0"/>
              <a:t>Example of an active-voice expression:  </a:t>
            </a:r>
            <a:r>
              <a:rPr lang="en-US" i="1" dirty="0" smtClean="0"/>
              <a:t>We lost money.</a:t>
            </a:r>
          </a:p>
          <a:p>
            <a:endParaRPr lang="en-US" dirty="0" smtClean="0"/>
          </a:p>
          <a:p>
            <a:r>
              <a:rPr lang="en-US" dirty="0" smtClean="0"/>
              <a:t>Use passive-voice verbs to de-emphasize the performer or to be tactful.</a:t>
            </a:r>
          </a:p>
          <a:p>
            <a:pPr lvl="1"/>
            <a:r>
              <a:rPr lang="en-US" dirty="0" smtClean="0"/>
              <a:t>Example of a passive-voice expression:  </a:t>
            </a:r>
            <a:r>
              <a:rPr lang="en-US" i="1" dirty="0" smtClean="0"/>
              <a:t>Money was lost (by us).</a:t>
            </a:r>
          </a:p>
          <a:p>
            <a:pPr lvl="1"/>
            <a:endParaRPr lang="en-US" dirty="0"/>
          </a:p>
        </p:txBody>
      </p:sp>
      <p:sp>
        <p:nvSpPr>
          <p:cNvPr id="317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Effective Sentences</a:t>
            </a:r>
            <a:endParaRPr lang="en-US" dirty="0"/>
          </a:p>
        </p:txBody>
      </p:sp>
      <p:sp>
        <p:nvSpPr>
          <p:cNvPr id="317461" name="Rectangle 21"/>
          <p:cNvSpPr>
            <a:spLocks noChangeArrowheads="1"/>
          </p:cNvSpPr>
          <p:nvPr/>
        </p:nvSpPr>
        <p:spPr bwMode="auto">
          <a:xfrm>
            <a:off x="-8237537" y="2008188"/>
            <a:ext cx="0" cy="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Active Voice for</a:t>
            </a:r>
            <a:br>
              <a:rPr lang="en-US" smtClean="0"/>
            </a:br>
            <a:r>
              <a:rPr lang="en-US" smtClean="0"/>
              <a:t>Directness, Vigor, and Clarity</a:t>
            </a:r>
            <a:endParaRPr lang="en-US" dirty="0"/>
          </a:p>
        </p:txBody>
      </p:sp>
      <p:sp>
        <p:nvSpPr>
          <p:cNvPr id="317461" name="Rectangle 21"/>
          <p:cNvSpPr>
            <a:spLocks noChangeArrowheads="1"/>
          </p:cNvSpPr>
          <p:nvPr/>
        </p:nvSpPr>
        <p:spPr bwMode="auto">
          <a:xfrm>
            <a:off x="-8237537" y="2008188"/>
            <a:ext cx="0" cy="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1981200"/>
          <a:ext cx="7863840" cy="350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1920"/>
                <a:gridCol w="39319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baseline="0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Direct and Clear in Active Voice</a:t>
                      </a:r>
                      <a:endParaRPr lang="en-US" sz="2600" b="1" dirty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baseline="0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Indirect and Less Clear in Passive Voice</a:t>
                      </a:r>
                      <a:endParaRPr lang="en-US" sz="2600" b="1" dirty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The manager completed performance reviews for all employees.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Performance reviews were completed for all employees by the manager.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Evelyn initiated a customer service blog last year.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A customer service blog was initiated last year.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IBM will accept applications after January 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Applications will be accepted after January 1 by IBM.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Passive Voice to Be Tactful or to Emphasize the Action Rather Than the Doer</a:t>
            </a:r>
            <a:endParaRPr lang="en-US" dirty="0"/>
          </a:p>
        </p:txBody>
      </p:sp>
      <p:sp>
        <p:nvSpPr>
          <p:cNvPr id="317461" name="Rectangle 21"/>
          <p:cNvSpPr>
            <a:spLocks noChangeArrowheads="1"/>
          </p:cNvSpPr>
          <p:nvPr/>
        </p:nvSpPr>
        <p:spPr bwMode="auto">
          <a:xfrm>
            <a:off x="-8237537" y="2008188"/>
            <a:ext cx="0" cy="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1981200"/>
          <a:ext cx="7863840" cy="396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1920"/>
                <a:gridCol w="39319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b="1" kern="1200" baseline="0" dirty="0" smtClean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baseline="0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Less Tactful or Effective in Active Voice</a:t>
                      </a:r>
                      <a:endParaRPr lang="en-US" sz="2600" b="1" dirty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baseline="0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More Tactful or Effective in Passive Voice</a:t>
                      </a:r>
                      <a:endParaRPr lang="en-US" sz="2600" b="1" dirty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We cannot grant you credit.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Credit cannot be granted.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The CEO made a huge error in projecting profits.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A huge error was made in projecting profits.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I launched a successful fitness program for our company last year.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A successful fitness program was launched for our company last year.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information electronically on the Internet and in databases</a:t>
            </a:r>
          </a:p>
          <a:p>
            <a:r>
              <a:rPr lang="en-US" dirty="0" smtClean="0"/>
              <a:t>Searching manually in books, articles, and other secondary sources</a:t>
            </a:r>
          </a:p>
          <a:p>
            <a:r>
              <a:rPr lang="en-US" dirty="0" smtClean="0"/>
              <a:t>Investigating primary sources, such as interviews and surveys</a:t>
            </a:r>
          </a:p>
          <a:p>
            <a:r>
              <a:rPr lang="en-US" dirty="0" smtClean="0"/>
              <a:t>Experimenting scientifically with control groups</a:t>
            </a:r>
            <a:endParaRPr lang="en-US" dirty="0"/>
          </a:p>
        </p:txBody>
      </p:sp>
      <p:sp>
        <p:nvSpPr>
          <p:cNvPr id="294946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Formal Research Methods</a:t>
            </a:r>
            <a:endParaRPr lang="en-US" dirty="0"/>
          </a:p>
        </p:txBody>
      </p:sp>
      <p:pic>
        <p:nvPicPr>
          <p:cNvPr id="25" name="Picture 7" descr="Library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791200" y="5005717"/>
            <a:ext cx="3276600" cy="1318883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misplaced modifiers by keeping phrases close to the words they describe.</a:t>
            </a:r>
            <a:endParaRPr lang="en-US" dirty="0"/>
          </a:p>
        </p:txBody>
      </p:sp>
      <p:sp>
        <p:nvSpPr>
          <p:cNvPr id="317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Effective Sentences</a:t>
            </a:r>
            <a:endParaRPr lang="en-US" dirty="0"/>
          </a:p>
        </p:txBody>
      </p:sp>
      <p:sp>
        <p:nvSpPr>
          <p:cNvPr id="317461" name="Rectangle 21"/>
          <p:cNvSpPr>
            <a:spLocks noChangeArrowheads="1"/>
          </p:cNvSpPr>
          <p:nvPr/>
        </p:nvSpPr>
        <p:spPr bwMode="auto">
          <a:xfrm>
            <a:off x="-8237537" y="2008188"/>
            <a:ext cx="0" cy="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2971800"/>
          <a:ext cx="7863840" cy="268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1920"/>
                <a:gridCol w="39319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baseline="0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Not This</a:t>
                      </a:r>
                      <a:endParaRPr lang="en-US" sz="2600" b="1" dirty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baseline="0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But This</a:t>
                      </a:r>
                      <a:endParaRPr lang="en-US" sz="2600" b="1" dirty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An autopsy revealed the cause of death to be strangulation by the coroner.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i="1" kern="1200" baseline="0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An autopsy by the coroner revealed the cause of death to be strangulation.</a:t>
                      </a:r>
                      <a:endParaRPr lang="en-US" sz="2200" i="1" kern="1200" baseline="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Sam bought a used computer from the salesperson with a faulty mouse.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Sam bought a used computer with a faulty mouse from the salesperson.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dangling modifiers (a word or phrase that modifies a word not clearly stated in the sentence).</a:t>
            </a:r>
            <a:endParaRPr lang="en-US" dirty="0"/>
          </a:p>
        </p:txBody>
      </p:sp>
      <p:sp>
        <p:nvSpPr>
          <p:cNvPr id="317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Effective Sentences</a:t>
            </a:r>
            <a:endParaRPr lang="en-US" dirty="0"/>
          </a:p>
        </p:txBody>
      </p:sp>
      <p:sp>
        <p:nvSpPr>
          <p:cNvPr id="317461" name="Rectangle 21"/>
          <p:cNvSpPr>
            <a:spLocks noChangeArrowheads="1"/>
          </p:cNvSpPr>
          <p:nvPr/>
        </p:nvSpPr>
        <p:spPr bwMode="auto">
          <a:xfrm>
            <a:off x="-8237537" y="2008188"/>
            <a:ext cx="0" cy="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3459480"/>
          <a:ext cx="7863840" cy="2346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1920"/>
                <a:gridCol w="39319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baseline="0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Not This</a:t>
                      </a:r>
                      <a:endParaRPr lang="en-US" sz="2600" b="1" dirty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baseline="0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But This</a:t>
                      </a:r>
                      <a:endParaRPr lang="en-US" sz="2600" b="1" dirty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Walking down the street, our sign is easy to see.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i="1" kern="1200" baseline="0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Walking down the street, people can easily see our sign.</a:t>
                      </a:r>
                      <a:endParaRPr lang="en-US" sz="2200" i="1" kern="1200" baseline="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When six years old, my family moved to Pittsburgh.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When I was six years old, my family moved to Pittsburgh.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effective paragraphs, discuss only one topic in a paragraph.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Drafting Effective Paragraphs</a:t>
            </a:r>
            <a:endParaRPr lang="en-US" dirty="0"/>
          </a:p>
        </p:txBody>
      </p:sp>
      <p:pic>
        <p:nvPicPr>
          <p:cNvPr id="8" name="Picture 26" descr="IMGP4668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286000" y="3200400"/>
            <a:ext cx="6705600" cy="3048000"/>
          </a:xfrm>
          <a:prstGeom prst="rect">
            <a:avLst/>
          </a:prstGeom>
          <a:noFill/>
        </p:spPr>
      </p:pic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7848600" y="304800"/>
            <a:ext cx="984250" cy="1752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9600" b="1" dirty="0">
                <a:solidFill>
                  <a:srgbClr val="002060"/>
                </a:solidFill>
                <a:latin typeface="+mn-lt"/>
              </a:rPr>
              <a:t>¶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4732577"/>
            <a:ext cx="2514600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600" b="0" dirty="0" smtClean="0">
                <a:solidFill>
                  <a:srgbClr val="002060"/>
                </a:solidFill>
                <a:latin typeface="+mn-lt"/>
                <a:cs typeface="Arial" pitchFamily="34" charset="0"/>
              </a:rPr>
              <a:t>Group similar ideas together.</a:t>
            </a:r>
            <a:endParaRPr lang="en-US" sz="2600" b="0" dirty="0">
              <a:solidFill>
                <a:srgbClr val="002060"/>
              </a:solidFill>
              <a:latin typeface="+mn-lt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2133600" y="4038600"/>
            <a:ext cx="1143000" cy="83820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 flipV="1">
            <a:off x="2209800" y="4800600"/>
            <a:ext cx="838200" cy="30480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 bwMode="auto">
          <a:xfrm>
            <a:off x="2209800" y="5486400"/>
            <a:ext cx="1219200" cy="38100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Arrange paragraphs in one of these plans.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Drafting Effective Paragraphs</a:t>
            </a:r>
            <a:endParaRPr lang="en-US" dirty="0"/>
          </a:p>
        </p:txBody>
      </p:sp>
      <p:sp>
        <p:nvSpPr>
          <p:cNvPr id="355344" name="Rectangle 16"/>
          <p:cNvSpPr>
            <a:spLocks noChangeArrowheads="1"/>
          </p:cNvSpPr>
          <p:nvPr/>
        </p:nvSpPr>
        <p:spPr bwMode="auto">
          <a:xfrm>
            <a:off x="7848600" y="304800"/>
            <a:ext cx="984250" cy="1752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9600" b="1" dirty="0">
                <a:solidFill>
                  <a:srgbClr val="002060"/>
                </a:solidFill>
                <a:latin typeface="+mn-lt"/>
              </a:rPr>
              <a:t>¶</a:t>
            </a:r>
          </a:p>
        </p:txBody>
      </p:sp>
      <p:graphicFrame>
        <p:nvGraphicFramePr>
          <p:cNvPr id="22" name="Content Placeholder 14"/>
          <p:cNvGraphicFramePr>
            <a:graphicFrameLocks/>
          </p:cNvGraphicFramePr>
          <p:nvPr/>
        </p:nvGraphicFramePr>
        <p:xfrm>
          <a:off x="1066800" y="2514600"/>
          <a:ext cx="78486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" grpId="0">
        <p:bldAsOne/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build coherence, link ideas with one of these devices.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Drafting Effective Paragraphs</a:t>
            </a:r>
            <a:endParaRPr lang="en-US" dirty="0"/>
          </a:p>
        </p:txBody>
      </p:sp>
      <p:sp>
        <p:nvSpPr>
          <p:cNvPr id="355344" name="Rectangle 16"/>
          <p:cNvSpPr>
            <a:spLocks noChangeArrowheads="1"/>
          </p:cNvSpPr>
          <p:nvPr/>
        </p:nvSpPr>
        <p:spPr bwMode="auto">
          <a:xfrm>
            <a:off x="7848600" y="304800"/>
            <a:ext cx="984250" cy="1752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9600" b="1" dirty="0">
                <a:solidFill>
                  <a:srgbClr val="002060"/>
                </a:solidFill>
                <a:latin typeface="+mn-lt"/>
              </a:rPr>
              <a:t>¶</a:t>
            </a:r>
          </a:p>
        </p:txBody>
      </p:sp>
      <p:graphicFrame>
        <p:nvGraphicFramePr>
          <p:cNvPr id="22" name="Content Placeholder 14"/>
          <p:cNvGraphicFramePr>
            <a:graphicFrameLocks/>
          </p:cNvGraphicFramePr>
          <p:nvPr/>
        </p:nvGraphicFramePr>
        <p:xfrm>
          <a:off x="1066800" y="2819400"/>
          <a:ext cx="78486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" grpId="0">
        <p:bldAsOne/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527" name="Picture 7" descr="MPj04088810000[1]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476999" y="4179678"/>
            <a:ext cx="2590801" cy="205724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Sustain the key idea by repeating or rephrasing it.</a:t>
            </a:r>
          </a:p>
          <a:p>
            <a:pPr lvl="1"/>
            <a:r>
              <a:rPr lang="en-US" dirty="0" smtClean="0"/>
              <a:t>For example, </a:t>
            </a:r>
            <a:r>
              <a:rPr lang="en-US" i="1" dirty="0" smtClean="0"/>
              <a:t>Our philosophy holds that every customer is really a </a:t>
            </a:r>
            <a:r>
              <a:rPr lang="en-US" b="1" i="1" dirty="0" smtClean="0"/>
              <a:t>guest</a:t>
            </a:r>
            <a:r>
              <a:rPr lang="en-US" i="1" dirty="0" smtClean="0"/>
              <a:t>. All new employees to our theme parks learn to treat </a:t>
            </a:r>
            <a:r>
              <a:rPr lang="en-US" b="1" i="1" dirty="0" smtClean="0"/>
              <a:t>guests</a:t>
            </a:r>
            <a:r>
              <a:rPr lang="en-US" i="1" dirty="0" smtClean="0"/>
              <a:t> as </a:t>
            </a:r>
            <a:r>
              <a:rPr lang="en-US" b="1" i="1" dirty="0" smtClean="0"/>
              <a:t>VIPs</a:t>
            </a:r>
            <a:r>
              <a:rPr lang="en-US" i="1" dirty="0" smtClean="0"/>
              <a:t>. Employees never tell these </a:t>
            </a:r>
            <a:r>
              <a:rPr lang="en-US" b="1" i="1" dirty="0" smtClean="0"/>
              <a:t>VIPs</a:t>
            </a:r>
            <a:r>
              <a:rPr lang="en-US" i="1" dirty="0" smtClean="0"/>
              <a:t> what they can or cannot 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for Building Coherence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Dovetail sentences by connecting the beginning of each new sentence with a word from the end of the previous sentence.</a:t>
            </a:r>
          </a:p>
          <a:p>
            <a:pPr lvl="1"/>
            <a:r>
              <a:rPr lang="en-US" dirty="0" smtClean="0"/>
              <a:t>For example, </a:t>
            </a:r>
            <a:r>
              <a:rPr lang="en-US" i="1" dirty="0" smtClean="0"/>
              <a:t>New hosts and hostesses learn about the theme park and its </a:t>
            </a:r>
            <a:r>
              <a:rPr lang="en-US" b="1" i="1" dirty="0" smtClean="0"/>
              <a:t>facilities</a:t>
            </a:r>
            <a:r>
              <a:rPr lang="en-US" i="1" dirty="0" smtClean="0"/>
              <a:t>. These </a:t>
            </a:r>
            <a:r>
              <a:rPr lang="en-US" b="1" i="1" dirty="0" smtClean="0"/>
              <a:t>facilities</a:t>
            </a:r>
            <a:r>
              <a:rPr lang="en-US" i="1" dirty="0" smtClean="0"/>
              <a:t> include telephones, food services, bathrooms, and attractions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for Building Coherence</a:t>
            </a:r>
            <a:endParaRPr lang="en-US" dirty="0"/>
          </a:p>
        </p:txBody>
      </p:sp>
      <p:pic>
        <p:nvPicPr>
          <p:cNvPr id="8" name="Picture 14" descr="MPj04073100000[1]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620000" y="4237268"/>
            <a:ext cx="1447800" cy="2084157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pronoun in one sentence to link to its antecedent.</a:t>
            </a:r>
          </a:p>
          <a:p>
            <a:pPr lvl="1"/>
            <a:r>
              <a:rPr lang="en-US" dirty="0" smtClean="0"/>
              <a:t>For example, </a:t>
            </a:r>
            <a:r>
              <a:rPr lang="en-US" i="1" dirty="0" smtClean="0"/>
              <a:t>All new </a:t>
            </a:r>
            <a:r>
              <a:rPr lang="en-US" b="1" i="1" dirty="0" smtClean="0"/>
              <a:t>park employees</a:t>
            </a:r>
            <a:r>
              <a:rPr lang="en-US" i="1" dirty="0" smtClean="0"/>
              <a:t> receive a two-week orientation. </a:t>
            </a:r>
            <a:r>
              <a:rPr lang="en-US" b="1" i="1" dirty="0" smtClean="0"/>
              <a:t>They</a:t>
            </a:r>
            <a:r>
              <a:rPr lang="en-US" i="1" dirty="0" smtClean="0"/>
              <a:t> learn that every staffer has a vital role in preparing for the show.</a:t>
            </a:r>
            <a:endParaRPr lang="en-US" dirty="0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for Building Coherence</a:t>
            </a:r>
            <a:endParaRPr lang="en-US" dirty="0"/>
          </a:p>
        </p:txBody>
      </p:sp>
      <p:pic>
        <p:nvPicPr>
          <p:cNvPr id="9" name="Picture 15" descr="MPj04051640000[1]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045622" y="3810000"/>
            <a:ext cx="3945978" cy="2469229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further build coherence, use transitional expressions.</a:t>
            </a:r>
            <a:endParaRPr lang="en-US" dirty="0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Techniques for Building Coherence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143000" y="2941320"/>
          <a:ext cx="7772400" cy="3322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To Add or Strengthen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To Show Cause and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To Suggest Contrast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i="1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additionally</a:t>
                      </a:r>
                      <a:endParaRPr lang="en-US" sz="2200" i="1" dirty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consequently</a:t>
                      </a:r>
                      <a:endParaRPr lang="en-US" sz="2200" i="1" dirty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by contrast</a:t>
                      </a:r>
                      <a:endParaRPr lang="en-US" sz="2200" i="1" dirty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again</a:t>
                      </a:r>
                      <a:endParaRPr lang="en-US" sz="2200" i="1" dirty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as a result</a:t>
                      </a:r>
                      <a:endParaRPr lang="en-US" sz="2200" i="1" dirty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conversely</a:t>
                      </a:r>
                      <a:endParaRPr lang="en-US" sz="2200" i="1" dirty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i="1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also</a:t>
                      </a:r>
                      <a:endParaRPr lang="en-US" sz="2200" i="1" dirty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for this reason</a:t>
                      </a:r>
                      <a:endParaRPr lang="en-US" sz="2200" i="1" dirty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on the contrary</a:t>
                      </a:r>
                      <a:endParaRPr lang="en-US" sz="2200" i="1" dirty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i="1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likewise</a:t>
                      </a:r>
                      <a:endParaRPr lang="en-US" sz="2200" i="1" dirty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therefore</a:t>
                      </a:r>
                      <a:endParaRPr lang="en-US" sz="2200" i="1" dirty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on the other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hand</a:t>
                      </a:r>
                      <a:endParaRPr lang="en-US" sz="2200" i="1" dirty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further build coherence, use transitional expressions.</a:t>
            </a:r>
            <a:endParaRPr lang="en-US" dirty="0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Techniques for Building Coherence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143000" y="2895600"/>
          <a:ext cx="7772400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To Show Time or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b="1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To Clarify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b="1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To Contradict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i="1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after</a:t>
                      </a:r>
                      <a:endParaRPr lang="en-US" sz="2200" i="1" dirty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for example</a:t>
                      </a:r>
                      <a:endParaRPr lang="en-US" sz="2200" i="1" dirty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actually</a:t>
                      </a:r>
                      <a:endParaRPr lang="en-US" sz="2200" i="1" dirty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before</a:t>
                      </a:r>
                      <a:endParaRPr lang="en-US" sz="2200" i="1" dirty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in other words</a:t>
                      </a:r>
                      <a:endParaRPr lang="en-US" sz="2200" i="1" dirty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however</a:t>
                      </a:r>
                      <a:endParaRPr lang="en-US" sz="2200" i="1" dirty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i="1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earlier</a:t>
                      </a:r>
                      <a:endParaRPr lang="en-US" sz="2200" i="1" dirty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for instance</a:t>
                      </a:r>
                      <a:endParaRPr lang="en-US" sz="2200" i="1" dirty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instead</a:t>
                      </a:r>
                      <a:endParaRPr lang="en-US" sz="2200" i="1" dirty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i="1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finally</a:t>
                      </a:r>
                      <a:endParaRPr lang="en-US" sz="2200" i="1" dirty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I mean</a:t>
                      </a:r>
                      <a:endParaRPr lang="en-US" sz="2200" i="1" dirty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rather</a:t>
                      </a:r>
                      <a:endParaRPr lang="en-US" sz="2200" i="1" dirty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Looking in the company files</a:t>
            </a:r>
          </a:p>
          <a:p>
            <a:r>
              <a:rPr lang="en-US" dirty="0" smtClean="0"/>
              <a:t>Talking with your boss</a:t>
            </a:r>
          </a:p>
          <a:p>
            <a:r>
              <a:rPr lang="en-US" dirty="0" smtClean="0"/>
              <a:t>Interviewing the target audience</a:t>
            </a:r>
          </a:p>
          <a:p>
            <a:r>
              <a:rPr lang="en-US" dirty="0" smtClean="0"/>
              <a:t>Conducting an informal survey</a:t>
            </a:r>
          </a:p>
          <a:p>
            <a:r>
              <a:rPr lang="en-US" dirty="0" smtClean="0"/>
              <a:t>Brainstorming for ideas</a:t>
            </a:r>
          </a:p>
          <a:p>
            <a:r>
              <a:rPr lang="en-US" dirty="0" smtClean="0"/>
              <a:t>Developing a cluster diagram</a:t>
            </a:r>
            <a:endParaRPr lang="en-US" dirty="0"/>
          </a:p>
        </p:txBody>
      </p:sp>
      <p:sp>
        <p:nvSpPr>
          <p:cNvPr id="33486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Informal Research</a:t>
            </a:r>
            <a:br>
              <a:rPr lang="en-US" smtClean="0"/>
            </a:br>
            <a:r>
              <a:rPr lang="en-US" smtClean="0"/>
              <a:t>Methods and Idea Generation</a:t>
            </a:r>
            <a:endParaRPr lang="en-US" dirty="0"/>
          </a:p>
        </p:txBody>
      </p:sp>
      <p:pic>
        <p:nvPicPr>
          <p:cNvPr id="1026" name="Picture 2" descr="C:\Documents and Settings\John\Local Settings\Temporary Internet Files\Content.IE5\A5UBH0QA\MP900443244[1]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629400" y="1905000"/>
            <a:ext cx="2441455" cy="3657869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858000" y="4914642"/>
            <a:ext cx="1752600" cy="190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By John S. Donnellan</a:t>
            </a:r>
            <a:endParaRPr lang="en-US" sz="1000" b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67620" name="Picture 4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133851" y="2819400"/>
            <a:ext cx="4857749" cy="342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Compose short paragraphs.</a:t>
            </a:r>
            <a:endParaRPr lang="en-US" dirty="0"/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Drafting Effective Paragraphs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3587487"/>
            <a:ext cx="403860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600" b="0" kern="0" dirty="0" smtClean="0">
                <a:solidFill>
                  <a:srgbClr val="002060"/>
                </a:solidFill>
                <a:latin typeface="Gill Sans MT"/>
                <a:cs typeface="Arial" pitchFamily="34" charset="0"/>
              </a:rPr>
              <a:t>Paragraphs with eight or fewer printed lines are most readable – and will reduce the chances your audience will fall asleep!</a:t>
            </a:r>
            <a:endParaRPr lang="en-US" sz="26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47963"/>
            <a:ext cx="7772400" cy="1362075"/>
          </a:xfrm>
        </p:spPr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Cluster Diagrams to Generate, Organize, and Classify Ideas</a:t>
            </a:r>
            <a:endParaRPr lang="en-US" dirty="0"/>
          </a:p>
        </p:txBody>
      </p:sp>
      <p:sp>
        <p:nvSpPr>
          <p:cNvPr id="337978" name="_s1028"/>
          <p:cNvSpPr>
            <a:spLocks noChangeShapeType="1"/>
          </p:cNvSpPr>
          <p:nvPr/>
        </p:nvSpPr>
        <p:spPr bwMode="auto">
          <a:xfrm flipH="1" flipV="1">
            <a:off x="2209800" y="3181350"/>
            <a:ext cx="2286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337979" name="_s1029"/>
          <p:cNvSpPr>
            <a:spLocks noChangeArrowheads="1"/>
          </p:cNvSpPr>
          <p:nvPr/>
        </p:nvSpPr>
        <p:spPr bwMode="auto">
          <a:xfrm>
            <a:off x="990600" y="2408238"/>
            <a:ext cx="1371600" cy="925512"/>
          </a:xfrm>
          <a:prstGeom prst="ellipse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lnSpc>
                <a:spcPct val="70000"/>
              </a:lnSpc>
            </a:pPr>
            <a:r>
              <a:rPr lang="en-US" sz="2200" b="1" dirty="0">
                <a:latin typeface="Bradley Hand ITC" pitchFamily="66" charset="0"/>
              </a:rPr>
              <a:t>Gifts and</a:t>
            </a:r>
            <a:br>
              <a:rPr lang="en-US" sz="2200" b="1" dirty="0">
                <a:latin typeface="Bradley Hand ITC" pitchFamily="66" charset="0"/>
              </a:rPr>
            </a:br>
            <a:r>
              <a:rPr lang="en-US" sz="2200" b="1" dirty="0">
                <a:latin typeface="Bradley Hand ITC" pitchFamily="66" charset="0"/>
              </a:rPr>
              <a:t>premiums</a:t>
            </a:r>
          </a:p>
        </p:txBody>
      </p:sp>
      <p:sp>
        <p:nvSpPr>
          <p:cNvPr id="337980" name="Oval 60"/>
          <p:cNvSpPr>
            <a:spLocks noChangeArrowheads="1"/>
          </p:cNvSpPr>
          <p:nvPr/>
        </p:nvSpPr>
        <p:spPr bwMode="auto">
          <a:xfrm>
            <a:off x="1905000" y="1600200"/>
            <a:ext cx="1828800" cy="923925"/>
          </a:xfrm>
          <a:prstGeom prst="ellipse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2200" b="1" dirty="0">
                <a:latin typeface="Bradley Hand ITC" pitchFamily="66" charset="0"/>
              </a:rPr>
              <a:t>Paid gym</a:t>
            </a:r>
            <a:br>
              <a:rPr lang="en-US" sz="2200" b="1" dirty="0">
                <a:latin typeface="Bradley Hand ITC" pitchFamily="66" charset="0"/>
              </a:rPr>
            </a:br>
            <a:r>
              <a:rPr lang="en-US" sz="2200" b="1" dirty="0">
                <a:latin typeface="Bradley Hand ITC" pitchFamily="66" charset="0"/>
              </a:rPr>
              <a:t>membership</a:t>
            </a:r>
          </a:p>
        </p:txBody>
      </p:sp>
      <p:sp>
        <p:nvSpPr>
          <p:cNvPr id="337981" name="Line 61"/>
          <p:cNvSpPr>
            <a:spLocks noChangeShapeType="1"/>
          </p:cNvSpPr>
          <p:nvPr/>
        </p:nvSpPr>
        <p:spPr bwMode="auto">
          <a:xfrm flipH="1" flipV="1">
            <a:off x="2890838" y="2514600"/>
            <a:ext cx="79375" cy="666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337982" name="Oval 62"/>
          <p:cNvSpPr>
            <a:spLocks noChangeArrowheads="1"/>
          </p:cNvSpPr>
          <p:nvPr/>
        </p:nvSpPr>
        <p:spPr bwMode="auto">
          <a:xfrm>
            <a:off x="2209800" y="3170238"/>
            <a:ext cx="1550988" cy="925512"/>
          </a:xfrm>
          <a:prstGeom prst="ellipse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lnSpc>
                <a:spcPct val="70000"/>
              </a:lnSpc>
            </a:pPr>
            <a:r>
              <a:rPr lang="en-US" sz="2200" b="1" dirty="0">
                <a:latin typeface="Bradley Hand ITC" pitchFamily="66" charset="0"/>
              </a:rPr>
              <a:t>Financial</a:t>
            </a:r>
            <a:br>
              <a:rPr lang="en-US" sz="2200" b="1" dirty="0">
                <a:latin typeface="Bradley Hand ITC" pitchFamily="66" charset="0"/>
              </a:rPr>
            </a:br>
            <a:r>
              <a:rPr lang="en-US" sz="2200" b="1" dirty="0">
                <a:latin typeface="Bradley Hand ITC" pitchFamily="66" charset="0"/>
              </a:rPr>
              <a:t>incentives </a:t>
            </a:r>
          </a:p>
        </p:txBody>
      </p:sp>
      <p:sp>
        <p:nvSpPr>
          <p:cNvPr id="337983" name="Oval 63"/>
          <p:cNvSpPr>
            <a:spLocks noChangeArrowheads="1"/>
          </p:cNvSpPr>
          <p:nvPr/>
        </p:nvSpPr>
        <p:spPr bwMode="auto">
          <a:xfrm>
            <a:off x="2133600" y="4922838"/>
            <a:ext cx="1584325" cy="925512"/>
          </a:xfrm>
          <a:prstGeom prst="ellipse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lnSpc>
                <a:spcPct val="70000"/>
              </a:lnSpc>
            </a:pPr>
            <a:r>
              <a:rPr lang="en-US" sz="2200" b="1" dirty="0">
                <a:latin typeface="Bradley Hand ITC" pitchFamily="66" charset="0"/>
              </a:rPr>
              <a:t>Peer</a:t>
            </a:r>
            <a:br>
              <a:rPr lang="en-US" sz="2200" b="1" dirty="0">
                <a:latin typeface="Bradley Hand ITC" pitchFamily="66" charset="0"/>
              </a:rPr>
            </a:br>
            <a:r>
              <a:rPr lang="en-US" sz="2200" b="1" dirty="0">
                <a:latin typeface="Bradley Hand ITC" pitchFamily="66" charset="0"/>
              </a:rPr>
              <a:t> mentors </a:t>
            </a:r>
            <a:endParaRPr lang="en-US" sz="1200" dirty="0"/>
          </a:p>
        </p:txBody>
      </p:sp>
      <p:sp>
        <p:nvSpPr>
          <p:cNvPr id="337984" name="Oval 64"/>
          <p:cNvSpPr>
            <a:spLocks noChangeArrowheads="1"/>
          </p:cNvSpPr>
          <p:nvPr/>
        </p:nvSpPr>
        <p:spPr bwMode="auto">
          <a:xfrm>
            <a:off x="4235450" y="1641475"/>
            <a:ext cx="1663700" cy="1025525"/>
          </a:xfrm>
          <a:prstGeom prst="ellipse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lnSpc>
                <a:spcPct val="70000"/>
              </a:lnSpc>
            </a:pPr>
            <a:r>
              <a:rPr lang="en-US" sz="2200" b="1" dirty="0">
                <a:latin typeface="Bradley Hand ITC" pitchFamily="66" charset="0"/>
              </a:rPr>
              <a:t>Smoking-</a:t>
            </a:r>
            <a:br>
              <a:rPr lang="en-US" sz="2200" b="1" dirty="0">
                <a:latin typeface="Bradley Hand ITC" pitchFamily="66" charset="0"/>
              </a:rPr>
            </a:br>
            <a:r>
              <a:rPr lang="en-US" sz="2200" b="1" dirty="0">
                <a:latin typeface="Bradley Hand ITC" pitchFamily="66" charset="0"/>
              </a:rPr>
              <a:t>cessation</a:t>
            </a:r>
            <a:br>
              <a:rPr lang="en-US" sz="2200" b="1" dirty="0">
                <a:latin typeface="Bradley Hand ITC" pitchFamily="66" charset="0"/>
              </a:rPr>
            </a:br>
            <a:r>
              <a:rPr lang="en-US" sz="2200" b="1" dirty="0">
                <a:latin typeface="Bradley Hand ITC" pitchFamily="66" charset="0"/>
              </a:rPr>
              <a:t>programs</a:t>
            </a:r>
          </a:p>
        </p:txBody>
      </p:sp>
      <p:sp>
        <p:nvSpPr>
          <p:cNvPr id="337985" name="Line 65"/>
          <p:cNvSpPr>
            <a:spLocks noChangeShapeType="1"/>
          </p:cNvSpPr>
          <p:nvPr/>
        </p:nvSpPr>
        <p:spPr bwMode="auto">
          <a:xfrm flipH="1" flipV="1">
            <a:off x="5106988" y="2667000"/>
            <a:ext cx="1587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337986" name="Oval 66"/>
          <p:cNvSpPr>
            <a:spLocks noChangeArrowheads="1"/>
          </p:cNvSpPr>
          <p:nvPr/>
        </p:nvSpPr>
        <p:spPr bwMode="auto">
          <a:xfrm>
            <a:off x="4078288" y="4781550"/>
            <a:ext cx="1978025" cy="1092200"/>
          </a:xfrm>
          <a:prstGeom prst="ellipse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lnSpc>
                <a:spcPct val="70000"/>
              </a:lnSpc>
            </a:pPr>
            <a:r>
              <a:rPr lang="en-US" sz="2200" b="1" dirty="0">
                <a:latin typeface="Bradley Hand ITC" pitchFamily="66" charset="0"/>
              </a:rPr>
              <a:t>Seminars </a:t>
            </a:r>
            <a:br>
              <a:rPr lang="en-US" sz="2200" b="1" dirty="0">
                <a:latin typeface="Bradley Hand ITC" pitchFamily="66" charset="0"/>
              </a:rPr>
            </a:br>
            <a:r>
              <a:rPr lang="en-US" sz="2200" b="1" dirty="0">
                <a:latin typeface="Bradley Hand ITC" pitchFamily="66" charset="0"/>
              </a:rPr>
              <a:t>and </a:t>
            </a:r>
            <a:br>
              <a:rPr lang="en-US" sz="2200" b="1" dirty="0">
                <a:latin typeface="Bradley Hand ITC" pitchFamily="66" charset="0"/>
              </a:rPr>
            </a:br>
            <a:r>
              <a:rPr lang="en-US" sz="2200" b="1" dirty="0">
                <a:latin typeface="Bradley Hand ITC" pitchFamily="66" charset="0"/>
              </a:rPr>
              <a:t>workshops</a:t>
            </a:r>
          </a:p>
        </p:txBody>
      </p:sp>
      <p:sp>
        <p:nvSpPr>
          <p:cNvPr id="337987" name="Oval 67"/>
          <p:cNvSpPr>
            <a:spLocks noChangeArrowheads="1"/>
          </p:cNvSpPr>
          <p:nvPr/>
        </p:nvSpPr>
        <p:spPr bwMode="auto">
          <a:xfrm>
            <a:off x="4078288" y="3208338"/>
            <a:ext cx="2136775" cy="1135062"/>
          </a:xfrm>
          <a:prstGeom prst="ellipse">
            <a:avLst/>
          </a:prstGeom>
          <a:solidFill>
            <a:srgbClr val="FFFF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lnSpc>
                <a:spcPct val="70000"/>
              </a:lnSpc>
            </a:pPr>
            <a:r>
              <a:rPr lang="en-US" sz="2400" b="1" dirty="0">
                <a:latin typeface="Bradley Hand ITC" pitchFamily="66" charset="0"/>
              </a:rPr>
              <a:t>Improving</a:t>
            </a:r>
            <a:br>
              <a:rPr lang="en-US" sz="2400" b="1" dirty="0">
                <a:latin typeface="Bradley Hand ITC" pitchFamily="66" charset="0"/>
              </a:rPr>
            </a:br>
            <a:r>
              <a:rPr lang="en-US" sz="2400" b="1" dirty="0">
                <a:latin typeface="Bradley Hand ITC" pitchFamily="66" charset="0"/>
              </a:rPr>
              <a:t>employee </a:t>
            </a:r>
            <a:br>
              <a:rPr lang="en-US" sz="2400" b="1" dirty="0">
                <a:latin typeface="Bradley Hand ITC" pitchFamily="66" charset="0"/>
              </a:rPr>
            </a:br>
            <a:r>
              <a:rPr lang="en-US" sz="2400" b="1" dirty="0">
                <a:latin typeface="Bradley Hand ITC" pitchFamily="66" charset="0"/>
              </a:rPr>
              <a:t>health</a:t>
            </a:r>
          </a:p>
        </p:txBody>
      </p:sp>
      <p:sp>
        <p:nvSpPr>
          <p:cNvPr id="337988" name="Line 68"/>
          <p:cNvSpPr>
            <a:spLocks noChangeShapeType="1"/>
          </p:cNvSpPr>
          <p:nvPr/>
        </p:nvSpPr>
        <p:spPr bwMode="auto">
          <a:xfrm flipV="1">
            <a:off x="5105400" y="4368800"/>
            <a:ext cx="1588" cy="412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337989" name="_s1028"/>
          <p:cNvSpPr>
            <a:spLocks noChangeShapeType="1"/>
          </p:cNvSpPr>
          <p:nvPr/>
        </p:nvSpPr>
        <p:spPr bwMode="auto">
          <a:xfrm flipH="1">
            <a:off x="3733800" y="5314950"/>
            <a:ext cx="3048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337990" name="_s1028"/>
          <p:cNvSpPr>
            <a:spLocks noChangeShapeType="1"/>
          </p:cNvSpPr>
          <p:nvPr/>
        </p:nvSpPr>
        <p:spPr bwMode="auto">
          <a:xfrm flipH="1" flipV="1">
            <a:off x="3733800" y="3638550"/>
            <a:ext cx="344488" cy="95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337991" name="Oval 71"/>
          <p:cNvSpPr>
            <a:spLocks noChangeArrowheads="1"/>
          </p:cNvSpPr>
          <p:nvPr/>
        </p:nvSpPr>
        <p:spPr bwMode="auto">
          <a:xfrm>
            <a:off x="6477000" y="4991100"/>
            <a:ext cx="1584325" cy="925513"/>
          </a:xfrm>
          <a:prstGeom prst="ellipse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lnSpc>
                <a:spcPct val="70000"/>
              </a:lnSpc>
            </a:pPr>
            <a:r>
              <a:rPr lang="en-US" sz="2200" b="1" dirty="0">
                <a:latin typeface="Bradley Hand ITC" pitchFamily="66" charset="0"/>
              </a:rPr>
              <a:t>Guest</a:t>
            </a:r>
            <a:br>
              <a:rPr lang="en-US" sz="2200" b="1" dirty="0">
                <a:latin typeface="Bradley Hand ITC" pitchFamily="66" charset="0"/>
              </a:rPr>
            </a:br>
            <a:r>
              <a:rPr lang="en-US" sz="2200" b="1" dirty="0">
                <a:latin typeface="Bradley Hand ITC" pitchFamily="66" charset="0"/>
              </a:rPr>
              <a:t>speakers</a:t>
            </a:r>
          </a:p>
        </p:txBody>
      </p:sp>
      <p:sp>
        <p:nvSpPr>
          <p:cNvPr id="337992" name="_s1028"/>
          <p:cNvSpPr>
            <a:spLocks noChangeShapeType="1"/>
          </p:cNvSpPr>
          <p:nvPr/>
        </p:nvSpPr>
        <p:spPr bwMode="auto">
          <a:xfrm flipH="1" flipV="1">
            <a:off x="6019800" y="5391150"/>
            <a:ext cx="457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337993" name="Oval 73"/>
          <p:cNvSpPr>
            <a:spLocks noChangeArrowheads="1"/>
          </p:cNvSpPr>
          <p:nvPr/>
        </p:nvSpPr>
        <p:spPr bwMode="auto">
          <a:xfrm>
            <a:off x="6762750" y="3779838"/>
            <a:ext cx="1584325" cy="925512"/>
          </a:xfrm>
          <a:prstGeom prst="ellipse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lnSpc>
                <a:spcPct val="70000"/>
              </a:lnSpc>
            </a:pPr>
            <a:r>
              <a:rPr lang="en-US" sz="2200" b="1" dirty="0">
                <a:latin typeface="Bradley Hand ITC" pitchFamily="66" charset="0"/>
              </a:rPr>
              <a:t>Flex time</a:t>
            </a:r>
            <a:br>
              <a:rPr lang="en-US" sz="2200" b="1" dirty="0">
                <a:latin typeface="Bradley Hand ITC" pitchFamily="66" charset="0"/>
              </a:rPr>
            </a:br>
            <a:r>
              <a:rPr lang="en-US" sz="2200" b="1" dirty="0">
                <a:latin typeface="Bradley Hand ITC" pitchFamily="66" charset="0"/>
              </a:rPr>
              <a:t>for workouts</a:t>
            </a:r>
          </a:p>
        </p:txBody>
      </p:sp>
      <p:sp>
        <p:nvSpPr>
          <p:cNvPr id="337994" name="_s1028"/>
          <p:cNvSpPr>
            <a:spLocks noChangeShapeType="1"/>
          </p:cNvSpPr>
          <p:nvPr/>
        </p:nvSpPr>
        <p:spPr bwMode="auto">
          <a:xfrm flipH="1" flipV="1">
            <a:off x="6172200" y="3943350"/>
            <a:ext cx="609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337995" name="Oval 75"/>
          <p:cNvSpPr>
            <a:spLocks noChangeArrowheads="1"/>
          </p:cNvSpPr>
          <p:nvPr/>
        </p:nvSpPr>
        <p:spPr bwMode="auto">
          <a:xfrm>
            <a:off x="6629400" y="2408238"/>
            <a:ext cx="1828800" cy="925512"/>
          </a:xfrm>
          <a:prstGeom prst="ellipse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lnSpc>
                <a:spcPct val="70000"/>
              </a:lnSpc>
            </a:pPr>
            <a:r>
              <a:rPr lang="en-US" sz="2200" b="1" dirty="0">
                <a:latin typeface="Bradley Hand ITC" pitchFamily="66" charset="0"/>
              </a:rPr>
              <a:t>New menu</a:t>
            </a:r>
            <a:br>
              <a:rPr lang="en-US" sz="2200" b="1" dirty="0">
                <a:latin typeface="Bradley Hand ITC" pitchFamily="66" charset="0"/>
              </a:rPr>
            </a:br>
            <a:r>
              <a:rPr lang="en-US" sz="2200" b="1" dirty="0">
                <a:latin typeface="Bradley Hand ITC" pitchFamily="66" charset="0"/>
              </a:rPr>
              <a:t>in cafeteria</a:t>
            </a:r>
          </a:p>
        </p:txBody>
      </p:sp>
      <p:sp>
        <p:nvSpPr>
          <p:cNvPr id="337996" name="_s1028"/>
          <p:cNvSpPr>
            <a:spLocks noChangeShapeType="1"/>
          </p:cNvSpPr>
          <p:nvPr/>
        </p:nvSpPr>
        <p:spPr bwMode="auto">
          <a:xfrm flipH="1">
            <a:off x="6096000" y="3105150"/>
            <a:ext cx="685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7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7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7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7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7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7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7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7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7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7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7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7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7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7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7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7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7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7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7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7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7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7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7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7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7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7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7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7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7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7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7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8" grpId="0" animBg="1"/>
      <p:bldP spid="337979" grpId="0" animBg="1"/>
      <p:bldP spid="337980" grpId="0" animBg="1"/>
      <p:bldP spid="337981" grpId="0" animBg="1"/>
      <p:bldP spid="337982" grpId="0" animBg="1"/>
      <p:bldP spid="337983" grpId="0" animBg="1"/>
      <p:bldP spid="337984" grpId="0" animBg="1"/>
      <p:bldP spid="337985" grpId="0" animBg="1"/>
      <p:bldP spid="337986" grpId="0" animBg="1"/>
      <p:bldP spid="337987" grpId="0" animBg="1"/>
      <p:bldP spid="337988" grpId="0" animBg="1"/>
      <p:bldP spid="337989" grpId="0" animBg="1"/>
      <p:bldP spid="337990" grpId="0" animBg="1"/>
      <p:bldP spid="337991" grpId="0" animBg="1"/>
      <p:bldP spid="337992" grpId="0" animBg="1"/>
      <p:bldP spid="337993" grpId="0" animBg="1"/>
      <p:bldP spid="337994" grpId="0" animBg="1"/>
      <p:bldP spid="337995" grpId="0" animBg="1"/>
      <p:bldP spid="33799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the ideas generated in the original cluster diagram.</a:t>
            </a:r>
          </a:p>
          <a:p>
            <a:r>
              <a:rPr lang="en-US" dirty="0" smtClean="0"/>
              <a:t>Cross out ideas that are obviously irrelevant; simplify and clarify.</a:t>
            </a:r>
          </a:p>
          <a:p>
            <a:r>
              <a:rPr lang="en-US" dirty="0" smtClean="0"/>
              <a:t>Add new ideas that seem appropriate.</a:t>
            </a:r>
          </a:p>
          <a:p>
            <a:r>
              <a:rPr lang="en-US" dirty="0" smtClean="0"/>
              <a:t>Study the ideas for similarities.</a:t>
            </a:r>
            <a:endParaRPr lang="en-US" dirty="0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Organizing Ideas</a:t>
            </a:r>
            <a:br>
              <a:rPr lang="en-US" dirty="0" smtClean="0"/>
            </a:br>
            <a:r>
              <a:rPr lang="en-US" dirty="0" smtClean="0"/>
              <a:t>in a Cluster Diagram</a:t>
            </a:r>
            <a:endParaRPr lang="en-US" dirty="0"/>
          </a:p>
        </p:txBody>
      </p:sp>
      <p:pic>
        <p:nvPicPr>
          <p:cNvPr id="338953" name="Picture 9" descr="Cluster diagram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505699" y="3962400"/>
            <a:ext cx="1562101" cy="23622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similar ideas into classifications.</a:t>
            </a:r>
          </a:p>
          <a:p>
            <a:r>
              <a:rPr lang="en-US" dirty="0" smtClean="0"/>
              <a:t>Prepare an outline if the organization seems clear.</a:t>
            </a:r>
          </a:p>
          <a:p>
            <a:r>
              <a:rPr lang="en-US" dirty="0" smtClean="0"/>
              <a:t>Make </a:t>
            </a:r>
            <a:r>
              <a:rPr lang="en-US" dirty="0" err="1" smtClean="0"/>
              <a:t>subcluster</a:t>
            </a:r>
            <a:r>
              <a:rPr lang="en-US" dirty="0" smtClean="0"/>
              <a:t> circles around each classification for further visualization.</a:t>
            </a:r>
            <a:endParaRPr lang="en-US" dirty="0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Tips for Organizing Ideas</a:t>
            </a:r>
            <a:br>
              <a:rPr lang="en-US" smtClean="0"/>
            </a:br>
            <a:r>
              <a:rPr lang="en-US" smtClean="0"/>
              <a:t>in a Cluster Diagram</a:t>
            </a:r>
            <a:endParaRPr lang="en-US" dirty="0"/>
          </a:p>
        </p:txBody>
      </p:sp>
      <p:pic>
        <p:nvPicPr>
          <p:cNvPr id="11" name="Picture 9" descr="Cluster diagram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505699" y="3962400"/>
            <a:ext cx="1562101" cy="23622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342900" y="2057400"/>
          <a:ext cx="84582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358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Methods for Organizing Ideas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Alphanumeric Outline</a:t>
            </a:r>
            <a:endParaRPr lang="en-US" dirty="0"/>
          </a:p>
        </p:txBody>
      </p:sp>
      <p:pic>
        <p:nvPicPr>
          <p:cNvPr id="340999" name="Picture 7" descr="Alphanumeric Outline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476500" y="1600200"/>
            <a:ext cx="4191000" cy="452628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Gill Sans MT Condensed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73152" tIns="36576" rIns="73152" bIns="36576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60000"/>
          </a:lnSpc>
          <a:spcBef>
            <a:spcPct val="20000"/>
          </a:spcBef>
          <a:spcAft>
            <a:spcPct val="0"/>
          </a:spcAft>
          <a:buClrTx/>
          <a:buSzPct val="75000"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73152" tIns="36576" rIns="73152" bIns="36576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60000"/>
          </a:lnSpc>
          <a:spcBef>
            <a:spcPct val="20000"/>
          </a:spcBef>
          <a:spcAft>
            <a:spcPct val="0"/>
          </a:spcAft>
          <a:buClrTx/>
          <a:buSzPct val="75000"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Gill Sans MT Condensed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73152" tIns="36576" rIns="73152" bIns="36576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60000"/>
          </a:lnSpc>
          <a:spcBef>
            <a:spcPct val="20000"/>
          </a:spcBef>
          <a:spcAft>
            <a:spcPct val="0"/>
          </a:spcAft>
          <a:buClrTx/>
          <a:buSzPct val="75000"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73152" tIns="36576" rIns="73152" bIns="36576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60000"/>
          </a:lnSpc>
          <a:spcBef>
            <a:spcPct val="20000"/>
          </a:spcBef>
          <a:spcAft>
            <a:spcPct val="0"/>
          </a:spcAft>
          <a:buClrTx/>
          <a:buSzPct val="75000"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8708</TotalTime>
  <Words>1684</Words>
  <Application>Microsoft Office PowerPoint</Application>
  <PresentationFormat>On-screen Show (4:3)</PresentationFormat>
  <Paragraphs>271</Paragraphs>
  <Slides>41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Custom Design</vt:lpstr>
      <vt:lpstr>4_Custom Design</vt:lpstr>
      <vt:lpstr>Slide 1</vt:lpstr>
      <vt:lpstr>Topics in This Chapter</vt:lpstr>
      <vt:lpstr>Types of Formal Research Methods</vt:lpstr>
      <vt:lpstr>Types of Informal Research Methods and Idea Generation</vt:lpstr>
      <vt:lpstr>Use Cluster Diagrams to Generate, Organize, and Classify Ideas</vt:lpstr>
      <vt:lpstr>Tips for Organizing Ideas in a Cluster Diagram</vt:lpstr>
      <vt:lpstr>Tips for Organizing Ideas in a Cluster Diagram</vt:lpstr>
      <vt:lpstr>Methods for Organizing Ideas</vt:lpstr>
      <vt:lpstr>The Alphanumeric Outline</vt:lpstr>
      <vt:lpstr>The Decimal Outline</vt:lpstr>
      <vt:lpstr>Tips for Making Outlines</vt:lpstr>
      <vt:lpstr>Tips for Making Outlines</vt:lpstr>
      <vt:lpstr>Methods for Grouping Ideas Into Patterns</vt:lpstr>
      <vt:lpstr>For Receptive Audiences, Use the Direct Pattern to Group Ideas</vt:lpstr>
      <vt:lpstr>For Unreceptive Audiences, Use the Indirect Pattern to Group Ideas</vt:lpstr>
      <vt:lpstr>Creating Effective Sentences</vt:lpstr>
      <vt:lpstr>Creating Effective Sentences</vt:lpstr>
      <vt:lpstr>Creating Effective Sentences</vt:lpstr>
      <vt:lpstr>Creating Effective Sentences</vt:lpstr>
      <vt:lpstr>Creating Effective Sentences</vt:lpstr>
      <vt:lpstr>Creating Effective Sentences</vt:lpstr>
      <vt:lpstr>Creating Effective Sentences</vt:lpstr>
      <vt:lpstr>Creating Effective Sentences</vt:lpstr>
      <vt:lpstr>Creating Effective Sentences </vt:lpstr>
      <vt:lpstr>Creating Effective Sentences</vt:lpstr>
      <vt:lpstr>Creating Effective Sentences</vt:lpstr>
      <vt:lpstr>Creating Effective Sentences</vt:lpstr>
      <vt:lpstr>Use Active Voice for Directness, Vigor, and Clarity</vt:lpstr>
      <vt:lpstr>Use Passive Voice to Be Tactful or to Emphasize the Action Rather Than the Doer</vt:lpstr>
      <vt:lpstr>Creating Effective Sentences</vt:lpstr>
      <vt:lpstr>Creating Effective Sentences</vt:lpstr>
      <vt:lpstr>Drafting Effective Paragraphs</vt:lpstr>
      <vt:lpstr>Drafting Effective Paragraphs</vt:lpstr>
      <vt:lpstr>Drafting Effective Paragraphs</vt:lpstr>
      <vt:lpstr>Techniques for Building Coherence</vt:lpstr>
      <vt:lpstr>Techniques for Building Coherence</vt:lpstr>
      <vt:lpstr>Techniques for Building Coherence</vt:lpstr>
      <vt:lpstr>Techniques for Building Coherence</vt:lpstr>
      <vt:lpstr>Techniques for Building Coherence</vt:lpstr>
      <vt:lpstr>Drafting Effective Paragraphs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Organizing and Writing Business Messages</dc:title>
  <dc:creator>John S. Donnellan</dc:creator>
  <cp:lastModifiedBy>Mary Draper</cp:lastModifiedBy>
  <cp:revision>1011</cp:revision>
  <dcterms:created xsi:type="dcterms:W3CDTF">2007-04-13T20:41:37Z</dcterms:created>
  <dcterms:modified xsi:type="dcterms:W3CDTF">2010-09-27T15:10:50Z</dcterms:modified>
</cp:coreProperties>
</file>