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B00DC-5D59-4A0B-8C1F-160ECF29D8AD}" v="2" dt="2022-05-25T08:06:16.043"/>
    <p1510:client id="{C9A8FA9B-7762-416C-A1A8-77CA85C780C1}" v="81" dt="2022-05-25T08:05:30.858"/>
    <p1510:client id="{D57C5F00-8363-4813-B5AA-310772B158BF}" v="3" dt="2022-05-25T08:13:1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Farid" userId="S::afarid@uitu.edu.pk::d873da19-d7e2-4c56-b1e3-66735bddbc1b" providerId="AD" clId="Web-{D57C5F00-8363-4813-B5AA-310772B158BF}"/>
    <pc:docChg chg="modSld">
      <pc:chgData name="Ahmed Farid" userId="S::afarid@uitu.edu.pk::d873da19-d7e2-4c56-b1e3-66735bddbc1b" providerId="AD" clId="Web-{D57C5F00-8363-4813-B5AA-310772B158BF}" dt="2022-05-25T08:13:17.567" v="1" actId="20577"/>
      <pc:docMkLst>
        <pc:docMk/>
      </pc:docMkLst>
      <pc:sldChg chg="modSp">
        <pc:chgData name="Ahmed Farid" userId="S::afarid@uitu.edu.pk::d873da19-d7e2-4c56-b1e3-66735bddbc1b" providerId="AD" clId="Web-{D57C5F00-8363-4813-B5AA-310772B158BF}" dt="2022-05-25T08:13:17.567" v="1" actId="20577"/>
        <pc:sldMkLst>
          <pc:docMk/>
          <pc:sldMk cId="109857222" sldId="256"/>
        </pc:sldMkLst>
        <pc:spChg chg="mod">
          <ac:chgData name="Ahmed Farid" userId="S::afarid@uitu.edu.pk::d873da19-d7e2-4c56-b1e3-66735bddbc1b" providerId="AD" clId="Web-{D57C5F00-8363-4813-B5AA-310772B158BF}" dt="2022-05-25T08:13:17.567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hmed Farid" userId="S::afarid@uitu.edu.pk::d873da19-d7e2-4c56-b1e3-66735bddbc1b" providerId="AD" clId="Web-{018B00DC-5D59-4A0B-8C1F-160ECF29D8AD}"/>
    <pc:docChg chg="modSld">
      <pc:chgData name="Ahmed Farid" userId="S::afarid@uitu.edu.pk::d873da19-d7e2-4c56-b1e3-66735bddbc1b" providerId="AD" clId="Web-{018B00DC-5D59-4A0B-8C1F-160ECF29D8AD}" dt="2022-05-25T08:06:12.700" v="0" actId="20577"/>
      <pc:docMkLst>
        <pc:docMk/>
      </pc:docMkLst>
      <pc:sldChg chg="modSp">
        <pc:chgData name="Ahmed Farid" userId="S::afarid@uitu.edu.pk::d873da19-d7e2-4c56-b1e3-66735bddbc1b" providerId="AD" clId="Web-{018B00DC-5D59-4A0B-8C1F-160ECF29D8AD}" dt="2022-05-25T08:06:12.700" v="0" actId="20577"/>
        <pc:sldMkLst>
          <pc:docMk/>
          <pc:sldMk cId="109857222" sldId="256"/>
        </pc:sldMkLst>
        <pc:spChg chg="mod">
          <ac:chgData name="Ahmed Farid" userId="S::afarid@uitu.edu.pk::d873da19-d7e2-4c56-b1e3-66735bddbc1b" providerId="AD" clId="Web-{018B00DC-5D59-4A0B-8C1F-160ECF29D8AD}" dt="2022-05-25T08:06:12.700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hmed Farid" userId="S::afarid@uitu.edu.pk::d873da19-d7e2-4c56-b1e3-66735bddbc1b" providerId="AD" clId="Web-{C9A8FA9B-7762-416C-A1A8-77CA85C780C1}"/>
    <pc:docChg chg="modSld">
      <pc:chgData name="Ahmed Farid" userId="S::afarid@uitu.edu.pk::d873da19-d7e2-4c56-b1e3-66735bddbc1b" providerId="AD" clId="Web-{C9A8FA9B-7762-416C-A1A8-77CA85C780C1}" dt="2022-05-25T08:05:30.858" v="79" actId="20577"/>
      <pc:docMkLst>
        <pc:docMk/>
      </pc:docMkLst>
      <pc:sldChg chg="addSp delSp modSp">
        <pc:chgData name="Ahmed Farid" userId="S::afarid@uitu.edu.pk::d873da19-d7e2-4c56-b1e3-66735bddbc1b" providerId="AD" clId="Web-{C9A8FA9B-7762-416C-A1A8-77CA85C780C1}" dt="2022-05-25T08:05:30.858" v="79" actId="20577"/>
        <pc:sldMkLst>
          <pc:docMk/>
          <pc:sldMk cId="109857222" sldId="256"/>
        </pc:sldMkLst>
        <pc:spChg chg="add del mod">
          <ac:chgData name="Ahmed Farid" userId="S::afarid@uitu.edu.pk::d873da19-d7e2-4c56-b1e3-66735bddbc1b" providerId="AD" clId="Web-{C9A8FA9B-7762-416C-A1A8-77CA85C780C1}" dt="2022-05-25T08:04:04.309" v="18" actId="1076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hmed Farid" userId="S::afarid@uitu.edu.pk::d873da19-d7e2-4c56-b1e3-66735bddbc1b" providerId="AD" clId="Web-{C9A8FA9B-7762-416C-A1A8-77CA85C780C1}" dt="2022-05-25T08:04:58.998" v="69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hmed Farid" userId="S::afarid@uitu.edu.pk::d873da19-d7e2-4c56-b1e3-66735bddbc1b" providerId="AD" clId="Web-{C9A8FA9B-7762-416C-A1A8-77CA85C780C1}" dt="2022-05-25T08:05:30.858" v="79" actId="20577"/>
          <ac:spMkLst>
            <pc:docMk/>
            <pc:sldMk cId="109857222" sldId="256"/>
            <ac:spMk id="6" creationId="{151E93DA-1A3C-B3E2-5E86-00473703CD6B}"/>
          </ac:spMkLst>
        </pc:spChg>
        <pc:picChg chg="add del mod">
          <ac:chgData name="Ahmed Farid" userId="S::afarid@uitu.edu.pk::d873da19-d7e2-4c56-b1e3-66735bddbc1b" providerId="AD" clId="Web-{C9A8FA9B-7762-416C-A1A8-77CA85C780C1}" dt="2022-05-25T08:03:37.652" v="7"/>
          <ac:picMkLst>
            <pc:docMk/>
            <pc:sldMk cId="109857222" sldId="256"/>
            <ac:picMk id="4" creationId="{1FCD9922-51B7-E96B-8A2C-9B7AEF7689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64"/>
            <a:ext cx="9144000" cy="87651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Activity #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49" y="967326"/>
            <a:ext cx="11262101" cy="428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Date: </a:t>
            </a:r>
            <a:r>
              <a:rPr lang="en-US" dirty="0" smtClean="0">
                <a:cs typeface="Calibri"/>
              </a:rPr>
              <a:t>1-08-22</a:t>
            </a:r>
            <a:r>
              <a:rPr lang="en-US" dirty="0">
                <a:cs typeface="Calibri"/>
              </a:rPr>
              <a:t>                                                                                                                   CLO:1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1E93DA-1A3C-B3E2-5E86-00473703CD6B}"/>
              </a:ext>
            </a:extLst>
          </p:cNvPr>
          <p:cNvSpPr txBox="1">
            <a:spLocks/>
          </p:cNvSpPr>
          <p:nvPr/>
        </p:nvSpPr>
        <p:spPr>
          <a:xfrm>
            <a:off x="462366" y="2010879"/>
            <a:ext cx="11262101" cy="2379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Q1</a:t>
            </a:r>
            <a:r>
              <a:rPr lang="en-US" dirty="0" smtClean="0">
                <a:cs typeface="Calibri"/>
              </a:rPr>
              <a:t>) Solve the following non linear equation using Bisection Method correct to 2 decimal places.</a:t>
            </a:r>
            <a:r>
              <a:rPr lang="en-US" dirty="0">
                <a:cs typeface="Calibri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07370" y="2861833"/>
                <a:ext cx="45674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70" y="2861833"/>
                <a:ext cx="456746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8CD74E6EC074C877E48E8459BCA24" ma:contentTypeVersion="4" ma:contentTypeDescription="Create a new document." ma:contentTypeScope="" ma:versionID="6a9bc0fa1bf1e0b0be1d938e8bfa452c">
  <xsd:schema xmlns:xsd="http://www.w3.org/2001/XMLSchema" xmlns:xs="http://www.w3.org/2001/XMLSchema" xmlns:p="http://schemas.microsoft.com/office/2006/metadata/properties" xmlns:ns2="a112da84-b477-42c9-9cd0-ab67bc7e7985" targetNamespace="http://schemas.microsoft.com/office/2006/metadata/properties" ma:root="true" ma:fieldsID="e76fb157e36846d6bea81cc2f3437437" ns2:_="">
    <xsd:import namespace="a112da84-b477-42c9-9cd0-ab67bc7e79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2da84-b477-42c9-9cd0-ab67bc7e7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2656EB-6DC3-4152-B680-888D32F7E2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4226D3-16AE-478F-AA1B-321E21B6E4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6BD15-944A-4F86-8ED2-D16FCDD6695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Activity #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Class Room PC</cp:lastModifiedBy>
  <cp:revision>6</cp:revision>
  <dcterms:created xsi:type="dcterms:W3CDTF">2022-05-25T08:03:20Z</dcterms:created>
  <dcterms:modified xsi:type="dcterms:W3CDTF">2022-08-01T11:42:20Z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0x0101001778CD74E6EC074C877E48E8459BCA24</vt:lpwstr>
  </property>
  <property fmtid="{D5CDD505-2E9C-101B-9397-08002B2CF9AE}" pid="3" name="Order">
    <vt:r8>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