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1C523-8D9C-4B99-960F-A93EEB1E36FF}" v="1" dt="2022-01-20T15:47:54.029"/>
    <p1510:client id="{6466FE29-B1B6-4E74-996D-A7E045072B9B}" v="1" dt="2022-03-01T19:50:43.537"/>
    <p1510:client id="{8A4E5E55-8BDD-41AC-B73E-300A5546F3CE}" v="1" dt="2022-02-26T18:36:11.127"/>
    <p1510:client id="{9BF5BC52-29E3-49B9-BD17-0D403AE8C5C6}" v="2" dt="2022-07-21T08:11:30.908"/>
    <p1510:client id="{E8386593-A382-49EF-9431-2E1E51DACDFB}" v="1" dt="2022-03-01T15:31:3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REEB QAISER" userId="S::19b-017-ce@uitu.edu.pk::eb97a830-229a-4c72-81cd-5f8e99f9572b" providerId="AD" clId="Web-{8A4E5E55-8BDD-41AC-B73E-300A5546F3CE}"/>
    <pc:docChg chg="modSld">
      <pc:chgData name="MUHAMMAD AREEB QAISER" userId="S::19b-017-ce@uitu.edu.pk::eb97a830-229a-4c72-81cd-5f8e99f9572b" providerId="AD" clId="Web-{8A4E5E55-8BDD-41AC-B73E-300A5546F3CE}" dt="2022-02-26T18:36:11.127" v="0" actId="1076"/>
      <pc:docMkLst>
        <pc:docMk/>
      </pc:docMkLst>
      <pc:sldChg chg="modSp">
        <pc:chgData name="MUHAMMAD AREEB QAISER" userId="S::19b-017-ce@uitu.edu.pk::eb97a830-229a-4c72-81cd-5f8e99f9572b" providerId="AD" clId="Web-{8A4E5E55-8BDD-41AC-B73E-300A5546F3CE}" dt="2022-02-26T18:36:11.127" v="0" actId="1076"/>
        <pc:sldMkLst>
          <pc:docMk/>
          <pc:sldMk cId="731750997" sldId="258"/>
        </pc:sldMkLst>
        <pc:picChg chg="mod">
          <ac:chgData name="MUHAMMAD AREEB QAISER" userId="S::19b-017-ce@uitu.edu.pk::eb97a830-229a-4c72-81cd-5f8e99f9572b" providerId="AD" clId="Web-{8A4E5E55-8BDD-41AC-B73E-300A5546F3CE}" dt="2022-02-26T18:36:11.127" v="0" actId="1076"/>
          <ac:picMkLst>
            <pc:docMk/>
            <pc:sldMk cId="731750997" sldId="258"/>
            <ac:picMk id="4" creationId="{00000000-0000-0000-0000-000000000000}"/>
          </ac:picMkLst>
        </pc:picChg>
      </pc:sldChg>
    </pc:docChg>
  </pc:docChgLst>
  <pc:docChgLst>
    <pc:chgData name="SHAHEER  ALI" userId="S::19b-018-cs@uitu.edu.pk::ab18e65a-000b-4eb9-8a6b-bfdcad8d9753" providerId="AD" clId="Web-{9BF5BC52-29E3-49B9-BD17-0D403AE8C5C6}"/>
    <pc:docChg chg="modSld">
      <pc:chgData name="SHAHEER  ALI" userId="S::19b-018-cs@uitu.edu.pk::ab18e65a-000b-4eb9-8a6b-bfdcad8d9753" providerId="AD" clId="Web-{9BF5BC52-29E3-49B9-BD17-0D403AE8C5C6}" dt="2022-07-21T08:11:30.908" v="1" actId="1076"/>
      <pc:docMkLst>
        <pc:docMk/>
      </pc:docMkLst>
      <pc:sldChg chg="modSp">
        <pc:chgData name="SHAHEER  ALI" userId="S::19b-018-cs@uitu.edu.pk::ab18e65a-000b-4eb9-8a6b-bfdcad8d9753" providerId="AD" clId="Web-{9BF5BC52-29E3-49B9-BD17-0D403AE8C5C6}" dt="2022-07-21T08:11:30.908" v="1" actId="1076"/>
        <pc:sldMkLst>
          <pc:docMk/>
          <pc:sldMk cId="4040869543" sldId="261"/>
        </pc:sldMkLst>
        <pc:picChg chg="mod">
          <ac:chgData name="SHAHEER  ALI" userId="S::19b-018-cs@uitu.edu.pk::ab18e65a-000b-4eb9-8a6b-bfdcad8d9753" providerId="AD" clId="Web-{9BF5BC52-29E3-49B9-BD17-0D403AE8C5C6}" dt="2022-07-21T08:11:26.830" v="0" actId="1076"/>
          <ac:picMkLst>
            <pc:docMk/>
            <pc:sldMk cId="4040869543" sldId="261"/>
            <ac:picMk id="4" creationId="{00000000-0000-0000-0000-000000000000}"/>
          </ac:picMkLst>
        </pc:picChg>
        <pc:picChg chg="mod">
          <ac:chgData name="SHAHEER  ALI" userId="S::19b-018-cs@uitu.edu.pk::ab18e65a-000b-4eb9-8a6b-bfdcad8d9753" providerId="AD" clId="Web-{9BF5BC52-29E3-49B9-BD17-0D403AE8C5C6}" dt="2022-07-21T08:11:30.908" v="1" actId="1076"/>
          <ac:picMkLst>
            <pc:docMk/>
            <pc:sldMk cId="4040869543" sldId="261"/>
            <ac:picMk id="6" creationId="{00000000-0000-0000-0000-000000000000}"/>
          </ac:picMkLst>
        </pc:picChg>
      </pc:sldChg>
    </pc:docChg>
  </pc:docChgLst>
  <pc:docChgLst>
    <pc:chgData name="SYED  MUIZUDDIN" userId="S::19b-041-ce@uitu.edu.pk::50d0537f-a061-4850-b9e4-e922c5665948" providerId="AD" clId="Web-{49F1C523-8D9C-4B99-960F-A93EEB1E36FF}"/>
    <pc:docChg chg="modSld">
      <pc:chgData name="SYED  MUIZUDDIN" userId="S::19b-041-ce@uitu.edu.pk::50d0537f-a061-4850-b9e4-e922c5665948" providerId="AD" clId="Web-{49F1C523-8D9C-4B99-960F-A93EEB1E36FF}" dt="2022-01-20T15:47:54.029" v="0" actId="1076"/>
      <pc:docMkLst>
        <pc:docMk/>
      </pc:docMkLst>
      <pc:sldChg chg="modSp">
        <pc:chgData name="SYED  MUIZUDDIN" userId="S::19b-041-ce@uitu.edu.pk::50d0537f-a061-4850-b9e4-e922c5665948" providerId="AD" clId="Web-{49F1C523-8D9C-4B99-960F-A93EEB1E36FF}" dt="2022-01-20T15:47:54.029" v="0" actId="1076"/>
        <pc:sldMkLst>
          <pc:docMk/>
          <pc:sldMk cId="249732103" sldId="260"/>
        </pc:sldMkLst>
        <pc:picChg chg="mod">
          <ac:chgData name="SYED  MUIZUDDIN" userId="S::19b-041-ce@uitu.edu.pk::50d0537f-a061-4850-b9e4-e922c5665948" providerId="AD" clId="Web-{49F1C523-8D9C-4B99-960F-A93EEB1E36FF}" dt="2022-01-20T15:47:54.029" v="0" actId="1076"/>
          <ac:picMkLst>
            <pc:docMk/>
            <pc:sldMk cId="249732103" sldId="260"/>
            <ac:picMk id="4" creationId="{00000000-0000-0000-0000-000000000000}"/>
          </ac:picMkLst>
        </pc:picChg>
      </pc:sldChg>
    </pc:docChg>
  </pc:docChgLst>
  <pc:docChgLst>
    <pc:chgData name="UMAIR UL ISLAM" userId="S::19b-008-ce@uitu.edu.pk::20574ee0-8c88-4c25-b06f-c658920b3a57" providerId="AD" clId="Web-{E8386593-A382-49EF-9431-2E1E51DACDFB}"/>
    <pc:docChg chg="modSld">
      <pc:chgData name="UMAIR UL ISLAM" userId="S::19b-008-ce@uitu.edu.pk::20574ee0-8c88-4c25-b06f-c658920b3a57" providerId="AD" clId="Web-{E8386593-A382-49EF-9431-2E1E51DACDFB}" dt="2022-03-01T15:31:34.151" v="0" actId="14100"/>
      <pc:docMkLst>
        <pc:docMk/>
      </pc:docMkLst>
      <pc:sldChg chg="modSp">
        <pc:chgData name="UMAIR UL ISLAM" userId="S::19b-008-ce@uitu.edu.pk::20574ee0-8c88-4c25-b06f-c658920b3a57" providerId="AD" clId="Web-{E8386593-A382-49EF-9431-2E1E51DACDFB}" dt="2022-03-01T15:31:34.151" v="0" actId="14100"/>
        <pc:sldMkLst>
          <pc:docMk/>
          <pc:sldMk cId="4040869543" sldId="261"/>
        </pc:sldMkLst>
        <pc:picChg chg="mod">
          <ac:chgData name="UMAIR UL ISLAM" userId="S::19b-008-ce@uitu.edu.pk::20574ee0-8c88-4c25-b06f-c658920b3a57" providerId="AD" clId="Web-{E8386593-A382-49EF-9431-2E1E51DACDFB}" dt="2022-03-01T15:31:34.151" v="0" actId="14100"/>
          <ac:picMkLst>
            <pc:docMk/>
            <pc:sldMk cId="4040869543" sldId="261"/>
            <ac:picMk id="6" creationId="{00000000-0000-0000-0000-000000000000}"/>
          </ac:picMkLst>
        </pc:picChg>
      </pc:sldChg>
    </pc:docChg>
  </pc:docChgLst>
  <pc:docChgLst>
    <pc:chgData name="HUMNA  KHAN" userId="S::19b-043-ce@uitu.edu.pk::5877be98-1cf4-4e28-a0bf-bd1c9dc3a1e4" providerId="AD" clId="Web-{6466FE29-B1B6-4E74-996D-A7E045072B9B}"/>
    <pc:docChg chg="modSld">
      <pc:chgData name="HUMNA  KHAN" userId="S::19b-043-ce@uitu.edu.pk::5877be98-1cf4-4e28-a0bf-bd1c9dc3a1e4" providerId="AD" clId="Web-{6466FE29-B1B6-4E74-996D-A7E045072B9B}" dt="2022-03-01T19:50:43.537" v="0" actId="1076"/>
      <pc:docMkLst>
        <pc:docMk/>
      </pc:docMkLst>
      <pc:sldChg chg="modSp">
        <pc:chgData name="HUMNA  KHAN" userId="S::19b-043-ce@uitu.edu.pk::5877be98-1cf4-4e28-a0bf-bd1c9dc3a1e4" providerId="AD" clId="Web-{6466FE29-B1B6-4E74-996D-A7E045072B9B}" dt="2022-03-01T19:50:43.537" v="0" actId="1076"/>
        <pc:sldMkLst>
          <pc:docMk/>
          <pc:sldMk cId="249732103" sldId="260"/>
        </pc:sldMkLst>
        <pc:picChg chg="mod">
          <ac:chgData name="HUMNA  KHAN" userId="S::19b-043-ce@uitu.edu.pk::5877be98-1cf4-4e28-a0bf-bd1c9dc3a1e4" providerId="AD" clId="Web-{6466FE29-B1B6-4E74-996D-A7E045072B9B}" dt="2022-03-01T19:50:43.537" v="0" actId="1076"/>
          <ac:picMkLst>
            <pc:docMk/>
            <pc:sldMk cId="249732103" sldId="260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EC377-96A8-44D9-8450-0EF74E1A25F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F7B77-AD7D-42F4-9263-7E4600E4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F7B77-AD7D-42F4-9263-7E4600E482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92A4D-0DF9-4D4E-BAF2-D0A73C50A42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63DF-9849-4E71-922F-A91567FF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13" t="21111" r="18287" b="8333"/>
          <a:stretch/>
        </p:blipFill>
        <p:spPr>
          <a:xfrm>
            <a:off x="0" y="0"/>
            <a:ext cx="9550400" cy="67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246"/>
          <a:stretch/>
        </p:blipFill>
        <p:spPr>
          <a:xfrm>
            <a:off x="0" y="43844"/>
            <a:ext cx="7443861" cy="1365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962" t="40185" r="22223" b="10000"/>
          <a:stretch/>
        </p:blipFill>
        <p:spPr>
          <a:xfrm>
            <a:off x="0" y="1154905"/>
            <a:ext cx="7315200" cy="57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16" t="25741" r="16435" b="18889"/>
          <a:stretch/>
        </p:blipFill>
        <p:spPr>
          <a:xfrm>
            <a:off x="0" y="129395"/>
            <a:ext cx="11353800" cy="67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2" t="36482" r="19097" b="10925"/>
          <a:stretch/>
        </p:blipFill>
        <p:spPr>
          <a:xfrm>
            <a:off x="-1" y="-1"/>
            <a:ext cx="1189717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88" t="41297" r="17245" b="22222"/>
          <a:stretch/>
        </p:blipFill>
        <p:spPr>
          <a:xfrm>
            <a:off x="74951" y="-46183"/>
            <a:ext cx="11899900" cy="4069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88" y="3930230"/>
            <a:ext cx="3540089" cy="27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014" t="21111" r="16782" b="55741"/>
          <a:stretch/>
        </p:blipFill>
        <p:spPr>
          <a:xfrm>
            <a:off x="474689" y="-49967"/>
            <a:ext cx="11163300" cy="243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8634" t="22963" r="50578" b="30555"/>
          <a:stretch/>
        </p:blipFill>
        <p:spPr>
          <a:xfrm>
            <a:off x="0" y="2171700"/>
            <a:ext cx="4470400" cy="42183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7713" t="20988" r="49088" b="72007"/>
          <a:stretch/>
        </p:blipFill>
        <p:spPr>
          <a:xfrm>
            <a:off x="5706568" y="3713696"/>
            <a:ext cx="5461000" cy="7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8CD74E6EC074C877E48E8459BCA24" ma:contentTypeVersion="4" ma:contentTypeDescription="Create a new document." ma:contentTypeScope="" ma:versionID="6a9bc0fa1bf1e0b0be1d938e8bfa452c">
  <xsd:schema xmlns:xsd="http://www.w3.org/2001/XMLSchema" xmlns:xs="http://www.w3.org/2001/XMLSchema" xmlns:p="http://schemas.microsoft.com/office/2006/metadata/properties" xmlns:ns2="a112da84-b477-42c9-9cd0-ab67bc7e7985" targetNamespace="http://schemas.microsoft.com/office/2006/metadata/properties" ma:root="true" ma:fieldsID="e76fb157e36846d6bea81cc2f3437437" ns2:_="">
    <xsd:import namespace="a112da84-b477-42c9-9cd0-ab67bc7e79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2da84-b477-42c9-9cd0-ab67bc7e7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2ED90E-BC79-45FA-8005-D7F67BAF1077}"/>
</file>

<file path=customXml/itemProps2.xml><?xml version="1.0" encoding="utf-8"?>
<ds:datastoreItem xmlns:ds="http://schemas.openxmlformats.org/officeDocument/2006/customXml" ds:itemID="{EEE97504-F20F-4C49-B8A1-0B2921CFB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61761-C64F-4D2E-AFF8-49C856D357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Farid</dc:creator>
  <cp:revision>3</cp:revision>
  <dcterms:created xsi:type="dcterms:W3CDTF">2021-06-07T04:27:33Z</dcterms:created>
  <dcterms:modified xsi:type="dcterms:W3CDTF">2022-07-21T08:11:37Z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0x0101001778CD74E6EC074C877E48E8459BCA24</vt:lpwstr>
  </property>
</Properties>
</file>