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57" r:id="rId7"/>
    <p:sldId id="258" r:id="rId8"/>
    <p:sldId id="262" r:id="rId9"/>
    <p:sldId id="263" r:id="rId10"/>
    <p:sldId id="264" r:id="rId11"/>
    <p:sldId id="295" r:id="rId12"/>
    <p:sldId id="296" r:id="rId13"/>
    <p:sldId id="297" r:id="rId14"/>
    <p:sldId id="312" r:id="rId15"/>
    <p:sldId id="298" r:id="rId16"/>
    <p:sldId id="299" r:id="rId17"/>
    <p:sldId id="300" r:id="rId18"/>
    <p:sldId id="301" r:id="rId19"/>
    <p:sldId id="302" r:id="rId20"/>
    <p:sldId id="303" r:id="rId21"/>
    <p:sldId id="310" r:id="rId22"/>
    <p:sldId id="342" r:id="rId23"/>
    <p:sldId id="311" r:id="rId24"/>
    <p:sldId id="304" r:id="rId25"/>
    <p:sldId id="305" r:id="rId26"/>
    <p:sldId id="314" r:id="rId27"/>
    <p:sldId id="306" r:id="rId28"/>
    <p:sldId id="307" r:id="rId29"/>
    <p:sldId id="315" r:id="rId30"/>
    <p:sldId id="316" r:id="rId31"/>
    <p:sldId id="308" r:id="rId32"/>
    <p:sldId id="309" r:id="rId33"/>
    <p:sldId id="317" r:id="rId34"/>
    <p:sldId id="318" r:id="rId35"/>
    <p:sldId id="319" r:id="rId36"/>
    <p:sldId id="320" r:id="rId37"/>
    <p:sldId id="326" r:id="rId38"/>
    <p:sldId id="335" r:id="rId39"/>
    <p:sldId id="321" r:id="rId40"/>
    <p:sldId id="322" r:id="rId41"/>
    <p:sldId id="328" r:id="rId42"/>
    <p:sldId id="341" r:id="rId43"/>
    <p:sldId id="329" r:id="rId44"/>
    <p:sldId id="323" r:id="rId45"/>
    <p:sldId id="324" r:id="rId46"/>
    <p:sldId id="340" r:id="rId47"/>
    <p:sldId id="327" r:id="rId48"/>
    <p:sldId id="330" r:id="rId49"/>
    <p:sldId id="331" r:id="rId50"/>
    <p:sldId id="325" r:id="rId51"/>
    <p:sldId id="332" r:id="rId52"/>
    <p:sldId id="333" r:id="rId53"/>
    <p:sldId id="334" r:id="rId54"/>
    <p:sldId id="339" r:id="rId55"/>
    <p:sldId id="338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BFEB1D-653E-4272-8119-B8FED47DEF61}" v="1" dt="2020-12-01T04:59:35.667"/>
    <p1510:client id="{3A8D39A4-0A16-4F50-B05F-C043C10DD16C}" v="1" dt="2020-12-02T03:27:53.852"/>
    <p1510:client id="{C2111578-A850-414E-8C30-361C026CEE05}" v="1" dt="2020-12-09T12:20:17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0" d="100"/>
          <a:sy n="90" d="100"/>
        </p:scale>
        <p:origin x="4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6/11/relationships/changesInfo" Target="changesInfos/changesInfo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FIZ MUHAMMAD AHMED" userId="S::18b-079-se@uitu.edu.pk::da4b047d-9861-41dc-aca4-927577f53a31" providerId="AD" clId="Web-{0FBFEB1D-653E-4272-8119-B8FED47DEF61}"/>
    <pc:docChg chg="addSld">
      <pc:chgData name="HAFIZ MUHAMMAD AHMED" userId="S::18b-079-se@uitu.edu.pk::da4b047d-9861-41dc-aca4-927577f53a31" providerId="AD" clId="Web-{0FBFEB1D-653E-4272-8119-B8FED47DEF61}" dt="2020-12-01T04:59:35.667" v="0"/>
      <pc:docMkLst>
        <pc:docMk/>
      </pc:docMkLst>
      <pc:sldChg chg="new">
        <pc:chgData name="HAFIZ MUHAMMAD AHMED" userId="S::18b-079-se@uitu.edu.pk::da4b047d-9861-41dc-aca4-927577f53a31" providerId="AD" clId="Web-{0FBFEB1D-653E-4272-8119-B8FED47DEF61}" dt="2020-12-01T04:59:35.667" v="0"/>
        <pc:sldMkLst>
          <pc:docMk/>
          <pc:sldMk cId="1372315566" sldId="342"/>
        </pc:sldMkLst>
      </pc:sldChg>
    </pc:docChg>
  </pc:docChgLst>
  <pc:docChgLst>
    <pc:chgData name="HAFIZ MUHAMMAD AHMED" userId="S::18b-079-se@uitu.edu.pk::da4b047d-9861-41dc-aca4-927577f53a31" providerId="AD" clId="Web-{3A8D39A4-0A16-4F50-B05F-C043C10DD16C}"/>
    <pc:docChg chg="modSld">
      <pc:chgData name="HAFIZ MUHAMMAD AHMED" userId="S::18b-079-se@uitu.edu.pk::da4b047d-9861-41dc-aca4-927577f53a31" providerId="AD" clId="Web-{3A8D39A4-0A16-4F50-B05F-C043C10DD16C}" dt="2020-12-02T03:27:53.852" v="0" actId="1076"/>
      <pc:docMkLst>
        <pc:docMk/>
      </pc:docMkLst>
      <pc:sldChg chg="modSp">
        <pc:chgData name="HAFIZ MUHAMMAD AHMED" userId="S::18b-079-se@uitu.edu.pk::da4b047d-9861-41dc-aca4-927577f53a31" providerId="AD" clId="Web-{3A8D39A4-0A16-4F50-B05F-C043C10DD16C}" dt="2020-12-02T03:27:53.852" v="0" actId="1076"/>
        <pc:sldMkLst>
          <pc:docMk/>
          <pc:sldMk cId="2457165323" sldId="325"/>
        </pc:sldMkLst>
        <pc:picChg chg="mod">
          <ac:chgData name="HAFIZ MUHAMMAD AHMED" userId="S::18b-079-se@uitu.edu.pk::da4b047d-9861-41dc-aca4-927577f53a31" providerId="AD" clId="Web-{3A8D39A4-0A16-4F50-B05F-C043C10DD16C}" dt="2020-12-02T03:27:53.852" v="0" actId="1076"/>
          <ac:picMkLst>
            <pc:docMk/>
            <pc:sldMk cId="2457165323" sldId="325"/>
            <ac:picMk id="1026" creationId="{95CBF57E-FA06-4AEA-99E2-CCFB66945230}"/>
          </ac:picMkLst>
        </pc:picChg>
      </pc:sldChg>
    </pc:docChg>
  </pc:docChgLst>
  <pc:docChgLst>
    <pc:chgData name="SAWERA" userId="S::19b-134-se@uitu.edu.pk::2108d361-b6db-4cf0-97ce-3281a4fe8ae1" providerId="AD" clId="Web-{C2111578-A850-414E-8C30-361C026CEE05}"/>
    <pc:docChg chg="modSld">
      <pc:chgData name="SAWERA" userId="S::19b-134-se@uitu.edu.pk::2108d361-b6db-4cf0-97ce-3281a4fe8ae1" providerId="AD" clId="Web-{C2111578-A850-414E-8C30-361C026CEE05}" dt="2020-12-09T12:20:17.593" v="0" actId="1076"/>
      <pc:docMkLst>
        <pc:docMk/>
      </pc:docMkLst>
      <pc:sldChg chg="modSp">
        <pc:chgData name="SAWERA" userId="S::19b-134-se@uitu.edu.pk::2108d361-b6db-4cf0-97ce-3281a4fe8ae1" providerId="AD" clId="Web-{C2111578-A850-414E-8C30-361C026CEE05}" dt="2020-12-09T12:20:17.593" v="0" actId="1076"/>
        <pc:sldMkLst>
          <pc:docMk/>
          <pc:sldMk cId="2499872338" sldId="310"/>
        </pc:sldMkLst>
        <pc:picChg chg="mod">
          <ac:chgData name="SAWERA" userId="S::19b-134-se@uitu.edu.pk::2108d361-b6db-4cf0-97ce-3281a4fe8ae1" providerId="AD" clId="Web-{C2111578-A850-414E-8C30-361C026CEE05}" dt="2020-12-09T12:20:17.593" v="0" actId="1076"/>
          <ac:picMkLst>
            <pc:docMk/>
            <pc:sldMk cId="2499872338" sldId="310"/>
            <ac:picMk id="8" creationId="{A7756A4D-14DD-477C-BD54-9735360CCDA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929B-BB61-44CD-9B75-B9ECDDBD3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A36EA3-2C58-44AF-999E-4ED76BF0F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0DB21-CCCE-44F5-9335-CD692E4E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EFB-3EA2-4A22-895C-7FCE01540079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F4D2A-1578-405A-B640-578BD5C7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B4D60-D670-45D3-98AC-F0A845E1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65CE-D7D7-4541-B6B7-E6CF6B226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3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AC426-ECC6-4703-AAF3-CC5F5A8B3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654A62-3A13-41C7-A257-44640AB2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774D4-1627-4C75-8E8F-D6CEBC05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EFB-3EA2-4A22-895C-7FCE01540079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CB1AF-CA1B-442D-98A6-DF05BFCA4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627C9-9517-4701-BDBD-AA98F4E82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65CE-D7D7-4541-B6B7-E6CF6B226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3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5C4B2B-4D11-4A34-95DB-331048003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5BF7A-9773-4A22-80FA-B18E5A9AD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5AD4C-B8FE-4DE9-9843-B9456614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EFB-3EA2-4A22-895C-7FCE01540079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09CEC-287D-4DD3-8498-C6FA50958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7DB69-F490-4206-BDC5-FA2FAE9A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65CE-D7D7-4541-B6B7-E6CF6B226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53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3483-A12A-4CDB-A61B-EED39696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E7921-6C38-4767-90FB-C067E6EE0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80498-B0FE-4CC3-A8B0-42CD2504C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EFB-3EA2-4A22-895C-7FCE01540079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E803A-24C5-4215-B929-E7C97D6A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13B60-3205-4E73-A72A-D2634877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65CE-D7D7-4541-B6B7-E6CF6B226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33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D59D7-7B9F-4AA6-BE26-9AC53A0F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90F4F-370A-4DAD-937C-72825B20E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C874F-8C8C-4370-BF6E-25882F52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EFB-3EA2-4A22-895C-7FCE01540079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604E9-77F0-4085-A785-99AFA61B7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6E136-E044-4FD8-AE2A-5821A107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65CE-D7D7-4541-B6B7-E6CF6B226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8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62F8-C959-406A-8BFD-56E63852A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F8964-EDBE-438F-B4AE-B4EA12809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8E619-B78B-4D55-839D-FD6E282FD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3D81E-2CE6-410A-859B-5C3BE8C5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EFB-3EA2-4A22-895C-7FCE01540079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DD66F-51CB-4519-8CDB-D2C67B0E2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D3BDB-D7A2-4C7D-97BE-4BC72ABEF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65CE-D7D7-4541-B6B7-E6CF6B226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9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510AD-82AA-4A9E-A6C9-808D1FB7F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25F5E-6390-414B-875D-3E78CC183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DBE5C-EBEE-480C-90EB-1868E2C32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8122FB-ECAD-4B31-A0AA-0594EAF8B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D23333-3036-46FA-9631-C32EDC498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A8D6B-88FB-4757-90CD-8F1882021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EFB-3EA2-4A22-895C-7FCE01540079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1D41D5-3D40-4365-9C47-C7B9B9E77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1F9C69-8095-4E7D-920E-9220775D2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65CE-D7D7-4541-B6B7-E6CF6B226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9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B6B8F-F844-44D9-B816-7116F3E5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01DDB-B27C-490F-8629-98D896D44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EFB-3EA2-4A22-895C-7FCE01540079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2F4122-1626-402F-80B5-8BF0F7A51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54F12-5504-40A9-B784-A08EAEE5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65CE-D7D7-4541-B6B7-E6CF6B226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44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E6A1FE-3E3A-4D4A-B706-FF2E05074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EFB-3EA2-4A22-895C-7FCE01540079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D0ECC9-D81C-49FB-82AF-F3709EA00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2316C-180E-498D-84CF-6DE4E697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65CE-D7D7-4541-B6B7-E6CF6B226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6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3F748-41D8-42CC-93C2-6C997D230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AAC14-1FC8-4AC0-A3D7-3C5B8A6C9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67A32-1CC6-4BA8-897B-B7B8361D3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8F26F-9B0C-47D0-8F0F-915B48C24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EFB-3EA2-4A22-895C-7FCE01540079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49AC3-F427-4402-861A-0CE6EBCB3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C4F85-D496-42A4-A8A7-D9FE44D2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65CE-D7D7-4541-B6B7-E6CF6B226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9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206C-6A31-4CCC-9F31-7EB47FCE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6AA545-0239-4E9B-840A-78E0BC547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BF2CC-F834-430E-A65D-9F91A6434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5A59A-BDAE-48A7-A929-C9DF7BE5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EFB-3EA2-4A22-895C-7FCE01540079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30EBA-4550-469E-9DA6-A6066D55D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A1AA9-E5A3-48C9-87DB-8B4BB7A98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65CE-D7D7-4541-B6B7-E6CF6B226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9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C7AEBF-F00D-480B-9D0F-5C3F0780B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597CA-9049-4F29-ACC4-2E66DA263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CE6E6-05FA-4430-9288-C3E0F642D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16EFB-3EA2-4A22-895C-7FCE01540079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C49B1-C757-4B4B-969E-CA1BAF513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24388-4E5F-4D34-BD40-07E70A8F4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565CE-D7D7-4541-B6B7-E6CF6B226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9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.png"/><Relationship Id="rId3" Type="http://schemas.openxmlformats.org/officeDocument/2006/relationships/image" Target="../media/image51.png"/><Relationship Id="rId12" Type="http://schemas.openxmlformats.org/officeDocument/2006/relationships/image" Target="../media/image5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6.png"/><Relationship Id="rId5" Type="http://schemas.openxmlformats.org/officeDocument/2006/relationships/image" Target="../media/image53.emf"/><Relationship Id="rId15" Type="http://schemas.openxmlformats.org/officeDocument/2006/relationships/image" Target="../media/image61.png"/><Relationship Id="rId10" Type="http://schemas.openxmlformats.org/officeDocument/2006/relationships/image" Target="../media/image55.png"/><Relationship Id="rId4" Type="http://schemas.openxmlformats.org/officeDocument/2006/relationships/image" Target="../media/image52.emf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7" Type="http://schemas.openxmlformats.org/officeDocument/2006/relationships/image" Target="../media/image86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4.png"/><Relationship Id="rId7" Type="http://schemas.openxmlformats.org/officeDocument/2006/relationships/image" Target="../media/image100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11.png"/><Relationship Id="rId3" Type="http://schemas.openxmlformats.org/officeDocument/2006/relationships/image" Target="../media/image105.png"/><Relationship Id="rId7" Type="http://schemas.openxmlformats.org/officeDocument/2006/relationships/image" Target="../media/image107.png"/><Relationship Id="rId12" Type="http://schemas.openxmlformats.org/officeDocument/2006/relationships/image" Target="../media/image110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95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8.png"/><Relationship Id="rId14" Type="http://schemas.openxmlformats.org/officeDocument/2006/relationships/image" Target="../media/image1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2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12" Type="http://schemas.openxmlformats.org/officeDocument/2006/relationships/image" Target="../media/image113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09.png"/><Relationship Id="rId5" Type="http://schemas.openxmlformats.org/officeDocument/2006/relationships/image" Target="../media/image116.png"/><Relationship Id="rId15" Type="http://schemas.openxmlformats.org/officeDocument/2006/relationships/image" Target="../media/image126.png"/><Relationship Id="rId10" Type="http://schemas.openxmlformats.org/officeDocument/2006/relationships/image" Target="../media/image121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Relationship Id="rId14" Type="http://schemas.openxmlformats.org/officeDocument/2006/relationships/image" Target="../media/image12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137.png"/><Relationship Id="rId18" Type="http://schemas.openxmlformats.org/officeDocument/2006/relationships/image" Target="../media/image140.png"/><Relationship Id="rId3" Type="http://schemas.openxmlformats.org/officeDocument/2006/relationships/image" Target="../media/image1270.png"/><Relationship Id="rId7" Type="http://schemas.openxmlformats.org/officeDocument/2006/relationships/image" Target="../media/image131.png"/><Relationship Id="rId12" Type="http://schemas.openxmlformats.org/officeDocument/2006/relationships/image" Target="../media/image136.png"/><Relationship Id="rId17" Type="http://schemas.openxmlformats.org/officeDocument/2006/relationships/image" Target="../media/image139.png"/><Relationship Id="rId2" Type="http://schemas.openxmlformats.org/officeDocument/2006/relationships/image" Target="../media/image124.png"/><Relationship Id="rId16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35.png"/><Relationship Id="rId5" Type="http://schemas.openxmlformats.org/officeDocument/2006/relationships/image" Target="../media/image129.png"/><Relationship Id="rId15" Type="http://schemas.openxmlformats.org/officeDocument/2006/relationships/image" Target="../media/image127.png"/><Relationship Id="rId10" Type="http://schemas.openxmlformats.org/officeDocument/2006/relationships/image" Target="../media/image134.png"/><Relationship Id="rId4" Type="http://schemas.openxmlformats.org/officeDocument/2006/relationships/image" Target="../media/image128.png"/><Relationship Id="rId9" Type="http://schemas.openxmlformats.org/officeDocument/2006/relationships/image" Target="../media/image133.png"/><Relationship Id="rId14" Type="http://schemas.openxmlformats.org/officeDocument/2006/relationships/image" Target="../media/image1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emf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4.png"/><Relationship Id="rId4" Type="http://schemas.openxmlformats.org/officeDocument/2006/relationships/image" Target="../media/image14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emf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60.png"/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12" Type="http://schemas.openxmlformats.org/officeDocument/2006/relationships/image" Target="../media/image159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158.png"/><Relationship Id="rId5" Type="http://schemas.openxmlformats.org/officeDocument/2006/relationships/image" Target="../media/image149.png"/><Relationship Id="rId10" Type="http://schemas.openxmlformats.org/officeDocument/2006/relationships/image" Target="../media/image157.png"/><Relationship Id="rId4" Type="http://schemas.openxmlformats.org/officeDocument/2006/relationships/image" Target="../media/image151.png"/><Relationship Id="rId9" Type="http://schemas.openxmlformats.org/officeDocument/2006/relationships/image" Target="../media/image15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5" Type="http://schemas.openxmlformats.org/officeDocument/2006/relationships/image" Target="../media/image162.png"/><Relationship Id="rId4" Type="http://schemas.openxmlformats.org/officeDocument/2006/relationships/image" Target="../media/image16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8.png"/><Relationship Id="rId4" Type="http://schemas.openxmlformats.org/officeDocument/2006/relationships/image" Target="../media/image19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5.png"/><Relationship Id="rId4" Type="http://schemas.openxmlformats.org/officeDocument/2006/relationships/image" Target="../media/image17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png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3" Type="http://schemas.openxmlformats.org/officeDocument/2006/relationships/image" Target="../media/image191.png"/><Relationship Id="rId7" Type="http://schemas.openxmlformats.org/officeDocument/2006/relationships/image" Target="../media/image194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3.png"/><Relationship Id="rId5" Type="http://schemas.openxmlformats.org/officeDocument/2006/relationships/image" Target="../media/image187.png"/><Relationship Id="rId4" Type="http://schemas.openxmlformats.org/officeDocument/2006/relationships/image" Target="../media/image192.png"/><Relationship Id="rId9" Type="http://schemas.openxmlformats.org/officeDocument/2006/relationships/image" Target="../media/image199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png"/><Relationship Id="rId3" Type="http://schemas.openxmlformats.org/officeDocument/2006/relationships/image" Target="../media/image201.png"/><Relationship Id="rId7" Type="http://schemas.openxmlformats.org/officeDocument/2006/relationships/image" Target="../media/image205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6.png"/><Relationship Id="rId5" Type="http://schemas.openxmlformats.org/officeDocument/2006/relationships/image" Target="../media/image2050.png"/><Relationship Id="rId10" Type="http://schemas.openxmlformats.org/officeDocument/2006/relationships/image" Target="../media/image210.png"/><Relationship Id="rId4" Type="http://schemas.openxmlformats.org/officeDocument/2006/relationships/image" Target="../media/image202.png"/><Relationship Id="rId9" Type="http://schemas.openxmlformats.org/officeDocument/2006/relationships/image" Target="../media/image20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microsoft.com/office/2007/relationships/hdphoto" Target="../media/hdphoto1.wdp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png"/><Relationship Id="rId3" Type="http://schemas.openxmlformats.org/officeDocument/2006/relationships/image" Target="../media/image204.png"/><Relationship Id="rId7" Type="http://schemas.openxmlformats.org/officeDocument/2006/relationships/image" Target="../media/image214.png"/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5.png"/><Relationship Id="rId5" Type="http://schemas.openxmlformats.org/officeDocument/2006/relationships/image" Target="../media/image212.png"/><Relationship Id="rId4" Type="http://schemas.openxmlformats.org/officeDocument/2006/relationships/image" Target="../media/image213.png"/><Relationship Id="rId9" Type="http://schemas.openxmlformats.org/officeDocument/2006/relationships/image" Target="../media/image21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microsoft.com/office/2007/relationships/hdphoto" Target="../media/hdphoto1.wdp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9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microsoft.com/office/2007/relationships/hdphoto" Target="../media/hdphoto1.wdp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9.png"/><Relationship Id="rId10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B9083-4C02-4456-98DE-E71FB162F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Partial Derivative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1576D-8A66-4243-A61A-030FDC3B36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13</a:t>
            </a:r>
          </a:p>
        </p:txBody>
      </p:sp>
    </p:spTree>
    <p:extLst>
      <p:ext uri="{BB962C8B-B14F-4D97-AF65-F5344CB8AC3E}">
        <p14:creationId xmlns:p14="http://schemas.microsoft.com/office/powerpoint/2010/main" val="4184818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37B4F3-D558-438C-A499-FB1284398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54060"/>
            <a:ext cx="10479666" cy="1132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2D74B0-4A82-4153-B0C9-246E68EBB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1203251"/>
            <a:ext cx="1181266" cy="4554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4CE61A-B524-4405-BC5D-96E04DBD6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366" y="2579133"/>
            <a:ext cx="4181983" cy="7114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107EC4-7A53-43D0-99D0-E65D1891F7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366" y="4826459"/>
            <a:ext cx="4018088" cy="4792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92C651A-3490-4FF5-BC02-91F7EEF2717C}"/>
                  </a:ext>
                </a:extLst>
              </p:cNvPr>
              <p:cNvSpPr txBox="1"/>
              <p:nvPr/>
            </p:nvSpPr>
            <p:spPr>
              <a:xfrm>
                <a:off x="4552349" y="1965018"/>
                <a:ext cx="2442528" cy="3587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92C651A-3490-4FF5-BC02-91F7EEF27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349" y="1965018"/>
                <a:ext cx="2442528" cy="358753"/>
              </a:xfrm>
              <a:prstGeom prst="rect">
                <a:avLst/>
              </a:prstGeom>
              <a:blipFill>
                <a:blip r:embed="rId6"/>
                <a:stretch>
                  <a:fillRect r="-750" b="-15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EE29441-FB81-4E28-859B-7B1D25A4FDFE}"/>
                  </a:ext>
                </a:extLst>
              </p:cNvPr>
              <p:cNvSpPr txBox="1"/>
              <p:nvPr/>
            </p:nvSpPr>
            <p:spPr>
              <a:xfrm>
                <a:off x="4694845" y="4021748"/>
                <a:ext cx="2216569" cy="314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b="1" dirty="0"/>
                  <a:t> 0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EE29441-FB81-4E28-859B-7B1D25A4F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845" y="4021748"/>
                <a:ext cx="2216569" cy="314766"/>
              </a:xfrm>
              <a:prstGeom prst="rect">
                <a:avLst/>
              </a:prstGeom>
              <a:blipFill>
                <a:blip r:embed="rId9"/>
                <a:stretch>
                  <a:fillRect l="-2473" t="-21569" r="-6044" b="-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B878EF26-827F-448F-AE8F-B1D4C6A57B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08655" y="1894515"/>
            <a:ext cx="1460094" cy="4866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B088D4-E793-4598-A6BF-62970235DC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08655" y="3935782"/>
            <a:ext cx="1476314" cy="48669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4751582-0BA2-4D27-9DBC-ACC136C0751B}"/>
              </a:ext>
            </a:extLst>
          </p:cNvPr>
          <p:cNvGrpSpPr/>
          <p:nvPr/>
        </p:nvGrpSpPr>
        <p:grpSpPr>
          <a:xfrm>
            <a:off x="370366" y="1658679"/>
            <a:ext cx="4181983" cy="958371"/>
            <a:chOff x="370366" y="1658679"/>
            <a:chExt cx="4181983" cy="95837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075A45E-2C83-4459-B381-A91DE7EE4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70366" y="1658679"/>
              <a:ext cx="4181983" cy="95837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97EE987F-5DF5-4049-B8C0-5A1DBABB301B}"/>
                    </a:ext>
                  </a:extLst>
                </p:cNvPr>
                <p:cNvSpPr txBox="1"/>
                <p:nvPr/>
              </p:nvSpPr>
              <p:spPr>
                <a:xfrm>
                  <a:off x="1807532" y="1768528"/>
                  <a:ext cx="500093" cy="619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97EE987F-5DF5-4049-B8C0-5A1DBABB30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7532" y="1768528"/>
                  <a:ext cx="500093" cy="61901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FA2AD7-5640-45D6-AD59-9496CCE369CA}"/>
              </a:ext>
            </a:extLst>
          </p:cNvPr>
          <p:cNvGrpSpPr/>
          <p:nvPr/>
        </p:nvGrpSpPr>
        <p:grpSpPr>
          <a:xfrm>
            <a:off x="190499" y="3673769"/>
            <a:ext cx="4361849" cy="1036833"/>
            <a:chOff x="190499" y="3673769"/>
            <a:chExt cx="4361849" cy="103683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D6F757B-56B2-4EEC-A171-665C2E06E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90499" y="3673769"/>
              <a:ext cx="4361849" cy="103683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CD4318D-5A4A-47C7-A526-A1916D8932DD}"/>
                    </a:ext>
                  </a:extLst>
                </p:cNvPr>
                <p:cNvSpPr txBox="1"/>
                <p:nvPr/>
              </p:nvSpPr>
              <p:spPr>
                <a:xfrm>
                  <a:off x="1672851" y="3887953"/>
                  <a:ext cx="500093" cy="6663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CD4318D-5A4A-47C7-A526-A1916D8932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2851" y="3887953"/>
                  <a:ext cx="500093" cy="66633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7540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86760-5FC5-452F-BD22-A33A15DEA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903497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FA52C2-EE9D-4067-8C4B-51264707A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65" y="105217"/>
            <a:ext cx="7289996" cy="7134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F02106-74ED-462D-A652-7B75A8881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64" y="1411251"/>
            <a:ext cx="2627585" cy="8853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4222D7-71E1-49EE-A1C7-81D48F98E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2549" y="1519526"/>
            <a:ext cx="4317262" cy="777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B49E50-B625-4086-91E1-8D595471B2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64" y="2408232"/>
            <a:ext cx="4095086" cy="5892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05B131-0165-4D01-9800-33B7D9BFD8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0050" y="2300385"/>
            <a:ext cx="4317262" cy="6536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3F779F-A180-4B5B-A2D8-03F60F3D09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65" y="3860548"/>
            <a:ext cx="2379133" cy="6536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23EEAF-58E6-4B51-A0A5-7F1AF8B8E0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1190" y="5755140"/>
            <a:ext cx="2081108" cy="6458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F9CDED-CA30-48A3-B9D5-D0C2B2CE02BE}"/>
                  </a:ext>
                </a:extLst>
              </p:cNvPr>
              <p:cNvSpPr txBox="1"/>
              <p:nvPr/>
            </p:nvSpPr>
            <p:spPr>
              <a:xfrm>
                <a:off x="2489221" y="4514156"/>
                <a:ext cx="36852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.3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F9CDED-CA30-48A3-B9D5-D0C2B2CE0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221" y="4514156"/>
                <a:ext cx="3685240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196CAAA-EDAC-4DE7-AE59-75DA04FC6F24}"/>
                  </a:ext>
                </a:extLst>
              </p:cNvPr>
              <p:cNvSpPr txBox="1"/>
              <p:nvPr/>
            </p:nvSpPr>
            <p:spPr>
              <a:xfrm>
                <a:off x="2489221" y="3677233"/>
                <a:ext cx="3879460" cy="8928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196CAAA-EDAC-4DE7-AE59-75DA04FC6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221" y="3677233"/>
                <a:ext cx="3879460" cy="8928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564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221A37-8247-41BF-9F15-846CFF561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55080" cy="17599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EFB189-32A4-4AA7-82E3-AC6119CD8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7372"/>
            <a:ext cx="10817901" cy="19641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00B586-4828-4491-9FC5-FB5194EB8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03195"/>
            <a:ext cx="11097171" cy="20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4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BEF2F4-FAAE-407F-BF97-EDD3BEFC9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81014" cy="15948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ED1B1F-B3EA-4320-BD77-7A911AD93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97" y="2147001"/>
            <a:ext cx="2476531" cy="6068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C1A133-4B86-4EAC-9FF8-E5DB2CB76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97" y="2914650"/>
            <a:ext cx="3254375" cy="8173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699017-790B-41F0-8946-385AE2049D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397" y="3892845"/>
            <a:ext cx="2820755" cy="8173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B6EFE9-E2F9-4104-B21E-F0807F0E6A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397" y="4774018"/>
            <a:ext cx="1457795" cy="9348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A60F7D-ED34-4E12-90CC-C89AA52E07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4870" y="2242618"/>
            <a:ext cx="6373112" cy="451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D41290-1DA9-4EB0-99E1-56455E0A5F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0507" y="2926994"/>
            <a:ext cx="5848830" cy="5584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B214F5-F097-4AB2-B3A7-35B91372F1F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2752"/>
          <a:stretch/>
        </p:blipFill>
        <p:spPr>
          <a:xfrm>
            <a:off x="5049387" y="3835981"/>
            <a:ext cx="4497705" cy="55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9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6402D4-3D26-49B5-BEC3-1CA74AE9F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7700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96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D74354-1385-4412-812B-2FF14751A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2423"/>
            <a:ext cx="6239824" cy="8428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B76A8C-37AC-44C8-81AF-45048E640411}"/>
                  </a:ext>
                </a:extLst>
              </p:cNvPr>
              <p:cNvSpPr txBox="1"/>
              <p:nvPr/>
            </p:nvSpPr>
            <p:spPr>
              <a:xfrm>
                <a:off x="334925" y="1674628"/>
                <a:ext cx="223702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B76A8C-37AC-44C8-81AF-45048E640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25" y="1674628"/>
                <a:ext cx="223702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216137-F766-4C26-9CE1-759F5B1AB977}"/>
                  </a:ext>
                </a:extLst>
              </p:cNvPr>
              <p:cNvSpPr txBox="1"/>
              <p:nvPr/>
            </p:nvSpPr>
            <p:spPr>
              <a:xfrm>
                <a:off x="327831" y="2252335"/>
                <a:ext cx="35612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+0=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216137-F766-4C26-9CE1-759F5B1AB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31" y="2252335"/>
                <a:ext cx="356129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3E44B9-8661-425A-9243-2EE90D4BBB80}"/>
                  </a:ext>
                </a:extLst>
              </p:cNvPr>
              <p:cNvSpPr txBox="1"/>
              <p:nvPr/>
            </p:nvSpPr>
            <p:spPr>
              <a:xfrm>
                <a:off x="331370" y="3606226"/>
                <a:ext cx="1807739" cy="464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3E44B9-8661-425A-9243-2EE90D4BB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70" y="3606226"/>
                <a:ext cx="1807739" cy="4648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ECBBDB-61B8-49B4-ABFF-9CEA8C5DF263}"/>
                  </a:ext>
                </a:extLst>
              </p:cNvPr>
              <p:cNvSpPr txBox="1"/>
              <p:nvPr/>
            </p:nvSpPr>
            <p:spPr>
              <a:xfrm>
                <a:off x="334913" y="4152039"/>
                <a:ext cx="1767920" cy="464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𝑥𝑦𝑦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ECBBDB-61B8-49B4-ABFF-9CEA8C5DF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13" y="4152039"/>
                <a:ext cx="1767920" cy="4648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2FD340-242D-4BBA-86AD-12BECF2FAE2A}"/>
                  </a:ext>
                </a:extLst>
              </p:cNvPr>
              <p:cNvSpPr txBox="1"/>
              <p:nvPr/>
            </p:nvSpPr>
            <p:spPr>
              <a:xfrm>
                <a:off x="327831" y="2877131"/>
                <a:ext cx="17000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2FD340-242D-4BBA-86AD-12BECF2FA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31" y="2877131"/>
                <a:ext cx="170001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65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53205A-E539-49C7-A5CC-25B680361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9051"/>
            <a:ext cx="9989986" cy="112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59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alf Frame 5">
            <a:extLst>
              <a:ext uri="{FF2B5EF4-FFF2-40B4-BE49-F238E27FC236}">
                <a16:creationId xmlns:a16="http://schemas.microsoft.com/office/drawing/2014/main" id="{5EFF985E-4522-4E01-AAF5-90EC5B4120A6}"/>
              </a:ext>
            </a:extLst>
          </p:cNvPr>
          <p:cNvSpPr/>
          <p:nvPr/>
        </p:nvSpPr>
        <p:spPr>
          <a:xfrm>
            <a:off x="0" y="1"/>
            <a:ext cx="3124200" cy="1312863"/>
          </a:xfrm>
          <a:prstGeom prst="half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E9F5A088-7B57-4304-A17E-3FF0BE93049E}"/>
              </a:ext>
            </a:extLst>
          </p:cNvPr>
          <p:cNvSpPr/>
          <p:nvPr/>
        </p:nvSpPr>
        <p:spPr>
          <a:xfrm rot="10800000">
            <a:off x="9067800" y="5545137"/>
            <a:ext cx="3124200" cy="1312863"/>
          </a:xfrm>
          <a:prstGeom prst="half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3D0DA3-E883-4DDB-9384-ECF96DCB9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126" y="0"/>
            <a:ext cx="2238010" cy="4899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756A4D-14DD-477C-BD54-9735360CC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15" y="500622"/>
            <a:ext cx="4244606" cy="63153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92EAB1-E448-4D6A-AD65-C1D6A9991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0"/>
            <a:ext cx="4419600" cy="638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72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C10BD-8B2E-4DEF-944B-FB0D25AE3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BD4EC-A11D-48DF-B853-1039AA833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1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610C6-CEFE-4C6A-B456-F8F2EF0AB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828F68-7550-4444-A8D4-6B6279401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016" y="3041026"/>
            <a:ext cx="4052984" cy="2956294"/>
          </a:xfrm>
          <a:prstGeom prst="rect">
            <a:avLst/>
          </a:prstGeom>
        </p:spPr>
      </p:pic>
      <p:pic>
        <p:nvPicPr>
          <p:cNvPr id="1026" name="Picture 2" descr="Chapter 2: Limits and Continuity - MATHGOTSERVED">
            <a:extLst>
              <a:ext uri="{FF2B5EF4-FFF2-40B4-BE49-F238E27FC236}">
                <a16:creationId xmlns:a16="http://schemas.microsoft.com/office/drawing/2014/main" id="{F8D2FB70-A34A-43EF-B939-365E54C4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96473"/>
            <a:ext cx="6477314" cy="34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440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alf Frame 5">
            <a:extLst>
              <a:ext uri="{FF2B5EF4-FFF2-40B4-BE49-F238E27FC236}">
                <a16:creationId xmlns:a16="http://schemas.microsoft.com/office/drawing/2014/main" id="{5EFF985E-4522-4E01-AAF5-90EC5B4120A6}"/>
              </a:ext>
            </a:extLst>
          </p:cNvPr>
          <p:cNvSpPr/>
          <p:nvPr/>
        </p:nvSpPr>
        <p:spPr>
          <a:xfrm>
            <a:off x="0" y="1"/>
            <a:ext cx="3124200" cy="1312863"/>
          </a:xfrm>
          <a:prstGeom prst="half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E9F5A088-7B57-4304-A17E-3FF0BE93049E}"/>
              </a:ext>
            </a:extLst>
          </p:cNvPr>
          <p:cNvSpPr/>
          <p:nvPr/>
        </p:nvSpPr>
        <p:spPr>
          <a:xfrm rot="10800000">
            <a:off x="9067800" y="5545137"/>
            <a:ext cx="3124200" cy="1312863"/>
          </a:xfrm>
          <a:prstGeom prst="half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3D0DA3-E883-4DDB-9384-ECF96DCB9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126" y="0"/>
            <a:ext cx="2238010" cy="48997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74A71F8-BD4B-4A50-A048-C2B5CC900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30" y="489978"/>
            <a:ext cx="6241893" cy="38162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4B4C03-7B90-41B1-B614-4ABBAF559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713" y="4626067"/>
            <a:ext cx="6320954" cy="211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43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243A-949C-4533-9254-05CB77B9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3363118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99A531-22B9-43AA-A798-53C4A5D0F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21802" cy="739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BD1DC7-6D7E-4C97-BD85-2A7A5ECF3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779" y="654788"/>
            <a:ext cx="9727804" cy="32108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7AB5F5-E409-4619-9C3F-FA16484FB888}"/>
                  </a:ext>
                </a:extLst>
              </p:cNvPr>
              <p:cNvSpPr txBox="1"/>
              <p:nvPr/>
            </p:nvSpPr>
            <p:spPr>
              <a:xfrm>
                <a:off x="1137410" y="4556049"/>
                <a:ext cx="177587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7AB5F5-E409-4619-9C3F-FA16484FB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410" y="4556049"/>
                <a:ext cx="177587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2C3457-A7C9-4B6C-8781-238D17123B07}"/>
                  </a:ext>
                </a:extLst>
              </p:cNvPr>
              <p:cNvSpPr txBox="1"/>
              <p:nvPr/>
            </p:nvSpPr>
            <p:spPr>
              <a:xfrm>
                <a:off x="4320129" y="4556049"/>
                <a:ext cx="142757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2C3457-A7C9-4B6C-8781-238D17123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129" y="4556049"/>
                <a:ext cx="1427570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E73532-3FFB-4408-829E-3F1F3AF98E69}"/>
                  </a:ext>
                </a:extLst>
              </p:cNvPr>
              <p:cNvSpPr txBox="1"/>
              <p:nvPr/>
            </p:nvSpPr>
            <p:spPr>
              <a:xfrm>
                <a:off x="6102118" y="4542890"/>
                <a:ext cx="14100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E73532-3FFB-4408-829E-3F1F3AF98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118" y="4542890"/>
                <a:ext cx="1410066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2D7B41-A304-4C56-A460-FA619A7410D2}"/>
                  </a:ext>
                </a:extLst>
              </p:cNvPr>
              <p:cNvSpPr txBox="1"/>
              <p:nvPr/>
            </p:nvSpPr>
            <p:spPr>
              <a:xfrm>
                <a:off x="2373306" y="5725876"/>
                <a:ext cx="836896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2D7B41-A304-4C56-A460-FA619A741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306" y="5725876"/>
                <a:ext cx="836896" cy="8180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5F75B2-D58F-4EB5-A24E-7CA9FC596003}"/>
                  </a:ext>
                </a:extLst>
              </p:cNvPr>
              <p:cNvSpPr txBox="1"/>
              <p:nvPr/>
            </p:nvSpPr>
            <p:spPr>
              <a:xfrm>
                <a:off x="3263255" y="5725266"/>
                <a:ext cx="488660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5F75B2-D58F-4EB5-A24E-7CA9FC596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255" y="5725266"/>
                <a:ext cx="488660" cy="8192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03AE15-147C-4F11-B956-18167F0B979F}"/>
                  </a:ext>
                </a:extLst>
              </p:cNvPr>
              <p:cNvSpPr txBox="1"/>
              <p:nvPr/>
            </p:nvSpPr>
            <p:spPr>
              <a:xfrm>
                <a:off x="3751915" y="5725266"/>
                <a:ext cx="491801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03AE15-147C-4F11-B956-18167F0B9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915" y="5725266"/>
                <a:ext cx="491801" cy="8180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CCBFDB7-F38B-4308-8E07-A6271122AA3D}"/>
                  </a:ext>
                </a:extLst>
              </p:cNvPr>
              <p:cNvSpPr txBox="1"/>
              <p:nvPr/>
            </p:nvSpPr>
            <p:spPr>
              <a:xfrm>
                <a:off x="4280792" y="5725875"/>
                <a:ext cx="816185" cy="8928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CCBFDB7-F38B-4308-8E07-A6271122A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792" y="5725875"/>
                <a:ext cx="816185" cy="8928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778CC1-AA54-42AB-B1FF-AE9B23720C0F}"/>
                  </a:ext>
                </a:extLst>
              </p:cNvPr>
              <p:cNvSpPr txBox="1"/>
              <p:nvPr/>
            </p:nvSpPr>
            <p:spPr>
              <a:xfrm>
                <a:off x="5130965" y="5725875"/>
                <a:ext cx="496674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778CC1-AA54-42AB-B1FF-AE9B23720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965" y="5725875"/>
                <a:ext cx="496674" cy="8180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359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3" grpId="0"/>
      <p:bldP spid="14" grpId="0"/>
      <p:bldP spid="15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99A531-22B9-43AA-A798-53C4A5D0F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21802" cy="7398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7AB5F5-E409-4619-9C3F-FA16484FB888}"/>
                  </a:ext>
                </a:extLst>
              </p:cNvPr>
              <p:cNvSpPr txBox="1"/>
              <p:nvPr/>
            </p:nvSpPr>
            <p:spPr>
              <a:xfrm>
                <a:off x="1137410" y="4556049"/>
                <a:ext cx="21844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7AB5F5-E409-4619-9C3F-FA16484FB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410" y="4556049"/>
                <a:ext cx="218444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2C3457-A7C9-4B6C-8781-238D17123B07}"/>
                  </a:ext>
                </a:extLst>
              </p:cNvPr>
              <p:cNvSpPr txBox="1"/>
              <p:nvPr/>
            </p:nvSpPr>
            <p:spPr>
              <a:xfrm>
                <a:off x="4320129" y="4556049"/>
                <a:ext cx="142757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2C3457-A7C9-4B6C-8781-238D17123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129" y="4556049"/>
                <a:ext cx="142757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E73532-3FFB-4408-829E-3F1F3AF98E69}"/>
                  </a:ext>
                </a:extLst>
              </p:cNvPr>
              <p:cNvSpPr txBox="1"/>
              <p:nvPr/>
            </p:nvSpPr>
            <p:spPr>
              <a:xfrm>
                <a:off x="6102118" y="4542890"/>
                <a:ext cx="14100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E73532-3FFB-4408-829E-3F1F3AF98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118" y="4542890"/>
                <a:ext cx="141006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2D7B41-A304-4C56-A460-FA619A7410D2}"/>
                  </a:ext>
                </a:extLst>
              </p:cNvPr>
              <p:cNvSpPr txBox="1"/>
              <p:nvPr/>
            </p:nvSpPr>
            <p:spPr>
              <a:xfrm>
                <a:off x="2373306" y="5725876"/>
                <a:ext cx="932628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2D7B41-A304-4C56-A460-FA619A741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306" y="5725876"/>
                <a:ext cx="932628" cy="8180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5F75B2-D58F-4EB5-A24E-7CA9FC596003}"/>
                  </a:ext>
                </a:extLst>
              </p:cNvPr>
              <p:cNvSpPr txBox="1"/>
              <p:nvPr/>
            </p:nvSpPr>
            <p:spPr>
              <a:xfrm>
                <a:off x="3263255" y="5725266"/>
                <a:ext cx="557140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5F75B2-D58F-4EB5-A24E-7CA9FC596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255" y="5725266"/>
                <a:ext cx="557140" cy="8192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03AE15-147C-4F11-B956-18167F0B979F}"/>
                  </a:ext>
                </a:extLst>
              </p:cNvPr>
              <p:cNvSpPr txBox="1"/>
              <p:nvPr/>
            </p:nvSpPr>
            <p:spPr>
              <a:xfrm>
                <a:off x="3751915" y="5725266"/>
                <a:ext cx="491801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03AE15-147C-4F11-B956-18167F0B9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915" y="5725266"/>
                <a:ext cx="491801" cy="8180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CCBFDB7-F38B-4308-8E07-A6271122AA3D}"/>
                  </a:ext>
                </a:extLst>
              </p:cNvPr>
              <p:cNvSpPr txBox="1"/>
              <p:nvPr/>
            </p:nvSpPr>
            <p:spPr>
              <a:xfrm>
                <a:off x="4280792" y="5725875"/>
                <a:ext cx="884666" cy="8928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CCBFDB7-F38B-4308-8E07-A6271122A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792" y="5725875"/>
                <a:ext cx="884666" cy="8928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778CC1-AA54-42AB-B1FF-AE9B23720C0F}"/>
                  </a:ext>
                </a:extLst>
              </p:cNvPr>
              <p:cNvSpPr txBox="1"/>
              <p:nvPr/>
            </p:nvSpPr>
            <p:spPr>
              <a:xfrm>
                <a:off x="5130965" y="5725875"/>
                <a:ext cx="496674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778CC1-AA54-42AB-B1FF-AE9B23720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965" y="5725875"/>
                <a:ext cx="496674" cy="8180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5DDE8A19-546C-4CF6-84DB-3F6D52503DA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1564" y="734532"/>
            <a:ext cx="9808789" cy="30694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818330-034E-4073-B5FA-67517E48C010}"/>
                  </a:ext>
                </a:extLst>
              </p:cNvPr>
              <p:cNvSpPr txBox="1"/>
              <p:nvPr/>
            </p:nvSpPr>
            <p:spPr>
              <a:xfrm>
                <a:off x="8022985" y="4538481"/>
                <a:ext cx="13555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818330-034E-4073-B5FA-67517E48C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985" y="4538481"/>
                <a:ext cx="1355564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96AC79-B51D-4571-A8D5-F1BF28766977}"/>
                  </a:ext>
                </a:extLst>
              </p:cNvPr>
              <p:cNvSpPr txBox="1"/>
              <p:nvPr/>
            </p:nvSpPr>
            <p:spPr>
              <a:xfrm>
                <a:off x="5666576" y="5729415"/>
                <a:ext cx="884665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96AC79-B51D-4571-A8D5-F1BF28766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576" y="5729415"/>
                <a:ext cx="884665" cy="81926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72C2DF-EFEA-4853-B65E-C278333140D0}"/>
                  </a:ext>
                </a:extLst>
              </p:cNvPr>
              <p:cNvSpPr txBox="1"/>
              <p:nvPr/>
            </p:nvSpPr>
            <p:spPr>
              <a:xfrm>
                <a:off x="6516749" y="5729415"/>
                <a:ext cx="469423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72C2DF-EFEA-4853-B65E-C27833314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749" y="5729415"/>
                <a:ext cx="469423" cy="8180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42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124E1D-E357-4E3A-A3B1-084808E34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4"/>
            <a:ext cx="8293395" cy="18052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501F66-CCA3-4087-BCFB-F935A9295E0F}"/>
                  </a:ext>
                </a:extLst>
              </p:cNvPr>
              <p:cNvSpPr txBox="1"/>
              <p:nvPr/>
            </p:nvSpPr>
            <p:spPr>
              <a:xfrm>
                <a:off x="5751953" y="1637453"/>
                <a:ext cx="177587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501F66-CCA3-4087-BCFB-F935A9295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953" y="1637453"/>
                <a:ext cx="177587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43D114-7574-4991-B198-0150C3A9530B}"/>
                  </a:ext>
                </a:extLst>
              </p:cNvPr>
              <p:cNvSpPr txBox="1"/>
              <p:nvPr/>
            </p:nvSpPr>
            <p:spPr>
              <a:xfrm>
                <a:off x="8934672" y="1637453"/>
                <a:ext cx="142757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43D114-7574-4991-B198-0150C3A95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672" y="1637453"/>
                <a:ext cx="142757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99D3B0-3924-4AB7-AED1-E033A53AACA1}"/>
                  </a:ext>
                </a:extLst>
              </p:cNvPr>
              <p:cNvSpPr txBox="1"/>
              <p:nvPr/>
            </p:nvSpPr>
            <p:spPr>
              <a:xfrm>
                <a:off x="10716661" y="1624294"/>
                <a:ext cx="14100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99D3B0-3924-4AB7-AED1-E033A53AA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6661" y="1624294"/>
                <a:ext cx="141006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574BC5-3D0F-456B-9A88-89FDA03311CC}"/>
                  </a:ext>
                </a:extLst>
              </p:cNvPr>
              <p:cNvSpPr txBox="1"/>
              <p:nvPr/>
            </p:nvSpPr>
            <p:spPr>
              <a:xfrm>
                <a:off x="6987849" y="2190588"/>
                <a:ext cx="836896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574BC5-3D0F-456B-9A88-89FDA0331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849" y="2190588"/>
                <a:ext cx="836896" cy="8180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B3E08D-9B1D-4092-B1B0-198461715B86}"/>
                  </a:ext>
                </a:extLst>
              </p:cNvPr>
              <p:cNvSpPr txBox="1"/>
              <p:nvPr/>
            </p:nvSpPr>
            <p:spPr>
              <a:xfrm>
                <a:off x="7877798" y="2189978"/>
                <a:ext cx="488660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B3E08D-9B1D-4092-B1B0-198461715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798" y="2189978"/>
                <a:ext cx="488660" cy="8192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566188-0DE6-4951-BDDD-EA6ECB0AEA71}"/>
                  </a:ext>
                </a:extLst>
              </p:cNvPr>
              <p:cNvSpPr txBox="1"/>
              <p:nvPr/>
            </p:nvSpPr>
            <p:spPr>
              <a:xfrm>
                <a:off x="8366458" y="2189978"/>
                <a:ext cx="491801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566188-0DE6-4951-BDDD-EA6ECB0AE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458" y="2189978"/>
                <a:ext cx="491801" cy="8180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6F70FD-D166-486F-A99F-6C3700CC2F8C}"/>
                  </a:ext>
                </a:extLst>
              </p:cNvPr>
              <p:cNvSpPr txBox="1"/>
              <p:nvPr/>
            </p:nvSpPr>
            <p:spPr>
              <a:xfrm>
                <a:off x="8895335" y="2190587"/>
                <a:ext cx="816185" cy="8928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6F70FD-D166-486F-A99F-6C3700CC2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5335" y="2190587"/>
                <a:ext cx="816185" cy="8928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F48977-E499-40D3-8BA6-81B52F7A7EEF}"/>
                  </a:ext>
                </a:extLst>
              </p:cNvPr>
              <p:cNvSpPr txBox="1"/>
              <p:nvPr/>
            </p:nvSpPr>
            <p:spPr>
              <a:xfrm>
                <a:off x="9745508" y="2190587"/>
                <a:ext cx="496674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F48977-E499-40D3-8BA6-81B52F7A7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5508" y="2190587"/>
                <a:ext cx="496674" cy="8180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6D5E5A53-9484-4413-AD5D-0816B7C834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2637023"/>
            <a:ext cx="2353670" cy="8180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23A86E-9988-40F6-9EAD-7C8636440FB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53670" y="2753277"/>
            <a:ext cx="2976152" cy="7312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57CDFB-D17C-4960-93A2-A131F0D148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05017" y="3807403"/>
            <a:ext cx="3865830" cy="5862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C0F9C6-E50B-4F71-81F2-7975F823BD5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238" y="4658572"/>
            <a:ext cx="9408833" cy="18052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4FFF617-EF80-43B9-9179-4F95AF80BC02}"/>
                  </a:ext>
                </a:extLst>
              </p:cNvPr>
              <p:cNvSpPr txBox="1"/>
              <p:nvPr/>
            </p:nvSpPr>
            <p:spPr>
              <a:xfrm>
                <a:off x="2353670" y="3428009"/>
                <a:ext cx="48919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)(3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4FFF617-EF80-43B9-9179-4F95AF80B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670" y="3428009"/>
                <a:ext cx="4891917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27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0EF0BC-4081-4FC9-98BE-5AF43A4A2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20904" cy="17969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0F0F1F-CEEC-4A14-AA3C-63533AE3867F}"/>
                  </a:ext>
                </a:extLst>
              </p:cNvPr>
              <p:cNvSpPr txBox="1"/>
              <p:nvPr/>
            </p:nvSpPr>
            <p:spPr>
              <a:xfrm>
                <a:off x="3950861" y="1594617"/>
                <a:ext cx="21844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0F0F1F-CEEC-4A14-AA3C-63533AE38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861" y="1594617"/>
                <a:ext cx="218444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F4344E-E580-4BA1-8563-BA73D87009DC}"/>
                  </a:ext>
                </a:extLst>
              </p:cNvPr>
              <p:cNvSpPr txBox="1"/>
              <p:nvPr/>
            </p:nvSpPr>
            <p:spPr>
              <a:xfrm>
                <a:off x="7098185" y="1594617"/>
                <a:ext cx="14629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F4344E-E580-4BA1-8563-BA73D8700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185" y="1594617"/>
                <a:ext cx="146296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D6E4E4-B19B-4F1D-86FE-C9E0A290D9E4}"/>
                  </a:ext>
                </a:extLst>
              </p:cNvPr>
              <p:cNvSpPr txBox="1"/>
              <p:nvPr/>
            </p:nvSpPr>
            <p:spPr>
              <a:xfrm>
                <a:off x="8915569" y="1581458"/>
                <a:ext cx="14727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D6E4E4-B19B-4F1D-86FE-C9E0A290D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569" y="1581458"/>
                <a:ext cx="147271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562100-2EB8-4EE8-95D8-5A4E8944575A}"/>
                  </a:ext>
                </a:extLst>
              </p:cNvPr>
              <p:cNvSpPr txBox="1"/>
              <p:nvPr/>
            </p:nvSpPr>
            <p:spPr>
              <a:xfrm>
                <a:off x="7121886" y="2200919"/>
                <a:ext cx="932628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562100-2EB8-4EE8-95D8-5A4E89445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886" y="2200919"/>
                <a:ext cx="932628" cy="8180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7ACDF5-77E3-4D63-BA68-97277CE832CF}"/>
                  </a:ext>
                </a:extLst>
              </p:cNvPr>
              <p:cNvSpPr txBox="1"/>
              <p:nvPr/>
            </p:nvSpPr>
            <p:spPr>
              <a:xfrm>
                <a:off x="8011835" y="2200309"/>
                <a:ext cx="557140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7ACDF5-77E3-4D63-BA68-97277CE83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835" y="2200309"/>
                <a:ext cx="557140" cy="8192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BA0596-8BBC-4122-92A4-17C0DDB50920}"/>
                  </a:ext>
                </a:extLst>
              </p:cNvPr>
              <p:cNvSpPr txBox="1"/>
              <p:nvPr/>
            </p:nvSpPr>
            <p:spPr>
              <a:xfrm>
                <a:off x="8500495" y="2200309"/>
                <a:ext cx="502638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BA0596-8BBC-4122-92A4-17C0DDB50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495" y="2200309"/>
                <a:ext cx="502638" cy="8180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9D7F91-34DE-468E-A8AB-6E06C2911A69}"/>
                  </a:ext>
                </a:extLst>
              </p:cNvPr>
              <p:cNvSpPr txBox="1"/>
              <p:nvPr/>
            </p:nvSpPr>
            <p:spPr>
              <a:xfrm>
                <a:off x="9029372" y="2200918"/>
                <a:ext cx="884666" cy="8928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9D7F91-34DE-468E-A8AB-6E06C2911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372" y="2200918"/>
                <a:ext cx="884666" cy="8928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73E266-C770-41C6-9401-41D91D0A5556}"/>
                  </a:ext>
                </a:extLst>
              </p:cNvPr>
              <p:cNvSpPr txBox="1"/>
              <p:nvPr/>
            </p:nvSpPr>
            <p:spPr>
              <a:xfrm>
                <a:off x="9879545" y="2200918"/>
                <a:ext cx="502638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73E266-C770-41C6-9401-41D91D0A5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9545" y="2200918"/>
                <a:ext cx="502638" cy="8180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B8D3FE-876F-4B35-86F4-5AA87FB7276F}"/>
                  </a:ext>
                </a:extLst>
              </p:cNvPr>
              <p:cNvSpPr txBox="1"/>
              <p:nvPr/>
            </p:nvSpPr>
            <p:spPr>
              <a:xfrm>
                <a:off x="10836436" y="1577049"/>
                <a:ext cx="14182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B8D3FE-876F-4B35-86F4-5AA87FB72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6436" y="1577049"/>
                <a:ext cx="1418209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AA6D53C-A394-4DCC-B55D-1BFF587FA1B9}"/>
                  </a:ext>
                </a:extLst>
              </p:cNvPr>
              <p:cNvSpPr txBox="1"/>
              <p:nvPr/>
            </p:nvSpPr>
            <p:spPr>
              <a:xfrm>
                <a:off x="10415156" y="2204458"/>
                <a:ext cx="884665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AA6D53C-A394-4DCC-B55D-1BFF587FA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156" y="2204458"/>
                <a:ext cx="884665" cy="8192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F390670-4BF5-4098-9AE8-F1C26BE76E47}"/>
                  </a:ext>
                </a:extLst>
              </p:cNvPr>
              <p:cNvSpPr txBox="1"/>
              <p:nvPr/>
            </p:nvSpPr>
            <p:spPr>
              <a:xfrm>
                <a:off x="11265329" y="2204458"/>
                <a:ext cx="502637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F390670-4BF5-4098-9AE8-F1C26BE76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5329" y="2204458"/>
                <a:ext cx="502637" cy="8180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D16B6368-1AF1-421E-BBA8-BDF0AB06B3C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265" y="2517479"/>
            <a:ext cx="5862823" cy="11026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DDDC78E-A181-4278-8E63-39FB9E1696D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5084" y="3728310"/>
            <a:ext cx="7249430" cy="84601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0BCC7D5-EE39-4113-A377-EE01C13304EE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3219"/>
          <a:stretch/>
        </p:blipFill>
        <p:spPr>
          <a:xfrm>
            <a:off x="8011836" y="3678843"/>
            <a:ext cx="3928100" cy="8180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F694190-1F66-4911-95F5-1838B348288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7265" y="4438870"/>
            <a:ext cx="6168290" cy="10382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6807817-781A-4BFA-B352-A02F8EC895A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5477098"/>
            <a:ext cx="7059266" cy="138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5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alf Frame 5">
            <a:extLst>
              <a:ext uri="{FF2B5EF4-FFF2-40B4-BE49-F238E27FC236}">
                <a16:creationId xmlns:a16="http://schemas.microsoft.com/office/drawing/2014/main" id="{5EFF985E-4522-4E01-AAF5-90EC5B4120A6}"/>
              </a:ext>
            </a:extLst>
          </p:cNvPr>
          <p:cNvSpPr/>
          <p:nvPr/>
        </p:nvSpPr>
        <p:spPr>
          <a:xfrm>
            <a:off x="0" y="1"/>
            <a:ext cx="3124200" cy="1312863"/>
          </a:xfrm>
          <a:prstGeom prst="half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E9F5A088-7B57-4304-A17E-3FF0BE93049E}"/>
              </a:ext>
            </a:extLst>
          </p:cNvPr>
          <p:cNvSpPr/>
          <p:nvPr/>
        </p:nvSpPr>
        <p:spPr>
          <a:xfrm rot="10800000">
            <a:off x="9067800" y="5545137"/>
            <a:ext cx="3124200" cy="1312863"/>
          </a:xfrm>
          <a:prstGeom prst="half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A99B1E-BB7B-4825-8138-089117D6D5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25"/>
          <a:stretch/>
        </p:blipFill>
        <p:spPr>
          <a:xfrm>
            <a:off x="3153222" y="0"/>
            <a:ext cx="4482083" cy="5316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3A92CB-E647-490C-9B81-E613798A0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80" y="656432"/>
            <a:ext cx="4916383" cy="922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2D5946-19B3-42F8-8BF9-3F7881621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23" y="1578957"/>
            <a:ext cx="3708613" cy="1153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C55121-7243-43B0-9D4A-C8E318321D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298" y="2582874"/>
            <a:ext cx="6104222" cy="273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22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alf Frame 5">
            <a:extLst>
              <a:ext uri="{FF2B5EF4-FFF2-40B4-BE49-F238E27FC236}">
                <a16:creationId xmlns:a16="http://schemas.microsoft.com/office/drawing/2014/main" id="{5EFF985E-4522-4E01-AAF5-90EC5B4120A6}"/>
              </a:ext>
            </a:extLst>
          </p:cNvPr>
          <p:cNvSpPr/>
          <p:nvPr/>
        </p:nvSpPr>
        <p:spPr>
          <a:xfrm>
            <a:off x="0" y="1"/>
            <a:ext cx="3124200" cy="1312863"/>
          </a:xfrm>
          <a:prstGeom prst="half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E9F5A088-7B57-4304-A17E-3FF0BE93049E}"/>
              </a:ext>
            </a:extLst>
          </p:cNvPr>
          <p:cNvSpPr/>
          <p:nvPr/>
        </p:nvSpPr>
        <p:spPr>
          <a:xfrm rot="10800000">
            <a:off x="9067800" y="5545137"/>
            <a:ext cx="3124200" cy="1312863"/>
          </a:xfrm>
          <a:prstGeom prst="half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A99B1E-BB7B-4825-8138-089117D6D5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25"/>
          <a:stretch/>
        </p:blipFill>
        <p:spPr>
          <a:xfrm>
            <a:off x="3153222" y="0"/>
            <a:ext cx="4482083" cy="5316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F6AAFF-2740-4251-BBEF-0D80A5C2E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85" y="515679"/>
            <a:ext cx="6228127" cy="609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51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E7B0-E155-411C-A74F-5901D52A8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Directional derivative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94A12-4906-491B-B25C-EE34F7F98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FCB313-DA4B-4DDB-9BFA-F1EDE7C5E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39" y="1825625"/>
            <a:ext cx="9366112" cy="370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24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9F0E89-718B-460F-99D4-031DA21EA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13065" cy="9888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F649A8-BCE5-4AD7-B153-B7D27CCAB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8098"/>
            <a:ext cx="8321415" cy="5558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B1F69B-4012-4351-9A56-B8EA111F90CB}"/>
                  </a:ext>
                </a:extLst>
              </p:cNvPr>
              <p:cNvSpPr txBox="1"/>
              <p:nvPr/>
            </p:nvSpPr>
            <p:spPr>
              <a:xfrm>
                <a:off x="1164265" y="2083982"/>
                <a:ext cx="31554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𝑆𝑖𝑛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B1F69B-4012-4351-9A56-B8EA111F9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265" y="2083982"/>
                <a:ext cx="315541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106BDEB-261C-408A-BC11-38BA2C26D9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967" y="2514868"/>
            <a:ext cx="4111256" cy="6566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B912B3-0EFF-401F-A5C7-4D7F52B5A9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337" y="3214986"/>
            <a:ext cx="5355824" cy="14101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973E2B-9091-4697-A094-CB3D3EE530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625163"/>
            <a:ext cx="7100970" cy="5558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07105A-174D-4510-9A7E-775776581E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9614" y="5216232"/>
            <a:ext cx="4252934" cy="6529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03CA7A-8954-48E4-B135-C5A0EAF6CA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2214049"/>
            <a:ext cx="5984593" cy="8184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07BBF9-205F-42CB-8808-7D25E1111A5B}"/>
                  </a:ext>
                </a:extLst>
              </p:cNvPr>
              <p:cNvSpPr txBox="1"/>
              <p:nvPr/>
            </p:nvSpPr>
            <p:spPr>
              <a:xfrm>
                <a:off x="7668576" y="3182478"/>
                <a:ext cx="13056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07BBF9-205F-42CB-8808-7D25E1111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576" y="3182478"/>
                <a:ext cx="1305678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5DCFC4-3070-4D81-BFD5-37A448FE0203}"/>
                  </a:ext>
                </a:extLst>
              </p:cNvPr>
              <p:cNvSpPr txBox="1"/>
              <p:nvPr/>
            </p:nvSpPr>
            <p:spPr>
              <a:xfrm>
                <a:off x="7668576" y="3704630"/>
                <a:ext cx="2698111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5DCFC4-3070-4D81-BFD5-37A448FE0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576" y="3704630"/>
                <a:ext cx="2698111" cy="8192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3DA5D1-1352-42A0-9F39-F9DE8D8687F5}"/>
                  </a:ext>
                </a:extLst>
              </p:cNvPr>
              <p:cNvSpPr txBox="1"/>
              <p:nvPr/>
            </p:nvSpPr>
            <p:spPr>
              <a:xfrm>
                <a:off x="7686886" y="4493473"/>
                <a:ext cx="21843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3DA5D1-1352-42A0-9F39-F9DE8D868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886" y="4493473"/>
                <a:ext cx="2184316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B9DED0-0FDB-4B64-95F8-A4C86C782699}"/>
                  </a:ext>
                </a:extLst>
              </p:cNvPr>
              <p:cNvSpPr txBox="1"/>
              <p:nvPr/>
            </p:nvSpPr>
            <p:spPr>
              <a:xfrm>
                <a:off x="7686886" y="5077831"/>
                <a:ext cx="16028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B9DED0-0FDB-4B64-95F8-A4C86C782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886" y="5077831"/>
                <a:ext cx="1602811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08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805C1-298E-4389-9726-AA1455E8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</a:t>
            </a:r>
          </a:p>
        </p:txBody>
      </p:sp>
      <p:pic>
        <p:nvPicPr>
          <p:cNvPr id="1026" name="Picture 2" descr="Evaluate the following limit: Limit as (x,y) goes to (0,0) of (xy)/(x^2 +  xy + y^2). | Study.com">
            <a:extLst>
              <a:ext uri="{FF2B5EF4-FFF2-40B4-BE49-F238E27FC236}">
                <a16:creationId xmlns:a16="http://schemas.microsoft.com/office/drawing/2014/main" id="{1EB8DA4E-933F-4F7D-9169-F77387976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73" y="3016988"/>
            <a:ext cx="4914483" cy="303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8B68BE-06E6-4E31-ACA7-A15036275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795904"/>
            <a:ext cx="3809779" cy="12210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5DEC07-6AFE-4929-BC29-CF76E29C0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778" y="2354613"/>
            <a:ext cx="3770437" cy="6623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1E8913-A881-4CF5-970E-41547A21F3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7845" y="3121707"/>
            <a:ext cx="3068966" cy="45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3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C2F1F4-22D1-450F-A43B-A815ABEF4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532544" cy="9250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C07307-0226-4DB4-AC2D-BD41B865A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988073"/>
            <a:ext cx="9215633" cy="14462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EFFCEF-05A4-44D2-BD7C-B240F51FB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8" y="3434322"/>
            <a:ext cx="9159577" cy="1446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08715C-D4B7-4850-A5E3-E881D8BDAA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5166261"/>
            <a:ext cx="5506654" cy="9384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131FB2-0A03-4E32-B450-0BEE7D7E8F2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781" t="75034" r="7172" b="5514"/>
          <a:stretch/>
        </p:blipFill>
        <p:spPr>
          <a:xfrm>
            <a:off x="16728" y="904139"/>
            <a:ext cx="7778172" cy="72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1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C80BCA-51C0-4D7B-BAA0-2456E2C19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85856" cy="539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017D6B-28EE-4F91-8801-2E9215F97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8569"/>
            <a:ext cx="8856660" cy="268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852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BEFA3C-8DB1-43FD-9DEC-452C8EF52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01" y="171801"/>
            <a:ext cx="9050169" cy="382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09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821B6C-CBEC-406E-881C-392A914A4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51971" cy="9931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7690D7-8F04-47F5-B143-33C0181E27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336"/>
          <a:stretch/>
        </p:blipFill>
        <p:spPr>
          <a:xfrm>
            <a:off x="0" y="1221415"/>
            <a:ext cx="8282970" cy="1596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798581-8EF3-4B04-BEA9-0AD979D145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664" b="33321"/>
          <a:stretch/>
        </p:blipFill>
        <p:spPr>
          <a:xfrm>
            <a:off x="0" y="2817629"/>
            <a:ext cx="8282970" cy="7868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460309-6BE6-44DC-81E0-4F0E6E1104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679" b="1487"/>
          <a:stretch/>
        </p:blipFill>
        <p:spPr>
          <a:xfrm>
            <a:off x="0" y="3604437"/>
            <a:ext cx="8282970" cy="113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6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alf Frame 5">
            <a:extLst>
              <a:ext uri="{FF2B5EF4-FFF2-40B4-BE49-F238E27FC236}">
                <a16:creationId xmlns:a16="http://schemas.microsoft.com/office/drawing/2014/main" id="{5EFF985E-4522-4E01-AAF5-90EC5B4120A6}"/>
              </a:ext>
            </a:extLst>
          </p:cNvPr>
          <p:cNvSpPr/>
          <p:nvPr/>
        </p:nvSpPr>
        <p:spPr>
          <a:xfrm>
            <a:off x="0" y="1"/>
            <a:ext cx="3124200" cy="1312863"/>
          </a:xfrm>
          <a:prstGeom prst="half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E9F5A088-7B57-4304-A17E-3FF0BE93049E}"/>
              </a:ext>
            </a:extLst>
          </p:cNvPr>
          <p:cNvSpPr/>
          <p:nvPr/>
        </p:nvSpPr>
        <p:spPr>
          <a:xfrm rot="10800000">
            <a:off x="9067800" y="5545137"/>
            <a:ext cx="3124200" cy="1312863"/>
          </a:xfrm>
          <a:prstGeom prst="half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2CB1AA-6E98-4151-B0A5-5C57512D3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0"/>
            <a:ext cx="2382556" cy="5573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9DAE13-659E-4411-A1F3-163C00275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72" y="557323"/>
            <a:ext cx="6119680" cy="58009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501AF6-F4F5-4899-B557-13BB055D1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372" y="1041990"/>
            <a:ext cx="5284628" cy="33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966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A045B-9AF4-4E42-8C9B-D81C666C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9A8F7-F3B1-4085-AD74-B9EC26A78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344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A581E-89C7-4E50-80B1-7097CC736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8" y="365125"/>
            <a:ext cx="12114582" cy="1325563"/>
          </a:xfrm>
        </p:spPr>
        <p:txBody>
          <a:bodyPr/>
          <a:lstStyle/>
          <a:p>
            <a:r>
              <a:rPr lang="en-GB" b="1" dirty="0"/>
              <a:t>TANGENT PLANES AND NORMAL VECTORS TO LEVEL SURFACES </a:t>
            </a:r>
            <a:r>
              <a:rPr lang="en-GB" b="1" i="1" dirty="0"/>
              <a:t>F</a:t>
            </a:r>
            <a:r>
              <a:rPr lang="en-GB" b="1" dirty="0"/>
              <a:t>(</a:t>
            </a:r>
            <a:r>
              <a:rPr lang="en-GB" b="1" i="1" dirty="0"/>
              <a:t>x</a:t>
            </a:r>
            <a:r>
              <a:rPr lang="en-GB" b="1" dirty="0"/>
              <a:t>, </a:t>
            </a:r>
            <a:r>
              <a:rPr lang="en-GB" b="1" i="1" dirty="0"/>
              <a:t>y</a:t>
            </a:r>
            <a:r>
              <a:rPr lang="en-GB" b="1" dirty="0"/>
              <a:t>, </a:t>
            </a:r>
            <a:r>
              <a:rPr lang="en-GB" b="1" i="1" dirty="0"/>
              <a:t>z</a:t>
            </a:r>
            <a:r>
              <a:rPr lang="en-GB" b="1" dirty="0"/>
              <a:t>) = </a:t>
            </a:r>
            <a:r>
              <a:rPr lang="en-GB" b="1" i="1" dirty="0"/>
              <a:t>c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9A1DF0-F043-4B0D-9AE2-481CA13FB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8" y="1910648"/>
            <a:ext cx="11554550" cy="30972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340155-F6C0-4041-B20D-B1121EC76B49}"/>
                  </a:ext>
                </a:extLst>
              </p:cNvPr>
              <p:cNvSpPr txBox="1"/>
              <p:nvPr/>
            </p:nvSpPr>
            <p:spPr>
              <a:xfrm>
                <a:off x="4279604" y="4869435"/>
                <a:ext cx="19182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340155-F6C0-4041-B20D-B1121EC76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604" y="4869435"/>
                <a:ext cx="191821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57547B-DF0A-4B94-9DE2-837C273D42AB}"/>
                  </a:ext>
                </a:extLst>
              </p:cNvPr>
              <p:cNvSpPr txBox="1"/>
              <p:nvPr/>
            </p:nvSpPr>
            <p:spPr>
              <a:xfrm>
                <a:off x="1986515" y="5893705"/>
                <a:ext cx="27865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57547B-DF0A-4B94-9DE2-837C273D4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515" y="5893705"/>
                <a:ext cx="278653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CEF7E0-580E-4516-A9C0-C976099FD182}"/>
                  </a:ext>
                </a:extLst>
              </p:cNvPr>
              <p:cNvSpPr txBox="1"/>
              <p:nvPr/>
            </p:nvSpPr>
            <p:spPr>
              <a:xfrm>
                <a:off x="6282070" y="5893705"/>
                <a:ext cx="37317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CEF7E0-580E-4516-A9C0-C976099FD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070" y="5893705"/>
                <a:ext cx="373172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661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D3539C-ED69-4630-9291-EFE99D2DB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7132"/>
            <a:ext cx="10810667" cy="24121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F74E14-56A3-47C9-A229-3DFC7FDBCC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134"/>
          <a:stretch/>
        </p:blipFill>
        <p:spPr>
          <a:xfrm>
            <a:off x="-1" y="2519917"/>
            <a:ext cx="11098172" cy="79744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48BAC22-6E42-438C-86C2-892E7851AE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269" r="29990" b="58723"/>
          <a:stretch/>
        </p:blipFill>
        <p:spPr>
          <a:xfrm>
            <a:off x="0" y="3429000"/>
            <a:ext cx="7772400" cy="5582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2467E9-7A3E-4493-AC34-115C73EC9E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034" t="26067" r="12721" b="57927"/>
          <a:stretch/>
        </p:blipFill>
        <p:spPr>
          <a:xfrm>
            <a:off x="2929269" y="3987210"/>
            <a:ext cx="1913861" cy="5582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02DD30-90B4-4070-A675-4A2B803D06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45274" r="-692" b="34757"/>
          <a:stretch/>
        </p:blipFill>
        <p:spPr>
          <a:xfrm>
            <a:off x="15949" y="4614529"/>
            <a:ext cx="11174818" cy="6964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120790-4316-4794-9CC7-A79EE3B23E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80030" r="-692"/>
          <a:stretch/>
        </p:blipFill>
        <p:spPr>
          <a:xfrm>
            <a:off x="202019" y="6161566"/>
            <a:ext cx="11174818" cy="6964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A7F072-A6C6-44D4-9349-7130FE8119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038" t="64391" r="7880" b="17620"/>
          <a:stretch/>
        </p:blipFill>
        <p:spPr>
          <a:xfrm>
            <a:off x="1049078" y="5576775"/>
            <a:ext cx="9944987" cy="55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1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D3539C-ED69-4630-9291-EFE99D2DB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7132"/>
            <a:ext cx="10810667" cy="24121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893F26A-A0D4-4D57-8160-541477E27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901026"/>
            <a:ext cx="11986575" cy="183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381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8BE8F5-7F06-41B2-8048-9FFBA4018368}"/>
              </a:ext>
            </a:extLst>
          </p:cNvPr>
          <p:cNvCxnSpPr/>
          <p:nvPr/>
        </p:nvCxnSpPr>
        <p:spPr>
          <a:xfrm>
            <a:off x="5273749" y="3689498"/>
            <a:ext cx="307280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1B0A95-15BE-4019-9A9D-A19DEFC573E5}"/>
              </a:ext>
            </a:extLst>
          </p:cNvPr>
          <p:cNvCxnSpPr/>
          <p:nvPr/>
        </p:nvCxnSpPr>
        <p:spPr>
          <a:xfrm flipH="1">
            <a:off x="4284921" y="3689498"/>
            <a:ext cx="988828" cy="19670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7878B-34F0-4E40-AD9E-2A945B73296A}"/>
              </a:ext>
            </a:extLst>
          </p:cNvPr>
          <p:cNvCxnSpPr/>
          <p:nvPr/>
        </p:nvCxnSpPr>
        <p:spPr>
          <a:xfrm flipV="1">
            <a:off x="5273749" y="1286540"/>
            <a:ext cx="0" cy="24029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84EC74-D910-4529-9964-50C97EEC36B7}"/>
              </a:ext>
            </a:extLst>
          </p:cNvPr>
          <p:cNvCxnSpPr/>
          <p:nvPr/>
        </p:nvCxnSpPr>
        <p:spPr>
          <a:xfrm flipV="1">
            <a:off x="5092995" y="3689498"/>
            <a:ext cx="659219" cy="414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960124-1BC8-424B-9118-3CD0D0E8E2A7}"/>
              </a:ext>
            </a:extLst>
          </p:cNvPr>
          <p:cNvCxnSpPr>
            <a:cxnSpLocks/>
          </p:cNvCxnSpPr>
          <p:nvPr/>
        </p:nvCxnSpPr>
        <p:spPr>
          <a:xfrm flipV="1">
            <a:off x="4869712" y="3689498"/>
            <a:ext cx="1226288" cy="829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8F4443-2962-4AC8-80BC-12CCF28FD807}"/>
              </a:ext>
            </a:extLst>
          </p:cNvPr>
          <p:cNvCxnSpPr>
            <a:cxnSpLocks/>
          </p:cNvCxnSpPr>
          <p:nvPr/>
        </p:nvCxnSpPr>
        <p:spPr>
          <a:xfrm flipV="1">
            <a:off x="4699591" y="3689498"/>
            <a:ext cx="1765004" cy="118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A70157-3A23-4708-983F-01329B66FDB7}"/>
              </a:ext>
            </a:extLst>
          </p:cNvPr>
          <p:cNvCxnSpPr>
            <a:cxnSpLocks/>
          </p:cNvCxnSpPr>
          <p:nvPr/>
        </p:nvCxnSpPr>
        <p:spPr>
          <a:xfrm flipV="1">
            <a:off x="4476307" y="3689498"/>
            <a:ext cx="2441946" cy="157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AD5A754-B436-4D2A-8EA3-0288D8D300FE}"/>
              </a:ext>
            </a:extLst>
          </p:cNvPr>
          <p:cNvCxnSpPr>
            <a:cxnSpLocks/>
          </p:cNvCxnSpPr>
          <p:nvPr/>
        </p:nvCxnSpPr>
        <p:spPr>
          <a:xfrm flipV="1">
            <a:off x="4284921" y="3689498"/>
            <a:ext cx="2966484" cy="1967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73BB90A-07B8-4896-8D73-82AE2DF57B90}"/>
              </a:ext>
            </a:extLst>
          </p:cNvPr>
          <p:cNvSpPr txBox="1"/>
          <p:nvPr/>
        </p:nvSpPr>
        <p:spPr>
          <a:xfrm>
            <a:off x="5571460" y="105262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CAFB2C-1E0F-43DD-BB7D-0A1B6137EFD4}"/>
              </a:ext>
            </a:extLst>
          </p:cNvPr>
          <p:cNvSpPr txBox="1"/>
          <p:nvPr/>
        </p:nvSpPr>
        <p:spPr>
          <a:xfrm>
            <a:off x="8452884" y="39872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52D302-447A-4315-9CC9-E2E8AC881733}"/>
              </a:ext>
            </a:extLst>
          </p:cNvPr>
          <p:cNvSpPr txBox="1"/>
          <p:nvPr/>
        </p:nvSpPr>
        <p:spPr>
          <a:xfrm>
            <a:off x="4284921" y="597549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C407856-6724-42B0-9E4B-A439A8D4C33A}"/>
              </a:ext>
            </a:extLst>
          </p:cNvPr>
          <p:cNvCxnSpPr/>
          <p:nvPr/>
        </p:nvCxnSpPr>
        <p:spPr>
          <a:xfrm flipV="1">
            <a:off x="5273749" y="2923953"/>
            <a:ext cx="0" cy="7655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77D7196-483E-421F-A6FE-B87A6BD23D4C}"/>
              </a:ext>
            </a:extLst>
          </p:cNvPr>
          <p:cNvSpPr txBox="1"/>
          <p:nvPr/>
        </p:nvSpPr>
        <p:spPr>
          <a:xfrm>
            <a:off x="5321391" y="286016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(0,0,1)</a:t>
            </a:r>
          </a:p>
        </p:txBody>
      </p:sp>
    </p:spTree>
    <p:extLst>
      <p:ext uri="{BB962C8B-B14F-4D97-AF65-F5344CB8AC3E}">
        <p14:creationId xmlns:p14="http://schemas.microsoft.com/office/powerpoint/2010/main" val="272282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230098-FD7A-4B22-9956-2044DFDA9C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b="55152"/>
          <a:stretch/>
        </p:blipFill>
        <p:spPr>
          <a:xfrm>
            <a:off x="0" y="0"/>
            <a:ext cx="8284290" cy="31967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85D092-306D-4DEF-ADBD-219F5101D461}"/>
                  </a:ext>
                </a:extLst>
              </p:cNvPr>
              <p:cNvSpPr txBox="1"/>
              <p:nvPr/>
            </p:nvSpPr>
            <p:spPr>
              <a:xfrm>
                <a:off x="189614" y="3852053"/>
                <a:ext cx="26558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𝐴𝑙𝑜𝑛𝑔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85D092-306D-4DEF-ADBD-219F5101D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14" y="3852053"/>
                <a:ext cx="2655855" cy="276999"/>
              </a:xfrm>
              <a:prstGeom prst="rect">
                <a:avLst/>
              </a:prstGeom>
              <a:blipFill>
                <a:blip r:embed="rId4"/>
                <a:stretch>
                  <a:fillRect l="-917" t="-2222" r="-275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0DF1B5-8364-4AD0-AE80-5DFF362643DF}"/>
                  </a:ext>
                </a:extLst>
              </p:cNvPr>
              <p:cNvSpPr txBox="1"/>
              <p:nvPr/>
            </p:nvSpPr>
            <p:spPr>
              <a:xfrm>
                <a:off x="189614" y="3144711"/>
                <a:ext cx="2584361" cy="525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𝑭𝒊𝒏𝒅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→(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0DF1B5-8364-4AD0-AE80-5DFF36264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14" y="3144711"/>
                <a:ext cx="2584361" cy="5257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AC5A54-714E-4D09-A2DD-C7F3746FFBED}"/>
                  </a:ext>
                </a:extLst>
              </p:cNvPr>
              <p:cNvSpPr/>
              <p:nvPr/>
            </p:nvSpPr>
            <p:spPr>
              <a:xfrm>
                <a:off x="407461" y="4793563"/>
                <a:ext cx="1502271" cy="6245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1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(0)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AC5A54-714E-4D09-A2DD-C7F3746FF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61" y="4793563"/>
                <a:ext cx="1502271" cy="6245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BC8D833-DCB9-4F7A-AA6C-CDAAABB1DC25}"/>
                  </a:ext>
                </a:extLst>
              </p:cNvPr>
              <p:cNvSpPr/>
              <p:nvPr/>
            </p:nvSpPr>
            <p:spPr>
              <a:xfrm>
                <a:off x="407461" y="4310609"/>
                <a:ext cx="12698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BC8D833-DCB9-4F7A-AA6C-CDAAABB1DC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61" y="4310609"/>
                <a:ext cx="1269899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4D46DAB-5383-4AA4-85AF-A815F80F4D19}"/>
                  </a:ext>
                </a:extLst>
              </p:cNvPr>
              <p:cNvSpPr/>
              <p:nvPr/>
            </p:nvSpPr>
            <p:spPr>
              <a:xfrm>
                <a:off x="407461" y="5531715"/>
                <a:ext cx="107375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1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4D46DAB-5383-4AA4-85AF-A815F80F4D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61" y="5531715"/>
                <a:ext cx="1073755" cy="6127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F797F9A-2690-4B77-9905-F5D77D6AD810}"/>
                  </a:ext>
                </a:extLst>
              </p:cNvPr>
              <p:cNvSpPr/>
              <p:nvPr/>
            </p:nvSpPr>
            <p:spPr>
              <a:xfrm>
                <a:off x="4780987" y="3611460"/>
                <a:ext cx="746999" cy="453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1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F797F9A-2690-4B77-9905-F5D77D6AD8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987" y="3611460"/>
                <a:ext cx="746999" cy="453201"/>
              </a:xfrm>
              <a:prstGeom prst="rect">
                <a:avLst/>
              </a:prstGeom>
              <a:blipFill>
                <a:blip r:embed="rId9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358A057-1041-4BB5-AE8C-CE1D55638590}"/>
                  </a:ext>
                </a:extLst>
              </p:cNvPr>
              <p:cNvSpPr/>
              <p:nvPr/>
            </p:nvSpPr>
            <p:spPr>
              <a:xfrm>
                <a:off x="4780987" y="4241906"/>
                <a:ext cx="6030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358A057-1041-4BB5-AE8C-CE1D556385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987" y="4241906"/>
                <a:ext cx="60305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0C82D6-07CF-49BE-B0B2-B87D94A22826}"/>
              </a:ext>
            </a:extLst>
          </p:cNvPr>
          <p:cNvCxnSpPr/>
          <p:nvPr/>
        </p:nvCxnSpPr>
        <p:spPr>
          <a:xfrm>
            <a:off x="3753293" y="3407603"/>
            <a:ext cx="0" cy="33547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5162BF5-C8A2-4116-8E50-8988A86AFCD8}"/>
              </a:ext>
            </a:extLst>
          </p:cNvPr>
          <p:cNvSpPr txBox="1"/>
          <p:nvPr/>
        </p:nvSpPr>
        <p:spPr>
          <a:xfrm>
            <a:off x="4732612" y="4715623"/>
            <a:ext cx="174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I𝜃 is consis𝜃en𝜃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03C129-7C17-4EFD-8E23-C414E102715A}"/>
                  </a:ext>
                </a:extLst>
              </p:cNvPr>
              <p:cNvSpPr txBox="1"/>
              <p:nvPr/>
            </p:nvSpPr>
            <p:spPr>
              <a:xfrm>
                <a:off x="2799660" y="3089221"/>
                <a:ext cx="463973" cy="578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03C129-7C17-4EFD-8E23-C414E1027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660" y="3089221"/>
                <a:ext cx="463973" cy="5782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42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  <p:bldP spid="10" grpId="0"/>
      <p:bldP spid="13" grpId="0"/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D3539C-ED69-4630-9291-EFE99D2DB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7132"/>
            <a:ext cx="10810667" cy="24121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CD5C170-FCC8-4B43-89CA-3C4CC951B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8" y="3359888"/>
            <a:ext cx="11149602" cy="293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118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70F888-6EF0-463A-8E51-E66DEA0BF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432182" cy="979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709B40-0CB8-43C9-8F0D-8B980002C5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8105"/>
          <a:stretch/>
        </p:blipFill>
        <p:spPr>
          <a:xfrm>
            <a:off x="0" y="1363183"/>
            <a:ext cx="8750071" cy="7207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C2D07A-E53C-4162-94E6-08D8092747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895" b="66465"/>
          <a:stretch/>
        </p:blipFill>
        <p:spPr>
          <a:xfrm>
            <a:off x="0" y="2083981"/>
            <a:ext cx="8750071" cy="383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42E611-79C1-45BF-9D23-A0AA42A5A5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535" b="54824"/>
          <a:stretch/>
        </p:blipFill>
        <p:spPr>
          <a:xfrm>
            <a:off x="0" y="2467197"/>
            <a:ext cx="8750071" cy="3832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5AECC8-78B6-4619-8A55-3AC837818D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055"/>
          <a:stretch/>
        </p:blipFill>
        <p:spPr>
          <a:xfrm>
            <a:off x="0" y="2945219"/>
            <a:ext cx="8750071" cy="171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3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ADA874-0705-49EF-B48D-5B7DF2F07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55" y="637954"/>
            <a:ext cx="9847229" cy="18703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8CFE4F-4A75-451D-994F-1E758F5DCBE2}"/>
              </a:ext>
            </a:extLst>
          </p:cNvPr>
          <p:cNvSpPr txBox="1"/>
          <p:nvPr/>
        </p:nvSpPr>
        <p:spPr>
          <a:xfrm>
            <a:off x="4980086" y="4349713"/>
            <a:ext cx="2013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recommended </a:t>
            </a:r>
          </a:p>
        </p:txBody>
      </p:sp>
    </p:spTree>
    <p:extLst>
      <p:ext uri="{BB962C8B-B14F-4D97-AF65-F5344CB8AC3E}">
        <p14:creationId xmlns:p14="http://schemas.microsoft.com/office/powerpoint/2010/main" val="132906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276A1-D8ED-47AA-97CB-3FF63E66C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7777598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alf Frame 5">
            <a:extLst>
              <a:ext uri="{FF2B5EF4-FFF2-40B4-BE49-F238E27FC236}">
                <a16:creationId xmlns:a16="http://schemas.microsoft.com/office/drawing/2014/main" id="{5EFF985E-4522-4E01-AAF5-90EC5B4120A6}"/>
              </a:ext>
            </a:extLst>
          </p:cNvPr>
          <p:cNvSpPr/>
          <p:nvPr/>
        </p:nvSpPr>
        <p:spPr>
          <a:xfrm>
            <a:off x="0" y="1"/>
            <a:ext cx="3124200" cy="1312863"/>
          </a:xfrm>
          <a:prstGeom prst="half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E9F5A088-7B57-4304-A17E-3FF0BE93049E}"/>
              </a:ext>
            </a:extLst>
          </p:cNvPr>
          <p:cNvSpPr/>
          <p:nvPr/>
        </p:nvSpPr>
        <p:spPr>
          <a:xfrm rot="10800000">
            <a:off x="9067800" y="5545137"/>
            <a:ext cx="3124200" cy="1312863"/>
          </a:xfrm>
          <a:prstGeom prst="half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CA386D-88AD-415E-B9D9-AF93A82B9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0"/>
            <a:ext cx="2000250" cy="5619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F988E2-7D1E-4019-9EBF-1215B1D47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71" y="561974"/>
            <a:ext cx="6055762" cy="409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558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alf Frame 5">
            <a:extLst>
              <a:ext uri="{FF2B5EF4-FFF2-40B4-BE49-F238E27FC236}">
                <a16:creationId xmlns:a16="http://schemas.microsoft.com/office/drawing/2014/main" id="{5EFF985E-4522-4E01-AAF5-90EC5B4120A6}"/>
              </a:ext>
            </a:extLst>
          </p:cNvPr>
          <p:cNvSpPr/>
          <p:nvPr/>
        </p:nvSpPr>
        <p:spPr>
          <a:xfrm>
            <a:off x="0" y="1"/>
            <a:ext cx="3124200" cy="1312863"/>
          </a:xfrm>
          <a:prstGeom prst="half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E9F5A088-7B57-4304-A17E-3FF0BE93049E}"/>
              </a:ext>
            </a:extLst>
          </p:cNvPr>
          <p:cNvSpPr/>
          <p:nvPr/>
        </p:nvSpPr>
        <p:spPr>
          <a:xfrm rot="10800000">
            <a:off x="9067800" y="5545137"/>
            <a:ext cx="3124200" cy="1312863"/>
          </a:xfrm>
          <a:prstGeom prst="half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CA386D-88AD-415E-B9D9-AF93A82B9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0"/>
            <a:ext cx="2000250" cy="561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892806-A006-42E0-86AC-38002CBED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69" y="561975"/>
            <a:ext cx="6273870" cy="353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839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357362-7306-419F-9DA9-E8AFB5D73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63" y="0"/>
            <a:ext cx="10590441" cy="915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48028F-F15B-4DC0-9C64-C3A011A5A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8870"/>
            <a:ext cx="8753396" cy="29127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C05EA3-266B-423E-857B-1DB6BD9F0B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958" t="19584"/>
          <a:stretch/>
        </p:blipFill>
        <p:spPr>
          <a:xfrm>
            <a:off x="8753396" y="3519376"/>
            <a:ext cx="3390714" cy="322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098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579531-5A19-4941-BFD0-EC7314275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892"/>
            <a:ext cx="9046537" cy="340253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5CBF57E-FA06-4AEA-99E2-CCFB66945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462" y="3082914"/>
            <a:ext cx="4832459" cy="377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20413A-7C5E-4FE2-BF21-B425BB491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272" y="3429000"/>
            <a:ext cx="3389670" cy="32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653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E5EE37-B888-45F0-9F83-41C42C838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99340" cy="1152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35D9BF-AC3D-4D4B-9A10-AC743639C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1252" y="1838759"/>
            <a:ext cx="3234734" cy="3518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FF83AF-0A96-4AC3-A336-49AD35A87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6459" b="83067"/>
          <a:stretch/>
        </p:blipFill>
        <p:spPr>
          <a:xfrm>
            <a:off x="0" y="1152636"/>
            <a:ext cx="4164419" cy="4812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AB8B57-8CAB-4A5E-9DE7-636BF95BF2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580" t="3214" r="22183" b="81821"/>
          <a:stretch/>
        </p:blipFill>
        <p:spPr>
          <a:xfrm>
            <a:off x="2082209" y="1596046"/>
            <a:ext cx="2796363" cy="4253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AB5B72-26C8-4FCD-A556-8F01B6737B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353" t="19052" r="38857" b="52890"/>
          <a:stretch/>
        </p:blipFill>
        <p:spPr>
          <a:xfrm>
            <a:off x="170121" y="2130443"/>
            <a:ext cx="2275367" cy="7974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94EAF1-ED0E-452C-9BCE-43EEE44CFC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t="49857" r="48234" b="36674"/>
          <a:stretch/>
        </p:blipFill>
        <p:spPr>
          <a:xfrm>
            <a:off x="170121" y="3098616"/>
            <a:ext cx="4951228" cy="3827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F61C16-EC13-4945-9056-47DB7AC8AB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098" t="79159" r="60647" b="5362"/>
          <a:stretch/>
        </p:blipFill>
        <p:spPr>
          <a:xfrm>
            <a:off x="5214806" y="1152636"/>
            <a:ext cx="1745975" cy="4399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C3F976-A058-451F-9C04-389E0AE546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835" t="78536" r="43268" b="5362"/>
          <a:stretch/>
        </p:blipFill>
        <p:spPr>
          <a:xfrm>
            <a:off x="5327565" y="1592558"/>
            <a:ext cx="1520456" cy="4576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78EFDA-7AE0-4FF1-BD0C-C95983E6DB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882" t="77911" r="22331" b="5363"/>
          <a:stretch/>
        </p:blipFill>
        <p:spPr>
          <a:xfrm>
            <a:off x="7297014" y="1123674"/>
            <a:ext cx="1701209" cy="4753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B1E059-955D-470E-A529-289B7E38C65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950" t="26900" r="26880" b="60601"/>
          <a:stretch/>
        </p:blipFill>
        <p:spPr>
          <a:xfrm>
            <a:off x="0" y="3516719"/>
            <a:ext cx="4267200" cy="42530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46A7531-D340-473A-859F-E04DBA1222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3" y="4095319"/>
            <a:ext cx="6602540" cy="9266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1C71C7-6D25-49D3-A6AF-5EDD79D241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3381" y="4902013"/>
            <a:ext cx="1103472" cy="4328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976B26-4D9C-4F13-861C-6966E7FF70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87" y="5286246"/>
            <a:ext cx="5389331" cy="7925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7DB0C50-7674-47EE-B8C8-075FD1FF815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8831"/>
          <a:stretch/>
        </p:blipFill>
        <p:spPr>
          <a:xfrm>
            <a:off x="170121" y="6043071"/>
            <a:ext cx="876942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05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FFE585-E537-40FE-A168-9B272C1DF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209196" cy="16905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51FDDC-3147-431A-92E8-874EC3F0EF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5641"/>
          <a:stretch/>
        </p:blipFill>
        <p:spPr>
          <a:xfrm>
            <a:off x="85061" y="1658678"/>
            <a:ext cx="7097896" cy="808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F72FB9-B535-413C-B03E-F38F1797F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196" y="-1"/>
            <a:ext cx="2587370" cy="31314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7E6831-E436-41E9-9BB6-EA2D4339C1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535" b="63888"/>
          <a:stretch/>
        </p:blipFill>
        <p:spPr>
          <a:xfrm>
            <a:off x="0" y="2615611"/>
            <a:ext cx="7097896" cy="3508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A750F3-A6A9-4E46-8EB3-A578986E43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58" t="34936" r="50717" b="43804"/>
          <a:stretch/>
        </p:blipFill>
        <p:spPr>
          <a:xfrm>
            <a:off x="893134" y="2966485"/>
            <a:ext cx="1307805" cy="7052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76B3A8-BEBC-48A6-99DB-1D3C3FF0CE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83" t="34402" r="33889" b="43803"/>
          <a:stretch/>
        </p:blipFill>
        <p:spPr>
          <a:xfrm>
            <a:off x="2411264" y="2948764"/>
            <a:ext cx="1137684" cy="7230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CF23574-EAA8-45D4-9C29-10291A45ACED}"/>
                  </a:ext>
                </a:extLst>
              </p:cNvPr>
              <p:cNvSpPr txBox="1"/>
              <p:nvPr/>
            </p:nvSpPr>
            <p:spPr>
              <a:xfrm>
                <a:off x="4428460" y="3115344"/>
                <a:ext cx="10354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CF23574-EAA8-45D4-9C29-10291A45A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460" y="3115344"/>
                <a:ext cx="1035476" cy="276999"/>
              </a:xfrm>
              <a:prstGeom prst="rect">
                <a:avLst/>
              </a:prstGeom>
              <a:blipFill>
                <a:blip r:embed="rId5"/>
                <a:stretch>
                  <a:fillRect l="-5294" t="-4444" r="-235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6E5332-6725-461F-A7CD-8B3E93C2ED6E}"/>
                  </a:ext>
                </a:extLst>
              </p:cNvPr>
              <p:cNvSpPr txBox="1"/>
              <p:nvPr/>
            </p:nvSpPr>
            <p:spPr>
              <a:xfrm>
                <a:off x="4428460" y="3439913"/>
                <a:ext cx="11356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6E5332-6725-461F-A7CD-8B3E93C2E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460" y="3439913"/>
                <a:ext cx="1135696" cy="276999"/>
              </a:xfrm>
              <a:prstGeom prst="rect">
                <a:avLst/>
              </a:prstGeom>
              <a:blipFill>
                <a:blip r:embed="rId6"/>
                <a:stretch>
                  <a:fillRect l="-4813" t="-4348" r="-4278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A7BC43-0D56-4741-954B-AC61A884F58E}"/>
                  </a:ext>
                </a:extLst>
              </p:cNvPr>
              <p:cNvSpPr txBox="1"/>
              <p:nvPr/>
            </p:nvSpPr>
            <p:spPr>
              <a:xfrm>
                <a:off x="4432002" y="3698643"/>
                <a:ext cx="15124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A7BC43-0D56-4741-954B-AC61A884F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002" y="3698643"/>
                <a:ext cx="1512401" cy="276999"/>
              </a:xfrm>
              <a:prstGeom prst="rect">
                <a:avLst/>
              </a:prstGeom>
              <a:blipFill>
                <a:blip r:embed="rId7"/>
                <a:stretch>
                  <a:fillRect l="-3629" t="-4444" r="-362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486D80F-557F-4071-93F5-BB359426C604}"/>
                  </a:ext>
                </a:extLst>
              </p:cNvPr>
              <p:cNvSpPr txBox="1"/>
              <p:nvPr/>
            </p:nvSpPr>
            <p:spPr>
              <a:xfrm>
                <a:off x="4432002" y="4051840"/>
                <a:ext cx="18041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486D80F-557F-4071-93F5-BB359426C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002" y="4051840"/>
                <a:ext cx="1804148" cy="276999"/>
              </a:xfrm>
              <a:prstGeom prst="rect">
                <a:avLst/>
              </a:prstGeom>
              <a:blipFill>
                <a:blip r:embed="rId8"/>
                <a:stretch>
                  <a:fillRect l="-2703" t="-4444" r="-270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799D23-66FA-4942-B039-776A8C73B9EE}"/>
                  </a:ext>
                </a:extLst>
              </p:cNvPr>
              <p:cNvSpPr txBox="1"/>
              <p:nvPr/>
            </p:nvSpPr>
            <p:spPr>
              <a:xfrm>
                <a:off x="259979" y="4190339"/>
                <a:ext cx="30233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1, 1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 (−1,−1)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799D23-66FA-4942-B039-776A8C73B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79" y="4190339"/>
                <a:ext cx="3023327" cy="276999"/>
              </a:xfrm>
              <a:prstGeom prst="rect">
                <a:avLst/>
              </a:prstGeom>
              <a:blipFill>
                <a:blip r:embed="rId9"/>
                <a:stretch>
                  <a:fillRect t="-2174" r="-241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9624ED6-D760-45B7-850F-21470692EA51}"/>
                  </a:ext>
                </a:extLst>
              </p:cNvPr>
              <p:cNvSpPr txBox="1"/>
              <p:nvPr/>
            </p:nvSpPr>
            <p:spPr>
              <a:xfrm>
                <a:off x="4435541" y="4299936"/>
                <a:ext cx="18626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=±1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9624ED6-D760-45B7-850F-21470692E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541" y="4299936"/>
                <a:ext cx="1862626" cy="276999"/>
              </a:xfrm>
              <a:prstGeom prst="rect">
                <a:avLst/>
              </a:prstGeom>
              <a:blipFill>
                <a:blip r:embed="rId10"/>
                <a:stretch>
                  <a:fillRect l="-2623" r="-262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92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230098-FD7A-4B22-9956-2044DFDA9C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b="55152"/>
          <a:stretch/>
        </p:blipFill>
        <p:spPr>
          <a:xfrm>
            <a:off x="0" y="0"/>
            <a:ext cx="8284290" cy="31967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85D092-306D-4DEF-ADBD-219F5101D461}"/>
                  </a:ext>
                </a:extLst>
              </p:cNvPr>
              <p:cNvSpPr txBox="1"/>
              <p:nvPr/>
            </p:nvSpPr>
            <p:spPr>
              <a:xfrm>
                <a:off x="189614" y="3852053"/>
                <a:ext cx="26558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𝐴𝑙𝑜𝑛𝑔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85D092-306D-4DEF-ADBD-219F5101D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14" y="3852053"/>
                <a:ext cx="2655855" cy="276999"/>
              </a:xfrm>
              <a:prstGeom prst="rect">
                <a:avLst/>
              </a:prstGeom>
              <a:blipFill>
                <a:blip r:embed="rId4"/>
                <a:stretch>
                  <a:fillRect l="-917" t="-2222" r="-275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0DF1B5-8364-4AD0-AE80-5DFF362643DF}"/>
                  </a:ext>
                </a:extLst>
              </p:cNvPr>
              <p:cNvSpPr txBox="1"/>
              <p:nvPr/>
            </p:nvSpPr>
            <p:spPr>
              <a:xfrm>
                <a:off x="189614" y="3144711"/>
                <a:ext cx="2584361" cy="525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𝑭𝒊𝒏𝒅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→(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0DF1B5-8364-4AD0-AE80-5DFF36264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14" y="3144711"/>
                <a:ext cx="2584361" cy="5257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AC5A54-714E-4D09-A2DD-C7F3746FFBED}"/>
                  </a:ext>
                </a:extLst>
              </p:cNvPr>
              <p:cNvSpPr/>
              <p:nvPr/>
            </p:nvSpPr>
            <p:spPr>
              <a:xfrm>
                <a:off x="407461" y="4793563"/>
                <a:ext cx="1490408" cy="6771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1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AC5A54-714E-4D09-A2DD-C7F3746FF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61" y="4793563"/>
                <a:ext cx="1490408" cy="6771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BC8D833-DCB9-4F7A-AA6C-CDAAABB1DC25}"/>
                  </a:ext>
                </a:extLst>
              </p:cNvPr>
              <p:cNvSpPr/>
              <p:nvPr/>
            </p:nvSpPr>
            <p:spPr>
              <a:xfrm>
                <a:off x="407461" y="4310609"/>
                <a:ext cx="12216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BC8D833-DCB9-4F7A-AA6C-CDAAABB1DC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61" y="4310609"/>
                <a:ext cx="122161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4D46DAB-5383-4AA4-85AF-A815F80F4D19}"/>
                  </a:ext>
                </a:extLst>
              </p:cNvPr>
              <p:cNvSpPr/>
              <p:nvPr/>
            </p:nvSpPr>
            <p:spPr>
              <a:xfrm>
                <a:off x="407461" y="5531715"/>
                <a:ext cx="1086451" cy="660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1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4D46DAB-5383-4AA4-85AF-A815F80F4D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61" y="5531715"/>
                <a:ext cx="1086451" cy="6600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F797F9A-2690-4B77-9905-F5D77D6AD810}"/>
                  </a:ext>
                </a:extLst>
              </p:cNvPr>
              <p:cNvSpPr/>
              <p:nvPr/>
            </p:nvSpPr>
            <p:spPr>
              <a:xfrm>
                <a:off x="4780987" y="3611460"/>
                <a:ext cx="754630" cy="483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1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F797F9A-2690-4B77-9905-F5D77D6AD8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987" y="3611460"/>
                <a:ext cx="754630" cy="483915"/>
              </a:xfrm>
              <a:prstGeom prst="rect">
                <a:avLst/>
              </a:prstGeom>
              <a:blipFill>
                <a:blip r:embed="rId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358A057-1041-4BB5-AE8C-CE1D55638590}"/>
                  </a:ext>
                </a:extLst>
              </p:cNvPr>
              <p:cNvSpPr/>
              <p:nvPr/>
            </p:nvSpPr>
            <p:spPr>
              <a:xfrm>
                <a:off x="4780987" y="4241906"/>
                <a:ext cx="6030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358A057-1041-4BB5-AE8C-CE1D556385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987" y="4241906"/>
                <a:ext cx="60305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0C82D6-07CF-49BE-B0B2-B87D94A22826}"/>
              </a:ext>
            </a:extLst>
          </p:cNvPr>
          <p:cNvCxnSpPr/>
          <p:nvPr/>
        </p:nvCxnSpPr>
        <p:spPr>
          <a:xfrm>
            <a:off x="3753293" y="3407603"/>
            <a:ext cx="0" cy="33547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C2031F5-7101-4F1F-91B3-FC93BCA45008}"/>
              </a:ext>
            </a:extLst>
          </p:cNvPr>
          <p:cNvSpPr txBox="1"/>
          <p:nvPr/>
        </p:nvSpPr>
        <p:spPr>
          <a:xfrm>
            <a:off x="4732612" y="4715623"/>
            <a:ext cx="174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I𝜃 is consis𝜃en𝜃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8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DFA5B7-974E-4A9A-B5C6-86423C03B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33" y="1570811"/>
            <a:ext cx="8092114" cy="37215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C114E3-EDFE-4A35-AFD3-18110C9C5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52" y="269966"/>
            <a:ext cx="2453540" cy="9315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44AEBA-2F77-4101-86C8-0CC8922E4A61}"/>
                  </a:ext>
                </a:extLst>
              </p:cNvPr>
              <p:cNvSpPr txBox="1"/>
              <p:nvPr/>
            </p:nvSpPr>
            <p:spPr>
              <a:xfrm>
                <a:off x="3230186" y="366390"/>
                <a:ext cx="18231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=−12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44AEBA-2F77-4101-86C8-0CC8922E4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186" y="366390"/>
                <a:ext cx="1823127" cy="369332"/>
              </a:xfrm>
              <a:prstGeom prst="rect">
                <a:avLst/>
              </a:prstGeom>
              <a:blipFill>
                <a:blip r:embed="rId4"/>
                <a:stretch>
                  <a:fillRect l="-5686" r="-1338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553432-DDE6-49F7-91C6-3FF0435971AA}"/>
                  </a:ext>
                </a:extLst>
              </p:cNvPr>
              <p:cNvSpPr txBox="1"/>
              <p:nvPr/>
            </p:nvSpPr>
            <p:spPr>
              <a:xfrm>
                <a:off x="3230186" y="735722"/>
                <a:ext cx="1780679" cy="4059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−12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553432-DDE6-49F7-91C6-3FF043597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186" y="735722"/>
                <a:ext cx="1780679" cy="405945"/>
              </a:xfrm>
              <a:prstGeom prst="rect">
                <a:avLst/>
              </a:prstGeom>
              <a:blipFill>
                <a:blip r:embed="rId5"/>
                <a:stretch>
                  <a:fillRect l="-5822" r="-137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2F31A1-B602-4645-9806-34FD4D4540FB}"/>
                  </a:ext>
                </a:extLst>
              </p:cNvPr>
              <p:cNvSpPr txBox="1"/>
              <p:nvPr/>
            </p:nvSpPr>
            <p:spPr>
              <a:xfrm>
                <a:off x="5455935" y="476260"/>
                <a:ext cx="1042786" cy="398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2F31A1-B602-4645-9806-34FD4D454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935" y="476260"/>
                <a:ext cx="1042786" cy="398507"/>
              </a:xfrm>
              <a:prstGeom prst="rect">
                <a:avLst/>
              </a:prstGeom>
              <a:blipFill>
                <a:blip r:embed="rId6"/>
                <a:stretch>
                  <a:fillRect l="-9942" r="-7018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C75B1C-3B9B-4A70-B4A2-4D09DE177E36}"/>
                  </a:ext>
                </a:extLst>
              </p:cNvPr>
              <p:cNvSpPr txBox="1"/>
              <p:nvPr/>
            </p:nvSpPr>
            <p:spPr>
              <a:xfrm>
                <a:off x="8328647" y="2547877"/>
                <a:ext cx="787395" cy="398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C75B1C-3B9B-4A70-B4A2-4D09DE177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647" y="2547877"/>
                <a:ext cx="787395" cy="398507"/>
              </a:xfrm>
              <a:prstGeom prst="rect">
                <a:avLst/>
              </a:prstGeom>
              <a:blipFill>
                <a:blip r:embed="rId7"/>
                <a:stretch>
                  <a:fillRect l="-13178" r="-3876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6191F7-0554-4FD4-A42E-239811BE86D2}"/>
                  </a:ext>
                </a:extLst>
              </p:cNvPr>
              <p:cNvSpPr txBox="1"/>
              <p:nvPr/>
            </p:nvSpPr>
            <p:spPr>
              <a:xfrm>
                <a:off x="8328647" y="2008467"/>
                <a:ext cx="2003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−4 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6191F7-0554-4FD4-A42E-239811BE8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647" y="2008467"/>
                <a:ext cx="2003690" cy="369332"/>
              </a:xfrm>
              <a:prstGeom prst="rect">
                <a:avLst/>
              </a:prstGeom>
              <a:blipFill>
                <a:blip r:embed="rId8"/>
                <a:stretch>
                  <a:fillRect l="-4863" r="-912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598053-A5CD-4721-BCA9-D9F661B37901}"/>
                  </a:ext>
                </a:extLst>
              </p:cNvPr>
              <p:cNvSpPr txBox="1"/>
              <p:nvPr/>
            </p:nvSpPr>
            <p:spPr>
              <a:xfrm>
                <a:off x="8328647" y="1533896"/>
                <a:ext cx="29699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598053-A5CD-4721-BCA9-D9F661B37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647" y="1533896"/>
                <a:ext cx="2969916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37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6F7D-A6E4-4D33-B2A6-3F37667F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17389572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alf Frame 5">
            <a:extLst>
              <a:ext uri="{FF2B5EF4-FFF2-40B4-BE49-F238E27FC236}">
                <a16:creationId xmlns:a16="http://schemas.microsoft.com/office/drawing/2014/main" id="{5EFF985E-4522-4E01-AAF5-90EC5B4120A6}"/>
              </a:ext>
            </a:extLst>
          </p:cNvPr>
          <p:cNvSpPr/>
          <p:nvPr/>
        </p:nvSpPr>
        <p:spPr>
          <a:xfrm>
            <a:off x="0" y="1"/>
            <a:ext cx="3124200" cy="1312863"/>
          </a:xfrm>
          <a:prstGeom prst="half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E9F5A088-7B57-4304-A17E-3FF0BE93049E}"/>
              </a:ext>
            </a:extLst>
          </p:cNvPr>
          <p:cNvSpPr/>
          <p:nvPr/>
        </p:nvSpPr>
        <p:spPr>
          <a:xfrm rot="10800000">
            <a:off x="9067800" y="5545137"/>
            <a:ext cx="3124200" cy="1312863"/>
          </a:xfrm>
          <a:prstGeom prst="half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A3BC9B-AEFC-4D2C-B02D-B925D8D8D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0"/>
            <a:ext cx="1546851" cy="3894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DEC209-6417-435D-9945-0AD2CB259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50" y="516010"/>
            <a:ext cx="7483857" cy="453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35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230098-FD7A-4B22-9956-2044DFDA9C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b="55152"/>
          <a:stretch/>
        </p:blipFill>
        <p:spPr>
          <a:xfrm>
            <a:off x="0" y="0"/>
            <a:ext cx="8284290" cy="31967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85D092-306D-4DEF-ADBD-219F5101D461}"/>
                  </a:ext>
                </a:extLst>
              </p:cNvPr>
              <p:cNvSpPr txBox="1"/>
              <p:nvPr/>
            </p:nvSpPr>
            <p:spPr>
              <a:xfrm>
                <a:off x="189614" y="3852053"/>
                <a:ext cx="15778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c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𝐴𝑙𝑜𝑛𝑔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85D092-306D-4DEF-ADBD-219F5101D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14" y="3852053"/>
                <a:ext cx="1577868" cy="276999"/>
              </a:xfrm>
              <a:prstGeom prst="rect">
                <a:avLst/>
              </a:prstGeom>
              <a:blipFill>
                <a:blip r:embed="rId4"/>
                <a:stretch>
                  <a:fillRect l="-8880" t="-28889" r="-6178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0DF1B5-8364-4AD0-AE80-5DFF362643DF}"/>
                  </a:ext>
                </a:extLst>
              </p:cNvPr>
              <p:cNvSpPr txBox="1"/>
              <p:nvPr/>
            </p:nvSpPr>
            <p:spPr>
              <a:xfrm>
                <a:off x="189614" y="3144711"/>
                <a:ext cx="2584361" cy="525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𝑭𝒊𝒏𝒅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→(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0DF1B5-8364-4AD0-AE80-5DFF36264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14" y="3144711"/>
                <a:ext cx="2584361" cy="5257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AC5A54-714E-4D09-A2DD-C7F3746FFBED}"/>
                  </a:ext>
                </a:extLst>
              </p:cNvPr>
              <p:cNvSpPr/>
              <p:nvPr/>
            </p:nvSpPr>
            <p:spPr>
              <a:xfrm>
                <a:off x="407461" y="4793563"/>
                <a:ext cx="1600502" cy="635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1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AC5A54-714E-4D09-A2DD-C7F3746FF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61" y="4793563"/>
                <a:ext cx="1600502" cy="6359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BC8D833-DCB9-4F7A-AA6C-CDAAABB1DC25}"/>
                  </a:ext>
                </a:extLst>
              </p:cNvPr>
              <p:cNvSpPr/>
              <p:nvPr/>
            </p:nvSpPr>
            <p:spPr>
              <a:xfrm>
                <a:off x="407461" y="4310609"/>
                <a:ext cx="12271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BC8D833-DCB9-4F7A-AA6C-CDAAABB1DC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61" y="4310609"/>
                <a:ext cx="1227195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4D46DAB-5383-4AA4-85AF-A815F80F4D19}"/>
                  </a:ext>
                </a:extLst>
              </p:cNvPr>
              <p:cNvSpPr/>
              <p:nvPr/>
            </p:nvSpPr>
            <p:spPr>
              <a:xfrm>
                <a:off x="407461" y="5531715"/>
                <a:ext cx="1209626" cy="6641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1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4D46DAB-5383-4AA4-85AF-A815F80F4D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61" y="5531715"/>
                <a:ext cx="1209626" cy="66415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F797F9A-2690-4B77-9905-F5D77D6AD810}"/>
                  </a:ext>
                </a:extLst>
              </p:cNvPr>
              <p:cNvSpPr/>
              <p:nvPr/>
            </p:nvSpPr>
            <p:spPr>
              <a:xfrm>
                <a:off x="4780987" y="3611460"/>
                <a:ext cx="966226" cy="628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1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F797F9A-2690-4B77-9905-F5D77D6AD8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987" y="3611460"/>
                <a:ext cx="966226" cy="6287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358A057-1041-4BB5-AE8C-CE1D55638590}"/>
                  </a:ext>
                </a:extLst>
              </p:cNvPr>
              <p:cNvSpPr/>
              <p:nvPr/>
            </p:nvSpPr>
            <p:spPr>
              <a:xfrm>
                <a:off x="4780987" y="4241906"/>
                <a:ext cx="814646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358A057-1041-4BB5-AE8C-CE1D556385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987" y="4241906"/>
                <a:ext cx="814646" cy="6109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0C82D6-07CF-49BE-B0B2-B87D94A22826}"/>
              </a:ext>
            </a:extLst>
          </p:cNvPr>
          <p:cNvCxnSpPr/>
          <p:nvPr/>
        </p:nvCxnSpPr>
        <p:spPr>
          <a:xfrm>
            <a:off x="3753293" y="3407603"/>
            <a:ext cx="0" cy="33547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C2031F5-7101-4F1F-91B3-FC93BCA45008}"/>
              </a:ext>
            </a:extLst>
          </p:cNvPr>
          <p:cNvSpPr txBox="1"/>
          <p:nvPr/>
        </p:nvSpPr>
        <p:spPr>
          <a:xfrm>
            <a:off x="4732612" y="4843219"/>
            <a:ext cx="174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I𝜃 is consis𝜃en𝜃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39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230098-FD7A-4B22-9956-2044DFDA9C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b="55152"/>
          <a:stretch/>
        </p:blipFill>
        <p:spPr>
          <a:xfrm>
            <a:off x="0" y="0"/>
            <a:ext cx="8284290" cy="31967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85D092-306D-4DEF-ADBD-219F5101D461}"/>
                  </a:ext>
                </a:extLst>
              </p:cNvPr>
              <p:cNvSpPr txBox="1"/>
              <p:nvPr/>
            </p:nvSpPr>
            <p:spPr>
              <a:xfrm>
                <a:off x="189614" y="3852053"/>
                <a:ext cx="1683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𝐴𝑙𝑜𝑛𝑔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85D092-306D-4DEF-ADBD-219F5101D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14" y="3852053"/>
                <a:ext cx="1683666" cy="276999"/>
              </a:xfrm>
              <a:prstGeom prst="rect">
                <a:avLst/>
              </a:prstGeom>
              <a:blipFill>
                <a:blip r:embed="rId4"/>
                <a:stretch>
                  <a:fillRect l="-1449" t="-4444" r="-108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0DF1B5-8364-4AD0-AE80-5DFF362643DF}"/>
                  </a:ext>
                </a:extLst>
              </p:cNvPr>
              <p:cNvSpPr txBox="1"/>
              <p:nvPr/>
            </p:nvSpPr>
            <p:spPr>
              <a:xfrm>
                <a:off x="189614" y="3144711"/>
                <a:ext cx="2584361" cy="525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𝑭𝒊𝒏𝒅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→(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0DF1B5-8364-4AD0-AE80-5DFF36264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14" y="3144711"/>
                <a:ext cx="2584361" cy="5257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AC5A54-714E-4D09-A2DD-C7F3746FFBED}"/>
                  </a:ext>
                </a:extLst>
              </p:cNvPr>
              <p:cNvSpPr/>
              <p:nvPr/>
            </p:nvSpPr>
            <p:spPr>
              <a:xfrm>
                <a:off x="407461" y="4793563"/>
                <a:ext cx="1700209" cy="6998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1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AC5A54-714E-4D09-A2DD-C7F3746FF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61" y="4793563"/>
                <a:ext cx="1700209" cy="6998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BC8D833-DCB9-4F7A-AA6C-CDAAABB1DC25}"/>
                  </a:ext>
                </a:extLst>
              </p:cNvPr>
              <p:cNvSpPr/>
              <p:nvPr/>
            </p:nvSpPr>
            <p:spPr>
              <a:xfrm>
                <a:off x="407461" y="4310609"/>
                <a:ext cx="13401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BC8D833-DCB9-4F7A-AA6C-CDAAABB1DC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61" y="4310609"/>
                <a:ext cx="1340175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4D46DAB-5383-4AA4-85AF-A815F80F4D19}"/>
                  </a:ext>
                </a:extLst>
              </p:cNvPr>
              <p:cNvSpPr/>
              <p:nvPr/>
            </p:nvSpPr>
            <p:spPr>
              <a:xfrm>
                <a:off x="407461" y="5531715"/>
                <a:ext cx="1650580" cy="6696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1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4D46DAB-5383-4AA4-85AF-A815F80F4D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61" y="5531715"/>
                <a:ext cx="1650580" cy="6696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F797F9A-2690-4B77-9905-F5D77D6AD810}"/>
                  </a:ext>
                </a:extLst>
              </p:cNvPr>
              <p:cNvSpPr/>
              <p:nvPr/>
            </p:nvSpPr>
            <p:spPr>
              <a:xfrm>
                <a:off x="4780987" y="3611460"/>
                <a:ext cx="1913473" cy="721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1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F797F9A-2690-4B77-9905-F5D77D6AD8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987" y="3611460"/>
                <a:ext cx="1913473" cy="7218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358A057-1041-4BB5-AE8C-CE1D55638590}"/>
                  </a:ext>
                </a:extLst>
              </p:cNvPr>
              <p:cNvSpPr/>
              <p:nvPr/>
            </p:nvSpPr>
            <p:spPr>
              <a:xfrm>
                <a:off x="4633900" y="4920779"/>
                <a:ext cx="1410964" cy="661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(1+0)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358A057-1041-4BB5-AE8C-CE1D556385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900" y="4920779"/>
                <a:ext cx="1410964" cy="66191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0C82D6-07CF-49BE-B0B2-B87D94A22826}"/>
              </a:ext>
            </a:extLst>
          </p:cNvPr>
          <p:cNvCxnSpPr/>
          <p:nvPr/>
        </p:nvCxnSpPr>
        <p:spPr>
          <a:xfrm>
            <a:off x="3753293" y="3407603"/>
            <a:ext cx="0" cy="33547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C2031F5-7101-4F1F-91B3-FC93BCA45008}"/>
              </a:ext>
            </a:extLst>
          </p:cNvPr>
          <p:cNvSpPr txBox="1"/>
          <p:nvPr/>
        </p:nvSpPr>
        <p:spPr>
          <a:xfrm>
            <a:off x="6665130" y="6120618"/>
            <a:ext cx="174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I𝜃 is consis𝜃en𝜃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7CEB549-C14D-43E0-938B-293AD6176C02}"/>
                  </a:ext>
                </a:extLst>
              </p:cNvPr>
              <p:cNvSpPr/>
              <p:nvPr/>
            </p:nvSpPr>
            <p:spPr>
              <a:xfrm>
                <a:off x="4827062" y="4242327"/>
                <a:ext cx="1721369" cy="615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1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7CEB549-C14D-43E0-938B-293AD6176C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062" y="4242327"/>
                <a:ext cx="1721369" cy="61587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7FB9768-369C-4623-89DD-B220ED7C4045}"/>
                  </a:ext>
                </a:extLst>
              </p:cNvPr>
              <p:cNvSpPr/>
              <p:nvPr/>
            </p:nvSpPr>
            <p:spPr>
              <a:xfrm>
                <a:off x="4687065" y="5582691"/>
                <a:ext cx="814646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7FB9768-369C-4623-89DD-B220ED7C4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065" y="5582691"/>
                <a:ext cx="814646" cy="61093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F0C55E5-95AC-4755-83AD-2034D979757E}"/>
                  </a:ext>
                </a:extLst>
              </p:cNvPr>
              <p:cNvSpPr/>
              <p:nvPr/>
            </p:nvSpPr>
            <p:spPr>
              <a:xfrm>
                <a:off x="4687065" y="6147111"/>
                <a:ext cx="6030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F0C55E5-95AC-4755-83AD-2034D97975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065" y="6147111"/>
                <a:ext cx="60305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35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alf Frame 5">
            <a:extLst>
              <a:ext uri="{FF2B5EF4-FFF2-40B4-BE49-F238E27FC236}">
                <a16:creationId xmlns:a16="http://schemas.microsoft.com/office/drawing/2014/main" id="{5EFF985E-4522-4E01-AAF5-90EC5B4120A6}"/>
              </a:ext>
            </a:extLst>
          </p:cNvPr>
          <p:cNvSpPr/>
          <p:nvPr/>
        </p:nvSpPr>
        <p:spPr>
          <a:xfrm>
            <a:off x="0" y="1"/>
            <a:ext cx="3124200" cy="1312863"/>
          </a:xfrm>
          <a:prstGeom prst="half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E9F5A088-7B57-4304-A17E-3FF0BE93049E}"/>
              </a:ext>
            </a:extLst>
          </p:cNvPr>
          <p:cNvSpPr/>
          <p:nvPr/>
        </p:nvSpPr>
        <p:spPr>
          <a:xfrm rot="10800000">
            <a:off x="9067800" y="5545137"/>
            <a:ext cx="3124200" cy="1312863"/>
          </a:xfrm>
          <a:prstGeom prst="half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441766-1BAB-4EEE-A997-B3E3A5CBF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0"/>
            <a:ext cx="4981575" cy="4667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16B2D4-8176-45B7-BDAE-FAA094935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58" y="466725"/>
            <a:ext cx="4328558" cy="63150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FAC75E-B22D-4D84-88E7-F8D616777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466725"/>
            <a:ext cx="4777563" cy="502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18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EDE494-1000-4DFC-82DF-A518DEBB8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63" y="95696"/>
            <a:ext cx="7591648" cy="26794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EE2C82-559C-472F-9E3B-D9054E98B796}"/>
                  </a:ext>
                </a:extLst>
              </p:cNvPr>
              <p:cNvSpPr txBox="1"/>
              <p:nvPr/>
            </p:nvSpPr>
            <p:spPr>
              <a:xfrm>
                <a:off x="707064" y="3333307"/>
                <a:ext cx="1370888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EE2C82-559C-472F-9E3B-D9054E98B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64" y="3333307"/>
                <a:ext cx="1370888" cy="526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90EE33-B6EB-45F1-BBE0-9F6795574818}"/>
                  </a:ext>
                </a:extLst>
              </p:cNvPr>
              <p:cNvSpPr txBox="1"/>
              <p:nvPr/>
            </p:nvSpPr>
            <p:spPr>
              <a:xfrm>
                <a:off x="707064" y="4322135"/>
                <a:ext cx="1382366" cy="574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90EE33-B6EB-45F1-BBE0-9F6795574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64" y="4322135"/>
                <a:ext cx="1382366" cy="5740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AA3056-9181-4E2A-97B3-0544492DBC8C}"/>
                  </a:ext>
                </a:extLst>
              </p:cNvPr>
              <p:cNvSpPr txBox="1"/>
              <p:nvPr/>
            </p:nvSpPr>
            <p:spPr>
              <a:xfrm>
                <a:off x="4367436" y="3277729"/>
                <a:ext cx="1943994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AA3056-9181-4E2A-97B3-0544492DB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436" y="3277729"/>
                <a:ext cx="1943994" cy="5557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7EADB8A-8BC1-4B19-8F69-220EF7FB036C}"/>
                  </a:ext>
                </a:extLst>
              </p:cNvPr>
              <p:cNvSpPr/>
              <p:nvPr/>
            </p:nvSpPr>
            <p:spPr>
              <a:xfrm>
                <a:off x="3252066" y="3239306"/>
                <a:ext cx="1115370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7EADB8A-8BC1-4B19-8F69-220EF7FB03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066" y="3239306"/>
                <a:ext cx="1115370" cy="714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A41A22-918C-4CB2-A0B3-E8FF59811250}"/>
                  </a:ext>
                </a:extLst>
              </p:cNvPr>
              <p:cNvSpPr txBox="1"/>
              <p:nvPr/>
            </p:nvSpPr>
            <p:spPr>
              <a:xfrm>
                <a:off x="4370978" y="4259470"/>
                <a:ext cx="1967975" cy="6031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A41A22-918C-4CB2-A0B3-E8FF59811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978" y="4259470"/>
                <a:ext cx="1967975" cy="6031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E43A1FA-15C8-4745-B252-50BD6EA7B12E}"/>
                  </a:ext>
                </a:extLst>
              </p:cNvPr>
              <p:cNvSpPr/>
              <p:nvPr/>
            </p:nvSpPr>
            <p:spPr>
              <a:xfrm>
                <a:off x="3255608" y="4221047"/>
                <a:ext cx="1115818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E43A1FA-15C8-4745-B252-50BD6EA7B1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608" y="4221047"/>
                <a:ext cx="1115818" cy="7146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749D10B-036A-4E49-A617-8215014FEB6A}"/>
                  </a:ext>
                </a:extLst>
              </p:cNvPr>
              <p:cNvSpPr/>
              <p:nvPr/>
            </p:nvSpPr>
            <p:spPr>
              <a:xfrm>
                <a:off x="8458536" y="3212723"/>
                <a:ext cx="1115818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749D10B-036A-4E49-A617-8215014FEB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536" y="3212723"/>
                <a:ext cx="1115818" cy="7146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2DC5B90-6D89-4EEB-9F37-568031A3C51E}"/>
                  </a:ext>
                </a:extLst>
              </p:cNvPr>
              <p:cNvSpPr txBox="1"/>
              <p:nvPr/>
            </p:nvSpPr>
            <p:spPr>
              <a:xfrm>
                <a:off x="9555119" y="3265887"/>
                <a:ext cx="1410258" cy="6031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2DC5B90-6D89-4EEB-9F37-568031A3C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5119" y="3265887"/>
                <a:ext cx="1410258" cy="60311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C1F228B-0DE3-4651-95E6-6114281A0F1C}"/>
                  </a:ext>
                </a:extLst>
              </p:cNvPr>
              <p:cNvSpPr/>
              <p:nvPr/>
            </p:nvSpPr>
            <p:spPr>
              <a:xfrm>
                <a:off x="8472713" y="4013712"/>
                <a:ext cx="1112869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C1F228B-0DE3-4651-95E6-6114281A0F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713" y="4013712"/>
                <a:ext cx="1112869" cy="7146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FF8C57-8B4C-4161-8ED0-1E8C78F86AE4}"/>
                  </a:ext>
                </a:extLst>
              </p:cNvPr>
              <p:cNvSpPr txBox="1"/>
              <p:nvPr/>
            </p:nvSpPr>
            <p:spPr>
              <a:xfrm>
                <a:off x="9569296" y="4066876"/>
                <a:ext cx="1407629" cy="6031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FF8C57-8B4C-4161-8ED0-1E8C78F86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9296" y="4066876"/>
                <a:ext cx="1407629" cy="60311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25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69481AB493644288649F2C0B3F80E7" ma:contentTypeVersion="2" ma:contentTypeDescription="Create a new document." ma:contentTypeScope="" ma:versionID="76d20bd40e9139f03a9b2d840225b288">
  <xsd:schema xmlns:xsd="http://www.w3.org/2001/XMLSchema" xmlns:xs="http://www.w3.org/2001/XMLSchema" xmlns:p="http://schemas.microsoft.com/office/2006/metadata/properties" xmlns:ns2="27d32dc2-2094-4ab7-8ab7-b0f35f4f2698" targetNamespace="http://schemas.microsoft.com/office/2006/metadata/properties" ma:root="true" ma:fieldsID="4c35aad04e43a825eb2cc34d108b359b" ns2:_="">
    <xsd:import namespace="27d32dc2-2094-4ab7-8ab7-b0f35f4f26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d32dc2-2094-4ab7-8ab7-b0f35f4f26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2D68EB-3994-4701-A21C-F028ED8AE1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d32dc2-2094-4ab7-8ab7-b0f35f4f26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B727C7C-7F47-4924-9ACE-135ADE8A90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03ADF5-E45A-432C-8E3A-9DBBF973EFC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516</Words>
  <Application>Microsoft Office PowerPoint</Application>
  <PresentationFormat>Widescreen</PresentationFormat>
  <Paragraphs>132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Partial Derivative</vt:lpstr>
      <vt:lpstr>Limits</vt:lpstr>
      <vt:lpstr>Limits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Directional derivative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</vt:lpstr>
      <vt:lpstr>TANGENT PLANES AND NORMAL VECTORS TO LEVEL SURFACES F(x, y, z) = 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farid</dc:creator>
  <cp:lastModifiedBy>ahmed farid</cp:lastModifiedBy>
  <cp:revision>83</cp:revision>
  <dcterms:created xsi:type="dcterms:W3CDTF">2020-06-26T01:31:40Z</dcterms:created>
  <dcterms:modified xsi:type="dcterms:W3CDTF">2020-12-09T12:20:18Z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0x0101004469481AB493644288649F2C0B3F80E7</vt:lpwstr>
  </property>
</Properties>
</file>