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4" r:id="rId19"/>
    <p:sldId id="284" r:id="rId20"/>
    <p:sldId id="275" r:id="rId21"/>
    <p:sldId id="277" r:id="rId22"/>
    <p:sldId id="286" r:id="rId23"/>
    <p:sldId id="278" r:id="rId24"/>
    <p:sldId id="285" r:id="rId25"/>
    <p:sldId id="287" r:id="rId26"/>
    <p:sldId id="279" r:id="rId27"/>
    <p:sldId id="280" r:id="rId28"/>
    <p:sldId id="283" r:id="rId29"/>
    <p:sldId id="281" r:id="rId30"/>
    <p:sldId id="282" r:id="rId31"/>
    <p:sldId id="288" r:id="rId32"/>
    <p:sldId id="28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AB75-C25E-434C-B857-BF13A5AC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C974D-8DD9-4C1D-AC51-2E27FA3C1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7CFB-6AD7-4211-9368-F5136F5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00E9-F85E-4488-A057-13109A1A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DBFC-A148-41DE-B131-B3F6875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0AF-20AB-4DE3-A283-7A9ACF5E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11C72-3452-4CBB-B827-DA524088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6C-F385-4348-A2FB-99F01CAD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9512-EB29-4994-A132-28EB312C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C95F-042D-4907-B08F-8385271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C9347-86A3-4175-B548-FCC67785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B2588-7194-4A41-B15C-2637C956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47EF-DF93-4D75-AE76-6B807E4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21FE-6E19-4527-8325-77F6DAE1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0DE7-70FC-40DA-9C7A-E5E046C4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87B8-E7BC-4660-9878-54C9C880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9AD2-46DD-49FA-BE9F-82E9243A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AD67-A261-4A3D-8C44-1372C2E2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CB6D-070E-42EF-BF4B-E75E3E28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E807-F58C-4D5D-A8FF-D49D0CA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2323-3583-4C89-98EF-F59A95B1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A875-4B35-4EF4-82A7-1CE10C41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1107-371C-4352-9A4C-ECD61B74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983-3D5F-444E-83AF-E6DD7593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4EFB-D778-4883-8234-95B499A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D758-E4B2-46B7-9B9E-418A696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C9ED-D990-4E08-B18A-15C68AFAC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28DD-30FF-4B4B-BBF4-554235C8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D84B7-549C-45D9-BCA1-FB83B75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1CCF6-E68A-439F-BC1B-05A30CB9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5CE4-5405-4B95-8760-6469D6D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96E-5328-4FB5-89FC-E7FE5178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9D4DB-3A56-44A4-BE5A-D35ADFE6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2A85-9209-49A6-B6DD-EFCDD67C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016C-58FD-48AC-8615-CF4103C5B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8EA6A-E0CC-4886-A876-720EFA712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B5936-067A-4AC1-AF3A-78EC713D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B316-7630-4011-AD19-E19BB69B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4424-66F4-45BB-B19A-33BE3498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6141-CE2A-406D-A729-7BC08004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5125F-A87D-470B-9DAA-9CC698F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08E5-DF9A-42A0-B111-4A7A826F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EAE2-7117-4E82-A9AD-1F1C45AA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08F2B-82DA-44CD-809A-29C666D6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C53B-6341-4C05-B0E9-9043BFFB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CF2E-0FDE-490C-8855-6C73E29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465F-7B99-4946-A686-39538AE4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CC5D-4265-4A48-B587-AE8A5BC2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A570-79F0-45A2-A821-BD0ACF20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AF546-0638-4D44-BD5B-87337D1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36A49-1CE4-40CE-A1C2-D9E2398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3512-1804-4D08-AA94-2EDE8555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9A31-87F9-4611-8BC1-71FF905E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C5BD9-9F79-40A7-87A4-E78663754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6BC5-E4C0-414D-9752-07EFE228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659D-ED2A-4972-A69F-FD080222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73AA-ADAD-4C76-9493-B726B7C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78BF-F525-45B1-A038-A72B8F3A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83CB7-1953-4476-99BD-83F27172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94833-1C5B-475D-8E15-1C95BB90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E300-BDA3-474E-8B71-CB3FF24D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9DFF-18A7-4E59-8ABE-69730B7B61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8A32-339C-4C3B-962C-9E839B97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A97C-2FBF-4E11-864C-7BE702ED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6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gif"/><Relationship Id="rId2" Type="http://schemas.openxmlformats.org/officeDocument/2006/relationships/image" Target="../media/image1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gif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0.png"/><Relationship Id="rId3" Type="http://schemas.openxmlformats.org/officeDocument/2006/relationships/image" Target="../media/image122.png"/><Relationship Id="rId7" Type="http://schemas.openxmlformats.org/officeDocument/2006/relationships/image" Target="../media/image1260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microsoft.com/office/2007/relationships/hdphoto" Target="../media/hdphoto1.wdp"/><Relationship Id="rId5" Type="http://schemas.openxmlformats.org/officeDocument/2006/relationships/image" Target="../media/image1240.png"/><Relationship Id="rId15" Type="http://schemas.openxmlformats.org/officeDocument/2006/relationships/image" Target="../media/image132.png"/><Relationship Id="rId10" Type="http://schemas.openxmlformats.org/officeDocument/2006/relationships/image" Target="../media/image126.png"/><Relationship Id="rId4" Type="http://schemas.openxmlformats.org/officeDocument/2006/relationships/image" Target="../media/image1230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gif"/><Relationship Id="rId2" Type="http://schemas.openxmlformats.org/officeDocument/2006/relationships/image" Target="../media/image13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57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6.png"/><Relationship Id="rId2" Type="http://schemas.openxmlformats.org/officeDocument/2006/relationships/image" Target="../media/image142.png"/><Relationship Id="rId16" Type="http://schemas.openxmlformats.org/officeDocument/2006/relationships/image" Target="../media/image158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45.png"/><Relationship Id="rId10" Type="http://schemas.openxmlformats.org/officeDocument/2006/relationships/image" Target="../media/image152.png"/><Relationship Id="rId19" Type="http://schemas.openxmlformats.org/officeDocument/2006/relationships/image" Target="../media/image159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44.png"/><Relationship Id="rId22" Type="http://schemas.openxmlformats.org/officeDocument/2006/relationships/image" Target="../media/image1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2.png"/><Relationship Id="rId7" Type="http://schemas.openxmlformats.org/officeDocument/2006/relationships/image" Target="../media/image19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10" Type="http://schemas.openxmlformats.org/officeDocument/2006/relationships/image" Target="../media/image195.png"/><Relationship Id="rId4" Type="http://schemas.openxmlformats.org/officeDocument/2006/relationships/image" Target="../media/image183.png"/><Relationship Id="rId9" Type="http://schemas.openxmlformats.org/officeDocument/2006/relationships/image" Target="../media/image1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CFF-12F3-4376-B038-ADBCB7868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Integral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2C60-F441-444F-8CE1-0A0AE06FD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</p:spTree>
    <p:extLst>
      <p:ext uri="{BB962C8B-B14F-4D97-AF65-F5344CB8AC3E}">
        <p14:creationId xmlns:p14="http://schemas.microsoft.com/office/powerpoint/2010/main" val="12478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9A551-AD44-45C0-839F-F5DA908D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76" y="0"/>
            <a:ext cx="2559068" cy="621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37AE57-FEE7-4884-BD59-EAFB2AB2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1" y="806198"/>
            <a:ext cx="6154707" cy="29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C1343C-A4B6-4D29-8214-4A78B16F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12101" cy="89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42EC7-5BB3-4AE5-AE66-4934BC84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5743"/>
            <a:ext cx="4048845" cy="1399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BDA40-2435-48C2-8BAA-BD59AFC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11" y="2501352"/>
            <a:ext cx="2341177" cy="110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EB36-33E0-4C0C-BFFA-BA7DCB49E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969" y="3603081"/>
            <a:ext cx="2985018" cy="1181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7EFB9-E653-4FA2-BADF-D322E0740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969" y="4898690"/>
            <a:ext cx="2985018" cy="1181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CE3B3-C391-4D2F-B767-6132F2923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956" y="3404823"/>
            <a:ext cx="2162987" cy="97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D0DC6-4E89-4E42-88A7-35EB563EA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956" y="4486941"/>
            <a:ext cx="1159911" cy="1081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E23168-DEF7-4422-AAB6-B2C1A78A7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91" y="2538769"/>
            <a:ext cx="2865909" cy="2245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4CC960-0511-40B7-911D-2FE55998B6FB}"/>
                  </a:ext>
                </a:extLst>
              </p:cNvPr>
              <p:cNvSpPr txBox="1"/>
              <p:nvPr/>
            </p:nvSpPr>
            <p:spPr>
              <a:xfrm>
                <a:off x="5981956" y="1832609"/>
                <a:ext cx="2535886" cy="627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4CC960-0511-40B7-911D-2FE55998B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56" y="1832609"/>
                <a:ext cx="2535886" cy="6274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D09A7C-D9F7-4646-A789-8F1B74170EF5}"/>
                  </a:ext>
                </a:extLst>
              </p:cNvPr>
              <p:cNvSpPr txBox="1"/>
              <p:nvPr/>
            </p:nvSpPr>
            <p:spPr>
              <a:xfrm>
                <a:off x="5981956" y="2618716"/>
                <a:ext cx="1617045" cy="627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D09A7C-D9F7-4646-A789-8F1B7417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56" y="2618716"/>
                <a:ext cx="1617045" cy="6274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5C2CB-8B61-4CAC-9754-3E5FEFA8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" y="-1"/>
            <a:ext cx="7131340" cy="183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67897-BBB7-4EBD-AD7B-68DF112C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8529"/>
            <a:ext cx="1467293" cy="122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09966-6111-462E-BFE7-87EE413AE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99" y="1357351"/>
            <a:ext cx="3335301" cy="278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D75CA-3CDC-4CE7-B276-F46265552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21312"/>
            <a:ext cx="2483230" cy="979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131C9-514E-4963-A506-505C5D325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" y="3836060"/>
            <a:ext cx="2931864" cy="114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14111-8CBA-4461-9A38-177E58FD2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54015"/>
            <a:ext cx="2426825" cy="88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47A1CA-0968-491C-972A-72B8418D8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540" y="1911566"/>
            <a:ext cx="2254006" cy="1146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47E1C-8513-49DD-AD3F-530C94648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738" y="3155845"/>
            <a:ext cx="4069841" cy="1146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2EA71-0AD5-4709-B104-1C0179C94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7738" y="4472094"/>
            <a:ext cx="979967" cy="10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57660-BDDB-4EE9-AB4F-4FE236FB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1128" cy="1905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D39403-020B-427D-8C49-622BA044A947}"/>
                  </a:ext>
                </a:extLst>
              </p:cNvPr>
              <p:cNvSpPr txBox="1"/>
              <p:nvPr/>
            </p:nvSpPr>
            <p:spPr>
              <a:xfrm>
                <a:off x="0" y="2121195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D39403-020B-427D-8C49-622BA044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1195"/>
                <a:ext cx="1195584" cy="276999"/>
              </a:xfrm>
              <a:prstGeom prst="rect">
                <a:avLst/>
              </a:prstGeom>
              <a:blipFill>
                <a:blip r:embed="rId3"/>
                <a:stretch>
                  <a:fillRect l="-4592" r="-40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7BF6C-69F0-4918-B1DB-4DF0BA6C2AF4}"/>
                  </a:ext>
                </a:extLst>
              </p:cNvPr>
              <p:cNvSpPr txBox="1"/>
              <p:nvPr/>
            </p:nvSpPr>
            <p:spPr>
              <a:xfrm>
                <a:off x="0" y="2454512"/>
                <a:ext cx="1022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7BF6C-69F0-4918-B1DB-4DF0BA6C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4512"/>
                <a:ext cx="1022459" cy="276999"/>
              </a:xfrm>
              <a:prstGeom prst="rect">
                <a:avLst/>
              </a:prstGeom>
              <a:blipFill>
                <a:blip r:embed="rId4"/>
                <a:stretch>
                  <a:fillRect l="-5357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1DC5D4-D4FD-4692-A9D6-BCF929FF3A05}"/>
                  </a:ext>
                </a:extLst>
              </p:cNvPr>
              <p:cNvSpPr txBox="1"/>
              <p:nvPr/>
            </p:nvSpPr>
            <p:spPr>
              <a:xfrm>
                <a:off x="0" y="2758369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1DC5D4-D4FD-4692-A9D6-BCF929FF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8369"/>
                <a:ext cx="616323" cy="276999"/>
              </a:xfrm>
              <a:prstGeom prst="rect">
                <a:avLst/>
              </a:prstGeom>
              <a:blipFill>
                <a:blip r:embed="rId5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9CEEF-FB0D-4A5A-914C-4DE57EA1C999}"/>
              </a:ext>
            </a:extLst>
          </p:cNvPr>
          <p:cNvCxnSpPr/>
          <p:nvPr/>
        </p:nvCxnSpPr>
        <p:spPr>
          <a:xfrm>
            <a:off x="1499191" y="2259694"/>
            <a:ext cx="574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ACCCC-1725-477F-8C08-C9193E05F157}"/>
              </a:ext>
            </a:extLst>
          </p:cNvPr>
          <p:cNvCxnSpPr/>
          <p:nvPr/>
        </p:nvCxnSpPr>
        <p:spPr>
          <a:xfrm>
            <a:off x="1513364" y="2560952"/>
            <a:ext cx="574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260BF3-6392-45A8-B334-6B6FC0572766}"/>
              </a:ext>
            </a:extLst>
          </p:cNvPr>
          <p:cNvCxnSpPr/>
          <p:nvPr/>
        </p:nvCxnSpPr>
        <p:spPr>
          <a:xfrm>
            <a:off x="1516906" y="2862211"/>
            <a:ext cx="574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B85A1F-25B7-4505-9B19-BB3D48ACF9F2}"/>
                  </a:ext>
                </a:extLst>
              </p:cNvPr>
              <p:cNvSpPr txBox="1"/>
              <p:nvPr/>
            </p:nvSpPr>
            <p:spPr>
              <a:xfrm>
                <a:off x="2376956" y="2089491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B85A1F-25B7-4505-9B19-BB3D48A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6" y="2089491"/>
                <a:ext cx="1195584" cy="276999"/>
              </a:xfrm>
              <a:prstGeom prst="rect">
                <a:avLst/>
              </a:prstGeom>
              <a:blipFill>
                <a:blip r:embed="rId6"/>
                <a:stretch>
                  <a:fillRect l="-2551" r="-40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A6688F-8B22-4C03-B38B-8F4A379E93F1}"/>
                  </a:ext>
                </a:extLst>
              </p:cNvPr>
              <p:cNvSpPr txBox="1"/>
              <p:nvPr/>
            </p:nvSpPr>
            <p:spPr>
              <a:xfrm>
                <a:off x="2406504" y="2458051"/>
                <a:ext cx="1022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A6688F-8B22-4C03-B38B-8F4A379E9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504" y="2458051"/>
                <a:ext cx="1022459" cy="276999"/>
              </a:xfrm>
              <a:prstGeom prst="rect">
                <a:avLst/>
              </a:prstGeom>
              <a:blipFill>
                <a:blip r:embed="rId7"/>
                <a:stretch>
                  <a:fillRect l="-2994" r="-538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1F173F-C894-466A-95EF-D12892ABF8A7}"/>
                  </a:ext>
                </a:extLst>
              </p:cNvPr>
              <p:cNvSpPr txBox="1"/>
              <p:nvPr/>
            </p:nvSpPr>
            <p:spPr>
              <a:xfrm>
                <a:off x="2427771" y="2751279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1F173F-C894-466A-95EF-D12892AB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71" y="2751279"/>
                <a:ext cx="616323" cy="276999"/>
              </a:xfrm>
              <a:prstGeom prst="rect">
                <a:avLst/>
              </a:prstGeom>
              <a:blipFill>
                <a:blip r:embed="rId8"/>
                <a:stretch>
                  <a:fillRect l="-8911" r="-891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B0FE12-F7DB-4423-88B7-535020204063}"/>
              </a:ext>
            </a:extLst>
          </p:cNvPr>
          <p:cNvCxnSpPr>
            <a:cxnSpLocks/>
          </p:cNvCxnSpPr>
          <p:nvPr/>
        </p:nvCxnSpPr>
        <p:spPr>
          <a:xfrm>
            <a:off x="3753293" y="2227990"/>
            <a:ext cx="960469" cy="13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D0C5DB-FD1A-464D-B7E1-C09629794153}"/>
              </a:ext>
            </a:extLst>
          </p:cNvPr>
          <p:cNvCxnSpPr>
            <a:cxnSpLocks/>
          </p:cNvCxnSpPr>
          <p:nvPr/>
        </p:nvCxnSpPr>
        <p:spPr>
          <a:xfrm flipV="1">
            <a:off x="3778097" y="2454512"/>
            <a:ext cx="935665" cy="13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C5BE7-406F-4CFF-AA2E-ECC7CE613C69}"/>
                  </a:ext>
                </a:extLst>
              </p:cNvPr>
              <p:cNvSpPr txBox="1"/>
              <p:nvPr/>
            </p:nvSpPr>
            <p:spPr>
              <a:xfrm>
                <a:off x="4857893" y="2252524"/>
                <a:ext cx="1602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C5BE7-406F-4CFF-AA2E-ECC7CE61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93" y="2252524"/>
                <a:ext cx="1602939" cy="276999"/>
              </a:xfrm>
              <a:prstGeom prst="rect">
                <a:avLst/>
              </a:prstGeom>
              <a:blipFill>
                <a:blip r:embed="rId9"/>
                <a:stretch>
                  <a:fillRect l="-3422" r="-26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2D4E12A-9C06-41C1-A2F0-1E306EBC48CE}"/>
              </a:ext>
            </a:extLst>
          </p:cNvPr>
          <p:cNvSpPr txBox="1"/>
          <p:nvPr/>
        </p:nvSpPr>
        <p:spPr>
          <a:xfrm>
            <a:off x="3722614" y="1764456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Simultaneous 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ED5B8-7C04-4FA5-A2D8-D69627615472}"/>
              </a:ext>
            </a:extLst>
          </p:cNvPr>
          <p:cNvCxnSpPr/>
          <p:nvPr/>
        </p:nvCxnSpPr>
        <p:spPr>
          <a:xfrm>
            <a:off x="6613451" y="2366490"/>
            <a:ext cx="1084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0EC101-1406-4C2E-95FF-34F5CB4ADB24}"/>
                  </a:ext>
                </a:extLst>
              </p:cNvPr>
              <p:cNvSpPr txBox="1"/>
              <p:nvPr/>
            </p:nvSpPr>
            <p:spPr>
              <a:xfrm>
                <a:off x="7747726" y="2177513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0EC101-1406-4C2E-95FF-34F5CB4AD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26" y="2177513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F81BFE59-0BE3-48B4-BB23-71FC68797F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08" y="3889366"/>
            <a:ext cx="2974565" cy="8153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16BC02-07FE-4D20-B52D-D1B981A1FC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271" y="3127101"/>
            <a:ext cx="1975685" cy="8153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9EDD8F-6FDE-43F5-9031-61D2BF6CF1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08" y="4796461"/>
            <a:ext cx="2854602" cy="9159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9FDD0F7-16AF-430E-9D45-C8BA5F4814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4" y="5712376"/>
            <a:ext cx="5513767" cy="8945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215877-A0A8-45EC-A231-254C51BA48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42945"/>
          <a:stretch/>
        </p:blipFill>
        <p:spPr>
          <a:xfrm>
            <a:off x="6152064" y="2981723"/>
            <a:ext cx="2524104" cy="8945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3E3281-A5BB-485F-A6CB-68869D9ED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4742" y="4821121"/>
            <a:ext cx="1181211" cy="960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3059EB-0054-4EDA-B916-FADF5F3C56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5341"/>
          <a:stretch/>
        </p:blipFill>
        <p:spPr>
          <a:xfrm>
            <a:off x="6229275" y="3885960"/>
            <a:ext cx="1975685" cy="8945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1BD4E7C-E9F3-45EF-937D-E3DD8F1136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69223" y="4439913"/>
            <a:ext cx="3075024" cy="24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  <p:bldP spid="14" grpId="0"/>
      <p:bldP spid="20" grpId="0"/>
      <p:bldP spid="21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842B6-D70A-4057-A898-14F0D715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"/>
            <a:ext cx="9920413" cy="1100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2E9FA6-CDB0-4AFD-9CD2-5D996DBDD6FA}"/>
                  </a:ext>
                </a:extLst>
              </p:cNvPr>
              <p:cNvSpPr txBox="1"/>
              <p:nvPr/>
            </p:nvSpPr>
            <p:spPr>
              <a:xfrm>
                <a:off x="0" y="1334386"/>
                <a:ext cx="233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𝑐𝑜𝑜𝑟𝑑𝑖𝑛𝑎𝑡𝑒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𝑝𝑙𝑎𝑛𝑒𝑠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2E9FA6-CDB0-4AFD-9CD2-5D996DBDD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4386"/>
                <a:ext cx="2339230" cy="276999"/>
              </a:xfrm>
              <a:prstGeom prst="rect">
                <a:avLst/>
              </a:prstGeom>
              <a:blipFill>
                <a:blip r:embed="rId3"/>
                <a:stretch>
                  <a:fillRect l="-2083" t="-2222" r="-10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C5DC31-D1A4-437C-A4AD-1445D86D0A2B}"/>
                  </a:ext>
                </a:extLst>
              </p:cNvPr>
              <p:cNvSpPr txBox="1"/>
              <p:nvPr/>
            </p:nvSpPr>
            <p:spPr>
              <a:xfrm>
                <a:off x="0" y="1829352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C5DC31-D1A4-437C-A4AD-1445D86D0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9352"/>
                <a:ext cx="612925" cy="276999"/>
              </a:xfrm>
              <a:prstGeom prst="rect">
                <a:avLst/>
              </a:prstGeom>
              <a:blipFill>
                <a:blip r:embed="rId4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09F0D-4422-4449-83F9-E7C9CDD984DC}"/>
                  </a:ext>
                </a:extLst>
              </p:cNvPr>
              <p:cNvSpPr txBox="1"/>
              <p:nvPr/>
            </p:nvSpPr>
            <p:spPr>
              <a:xfrm>
                <a:off x="16059" y="2159985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09F0D-4422-4449-83F9-E7C9CDD9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" y="2159985"/>
                <a:ext cx="616323" cy="276999"/>
              </a:xfrm>
              <a:prstGeom prst="rect">
                <a:avLst/>
              </a:prstGeom>
              <a:blipFill>
                <a:blip r:embed="rId5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B4D8-D8BA-4DA4-B456-FD72E59936EC}"/>
                  </a:ext>
                </a:extLst>
              </p:cNvPr>
              <p:cNvSpPr txBox="1"/>
              <p:nvPr/>
            </p:nvSpPr>
            <p:spPr>
              <a:xfrm>
                <a:off x="16059" y="2490618"/>
                <a:ext cx="598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B4D8-D8BA-4DA4-B456-FD72E599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" y="2490618"/>
                <a:ext cx="598689" cy="276999"/>
              </a:xfrm>
              <a:prstGeom prst="rect">
                <a:avLst/>
              </a:prstGeom>
              <a:blipFill>
                <a:blip r:embed="rId6"/>
                <a:stretch>
                  <a:fillRect l="-5102" r="-91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F2597F-C2F0-46DA-BBCA-11B3659AB63C}"/>
                  </a:ext>
                </a:extLst>
              </p:cNvPr>
              <p:cNvSpPr txBox="1"/>
              <p:nvPr/>
            </p:nvSpPr>
            <p:spPr>
              <a:xfrm>
                <a:off x="0" y="2836722"/>
                <a:ext cx="1670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F2597F-C2F0-46DA-BBCA-11B3659AB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36722"/>
                <a:ext cx="1670842" cy="276999"/>
              </a:xfrm>
              <a:prstGeom prst="rect">
                <a:avLst/>
              </a:prstGeom>
              <a:blipFill>
                <a:blip r:embed="rId7"/>
                <a:stretch>
                  <a:fillRect l="-1460" r="-40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365F208-F953-4059-984B-557083EC5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041" y="783622"/>
            <a:ext cx="3390900" cy="275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8B8FA-13BF-47AA-80DB-248FA0C8F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55582"/>
            <a:ext cx="2458116" cy="8193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B38C2F-5E6E-4594-B956-54D6F90B84ED}"/>
              </a:ext>
            </a:extLst>
          </p:cNvPr>
          <p:cNvCxnSpPr/>
          <p:nvPr/>
        </p:nvCxnSpPr>
        <p:spPr>
          <a:xfrm>
            <a:off x="882502" y="2654951"/>
            <a:ext cx="786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A9556C-CC88-48B0-91F6-6D84EE8DD9A5}"/>
              </a:ext>
            </a:extLst>
          </p:cNvPr>
          <p:cNvCxnSpPr/>
          <p:nvPr/>
        </p:nvCxnSpPr>
        <p:spPr>
          <a:xfrm>
            <a:off x="1669312" y="2661016"/>
            <a:ext cx="893135" cy="13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74B35-B92F-4CB2-9B3C-0E8B02BB3256}"/>
              </a:ext>
            </a:extLst>
          </p:cNvPr>
          <p:cNvCxnSpPr>
            <a:cxnSpLocks/>
          </p:cNvCxnSpPr>
          <p:nvPr/>
        </p:nvCxnSpPr>
        <p:spPr>
          <a:xfrm flipV="1">
            <a:off x="1670842" y="2857990"/>
            <a:ext cx="891605" cy="138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8CF906-478C-4803-B136-34327712E1DE}"/>
                  </a:ext>
                </a:extLst>
              </p:cNvPr>
              <p:cNvSpPr txBox="1"/>
              <p:nvPr/>
            </p:nvSpPr>
            <p:spPr>
              <a:xfrm>
                <a:off x="2621691" y="2661016"/>
                <a:ext cx="168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0=4−4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8CF906-478C-4803-B136-34327712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691" y="2661016"/>
                <a:ext cx="1682897" cy="276999"/>
              </a:xfrm>
              <a:prstGeom prst="rect">
                <a:avLst/>
              </a:prstGeom>
              <a:blipFill>
                <a:blip r:embed="rId10"/>
                <a:stretch>
                  <a:fillRect l="-2536" r="-43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61BF5-50D2-4B9B-8BE3-F7EC801089DC}"/>
                  </a:ext>
                </a:extLst>
              </p:cNvPr>
              <p:cNvSpPr txBox="1"/>
              <p:nvPr/>
            </p:nvSpPr>
            <p:spPr>
              <a:xfrm>
                <a:off x="5070948" y="2658843"/>
                <a:ext cx="1150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61BF5-50D2-4B9B-8BE3-F7EC80108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48" y="2658843"/>
                <a:ext cx="1150700" cy="276999"/>
              </a:xfrm>
              <a:prstGeom prst="rect">
                <a:avLst/>
              </a:prstGeom>
              <a:blipFill>
                <a:blip r:embed="rId11"/>
                <a:stretch>
                  <a:fillRect l="-4762" r="-317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7067C-D9A1-4AB1-8B1E-1DA505E19F2A}"/>
              </a:ext>
            </a:extLst>
          </p:cNvPr>
          <p:cNvCxnSpPr>
            <a:cxnSpLocks/>
          </p:cNvCxnSpPr>
          <p:nvPr/>
        </p:nvCxnSpPr>
        <p:spPr>
          <a:xfrm>
            <a:off x="4348715" y="2807975"/>
            <a:ext cx="690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208BCC-7E1B-42C1-BBA4-3FF6A23E82F0}"/>
              </a:ext>
            </a:extLst>
          </p:cNvPr>
          <p:cNvGrpSpPr/>
          <p:nvPr/>
        </p:nvGrpSpPr>
        <p:grpSpPr>
          <a:xfrm>
            <a:off x="776177" y="2286000"/>
            <a:ext cx="5932967" cy="150984"/>
            <a:chOff x="776177" y="2286000"/>
            <a:chExt cx="5932967" cy="15098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147D3B-83D9-4745-B385-0FDFC71E4999}"/>
                </a:ext>
              </a:extLst>
            </p:cNvPr>
            <p:cNvCxnSpPr/>
            <p:nvPr/>
          </p:nvCxnSpPr>
          <p:spPr>
            <a:xfrm>
              <a:off x="776177" y="2286000"/>
              <a:ext cx="5319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AB381E7-15C2-44E2-A6E8-0E4B124F13C0}"/>
                </a:ext>
              </a:extLst>
            </p:cNvPr>
            <p:cNvCxnSpPr/>
            <p:nvPr/>
          </p:nvCxnSpPr>
          <p:spPr>
            <a:xfrm>
              <a:off x="6096000" y="2286000"/>
              <a:ext cx="613144" cy="15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2EB1B4-217E-4891-8E69-C6B6595B3897}"/>
              </a:ext>
            </a:extLst>
          </p:cNvPr>
          <p:cNvCxnSpPr>
            <a:stCxn id="20" idx="3"/>
          </p:cNvCxnSpPr>
          <p:nvPr/>
        </p:nvCxnSpPr>
        <p:spPr>
          <a:xfrm flipV="1">
            <a:off x="6221648" y="2490618"/>
            <a:ext cx="487496" cy="306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2EB556-F63E-4408-9A2A-6BF3FF83C698}"/>
                  </a:ext>
                </a:extLst>
              </p:cNvPr>
              <p:cNvSpPr txBox="1"/>
              <p:nvPr/>
            </p:nvSpPr>
            <p:spPr>
              <a:xfrm>
                <a:off x="6755246" y="2311367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2EB556-F63E-4408-9A2A-6BF3FF83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46" y="2311367"/>
                <a:ext cx="612925" cy="276999"/>
              </a:xfrm>
              <a:prstGeom prst="rect">
                <a:avLst/>
              </a:prstGeom>
              <a:blipFill>
                <a:blip r:embed="rId12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91D13BA0-8510-4393-8F1B-22CA1DA3A3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216" y="4354877"/>
            <a:ext cx="3560461" cy="8193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8E4E28-01E6-46B8-B252-AAAF3C00B9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923" y="5315964"/>
            <a:ext cx="3431268" cy="8460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2F5366-5C45-4257-8BD8-ADC523B126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7597" y="4115956"/>
            <a:ext cx="3307444" cy="12306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38FD56-314B-45F3-B1FA-80401054B2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3854" y="5226307"/>
            <a:ext cx="687794" cy="9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9" grpId="0"/>
      <p:bldP spid="2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B6CF4-0E61-4FBF-B7F9-704DD98C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88534" cy="1026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479DE-8294-4AE0-9F34-42AF2ABB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2943225"/>
            <a:ext cx="1866900" cy="3914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40D28A-B619-43CA-A62A-4435F87F90A5}"/>
                  </a:ext>
                </a:extLst>
              </p:cNvPr>
              <p:cNvSpPr txBox="1"/>
              <p:nvPr/>
            </p:nvSpPr>
            <p:spPr>
              <a:xfrm>
                <a:off x="175437" y="1323754"/>
                <a:ext cx="1008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40D28A-B619-43CA-A62A-4435F87F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" y="1323754"/>
                <a:ext cx="1008225" cy="276999"/>
              </a:xfrm>
              <a:prstGeom prst="rect">
                <a:avLst/>
              </a:prstGeom>
              <a:blipFill>
                <a:blip r:embed="rId4"/>
                <a:stretch>
                  <a:fillRect l="-5455" r="-48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A0FBF-844E-44B9-A09F-8B6774614004}"/>
              </a:ext>
            </a:extLst>
          </p:cNvPr>
          <p:cNvCxnSpPr>
            <a:cxnSpLocks/>
          </p:cNvCxnSpPr>
          <p:nvPr/>
        </p:nvCxnSpPr>
        <p:spPr>
          <a:xfrm flipV="1">
            <a:off x="1677193" y="1462251"/>
            <a:ext cx="10279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41FC7-A0B7-4E53-A530-B3AFE034A559}"/>
                  </a:ext>
                </a:extLst>
              </p:cNvPr>
              <p:cNvSpPr txBox="1"/>
              <p:nvPr/>
            </p:nvSpPr>
            <p:spPr>
              <a:xfrm>
                <a:off x="2826493" y="1323753"/>
                <a:ext cx="1008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41FC7-A0B7-4E53-A530-B3AFE03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93" y="1323753"/>
                <a:ext cx="1008225" cy="276999"/>
              </a:xfrm>
              <a:prstGeom prst="rect">
                <a:avLst/>
              </a:prstGeom>
              <a:blipFill>
                <a:blip r:embed="rId5"/>
                <a:stretch>
                  <a:fillRect l="-3030" r="-545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AF1AF-FE0E-41AD-93C4-08895252F242}"/>
                  </a:ext>
                </a:extLst>
              </p:cNvPr>
              <p:cNvSpPr txBox="1"/>
              <p:nvPr/>
            </p:nvSpPr>
            <p:spPr>
              <a:xfrm>
                <a:off x="189608" y="1816404"/>
                <a:ext cx="1250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AF1AF-FE0E-41AD-93C4-08895252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8" y="1816404"/>
                <a:ext cx="1250086" cy="276999"/>
              </a:xfrm>
              <a:prstGeom prst="rect">
                <a:avLst/>
              </a:prstGeom>
              <a:blipFill>
                <a:blip r:embed="rId6"/>
                <a:stretch>
                  <a:fillRect l="-2439" t="-4444" r="-43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D4B4B-FEB3-4C4A-8B34-4F498163F067}"/>
              </a:ext>
            </a:extLst>
          </p:cNvPr>
          <p:cNvCxnSpPr>
            <a:cxnSpLocks/>
          </p:cNvCxnSpPr>
          <p:nvPr/>
        </p:nvCxnSpPr>
        <p:spPr>
          <a:xfrm flipV="1">
            <a:off x="1680740" y="1933635"/>
            <a:ext cx="10279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2FEEA-1582-4071-B29B-11B1E61C02B8}"/>
                  </a:ext>
                </a:extLst>
              </p:cNvPr>
              <p:cNvSpPr txBox="1"/>
              <p:nvPr/>
            </p:nvSpPr>
            <p:spPr>
              <a:xfrm>
                <a:off x="2826493" y="1719521"/>
                <a:ext cx="1537729" cy="357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2FEEA-1582-4071-B29B-11B1E61C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93" y="1719521"/>
                <a:ext cx="1537729" cy="357662"/>
              </a:xfrm>
              <a:prstGeom prst="rect">
                <a:avLst/>
              </a:prstGeom>
              <a:blipFill>
                <a:blip r:embed="rId7"/>
                <a:stretch>
                  <a:fillRect l="-158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4504322-4046-4FC2-92DC-4199B1EB7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44"/>
          <a:stretch/>
        </p:blipFill>
        <p:spPr>
          <a:xfrm>
            <a:off x="9301727" y="6942"/>
            <a:ext cx="2879735" cy="25698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5DC0FE-74B1-4485-A9FF-3000195D0D2C}"/>
              </a:ext>
            </a:extLst>
          </p:cNvPr>
          <p:cNvCxnSpPr/>
          <p:nvPr/>
        </p:nvCxnSpPr>
        <p:spPr>
          <a:xfrm flipV="1">
            <a:off x="4529468" y="1515688"/>
            <a:ext cx="914400" cy="354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B5DE3-7074-440D-A874-D19023A3727C}"/>
              </a:ext>
            </a:extLst>
          </p:cNvPr>
          <p:cNvCxnSpPr/>
          <p:nvPr/>
        </p:nvCxnSpPr>
        <p:spPr>
          <a:xfrm>
            <a:off x="4529468" y="1869839"/>
            <a:ext cx="914400" cy="331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DAF4A-C683-4560-940C-0079403F18AC}"/>
                  </a:ext>
                </a:extLst>
              </p:cNvPr>
              <p:cNvSpPr txBox="1"/>
              <p:nvPr/>
            </p:nvSpPr>
            <p:spPr>
              <a:xfrm>
                <a:off x="5477549" y="1301063"/>
                <a:ext cx="1480021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DAF4A-C683-4560-940C-0079403F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49" y="1301063"/>
                <a:ext cx="1480021" cy="345416"/>
              </a:xfrm>
              <a:prstGeom prst="rect">
                <a:avLst/>
              </a:prstGeom>
              <a:blipFill>
                <a:blip r:embed="rId8"/>
                <a:stretch>
                  <a:fillRect l="-3719" r="-1240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BC07C6-D733-418B-879A-75F6E49AEEE1}"/>
                  </a:ext>
                </a:extLst>
              </p:cNvPr>
              <p:cNvSpPr txBox="1"/>
              <p:nvPr/>
            </p:nvSpPr>
            <p:spPr>
              <a:xfrm>
                <a:off x="5477549" y="1964044"/>
                <a:ext cx="1480021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BC07C6-D733-418B-879A-75F6E49A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49" y="1964044"/>
                <a:ext cx="1480021" cy="345416"/>
              </a:xfrm>
              <a:prstGeom prst="rect">
                <a:avLst/>
              </a:prstGeom>
              <a:blipFill>
                <a:blip r:embed="rId9"/>
                <a:stretch>
                  <a:fillRect l="-3719" r="-1240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15E8B-D8F9-4CB3-9FE2-0AAABD79CF79}"/>
                  </a:ext>
                </a:extLst>
              </p:cNvPr>
              <p:cNvSpPr txBox="1"/>
              <p:nvPr/>
            </p:nvSpPr>
            <p:spPr>
              <a:xfrm>
                <a:off x="101154" y="2510574"/>
                <a:ext cx="2165016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15E8B-D8F9-4CB3-9FE2-0AAABD79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4" y="2510574"/>
                <a:ext cx="2165016" cy="345416"/>
              </a:xfrm>
              <a:prstGeom prst="rect">
                <a:avLst/>
              </a:prstGeom>
              <a:blipFill>
                <a:blip r:embed="rId10"/>
                <a:stretch>
                  <a:fillRect r="-282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38F9BE-A788-4B1A-ABF5-047AD6767CC4}"/>
                  </a:ext>
                </a:extLst>
              </p:cNvPr>
              <p:cNvSpPr txBox="1"/>
              <p:nvPr/>
            </p:nvSpPr>
            <p:spPr>
              <a:xfrm>
                <a:off x="10135" y="2969333"/>
                <a:ext cx="1429559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38F9BE-A788-4B1A-ABF5-047AD676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" y="2969333"/>
                <a:ext cx="1429559" cy="345416"/>
              </a:xfrm>
              <a:prstGeom prst="rect">
                <a:avLst/>
              </a:prstGeom>
              <a:blipFill>
                <a:blip r:embed="rId11"/>
                <a:stretch>
                  <a:fillRect l="-3846" r="-341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F20FEC-8FF9-4241-9C0F-6608BE099FC0}"/>
                  </a:ext>
                </a:extLst>
              </p:cNvPr>
              <p:cNvSpPr txBox="1"/>
              <p:nvPr/>
            </p:nvSpPr>
            <p:spPr>
              <a:xfrm>
                <a:off x="312643" y="3428092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F20FEC-8FF9-4241-9C0F-6608BE099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3" y="3428092"/>
                <a:ext cx="1129861" cy="276999"/>
              </a:xfrm>
              <a:prstGeom prst="rect">
                <a:avLst/>
              </a:prstGeom>
              <a:blipFill>
                <a:blip r:embed="rId12"/>
                <a:stretch>
                  <a:fillRect l="-4301" t="-4348" r="-430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740317-5CB0-4B3D-9B91-BD682A5D7FEC}"/>
                  </a:ext>
                </a:extLst>
              </p:cNvPr>
              <p:cNvSpPr txBox="1"/>
              <p:nvPr/>
            </p:nvSpPr>
            <p:spPr>
              <a:xfrm>
                <a:off x="716684" y="3807801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740317-5CB0-4B3D-9B91-BD682A5D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4" y="3807801"/>
                <a:ext cx="725904" cy="276999"/>
              </a:xfrm>
              <a:prstGeom prst="rect">
                <a:avLst/>
              </a:prstGeom>
              <a:blipFill>
                <a:blip r:embed="rId13"/>
                <a:stretch>
                  <a:fillRect l="-4202" t="-4444" r="-67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E2ADF5-7796-4D14-8E22-3964D3899224}"/>
                  </a:ext>
                </a:extLst>
              </p:cNvPr>
              <p:cNvSpPr txBox="1"/>
              <p:nvPr/>
            </p:nvSpPr>
            <p:spPr>
              <a:xfrm>
                <a:off x="846020" y="4179041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E2ADF5-7796-4D14-8E22-3964D3899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0" y="4179041"/>
                <a:ext cx="786049" cy="276999"/>
              </a:xfrm>
              <a:prstGeom prst="rect">
                <a:avLst/>
              </a:prstGeom>
              <a:blipFill>
                <a:blip r:embed="rId14"/>
                <a:stretch>
                  <a:fillRect l="-3876" r="-62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40F64F0-8FEB-41E2-8132-353C9FB2EC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8486" y="2510574"/>
            <a:ext cx="1848182" cy="799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70C8CF-02A3-4486-B9D2-DA7E7130A1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8262" y="3285586"/>
            <a:ext cx="2882411" cy="799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BADFE3-255E-42B2-9516-ABAFC5D77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30605" y="4124971"/>
            <a:ext cx="4025167" cy="12329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12C03C-5B2A-4B17-8017-50A5F89A28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7553" y="6037119"/>
            <a:ext cx="1166370" cy="820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A549A9-7ED3-4868-8D26-1A612BCBAB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41385" y="6048116"/>
            <a:ext cx="1242459" cy="6902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3839E9-D698-440C-85B1-0210D5E5C1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94349" y="5239069"/>
            <a:ext cx="2579148" cy="8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0930F-24F4-41D6-986D-59CF087281F0}"/>
                  </a:ext>
                </a:extLst>
              </p:cNvPr>
              <p:cNvSpPr txBox="1"/>
              <p:nvPr/>
            </p:nvSpPr>
            <p:spPr>
              <a:xfrm>
                <a:off x="441252" y="494419"/>
                <a:ext cx="4241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𝐸𝑣𝑎𝑙𝑢𝑎𝑡𝑒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0930F-24F4-41D6-986D-59CF08728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2" y="494419"/>
                <a:ext cx="424148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92C44-0A08-44E1-BE29-7E1483C45D04}"/>
                  </a:ext>
                </a:extLst>
              </p:cNvPr>
              <p:cNvSpPr txBox="1"/>
              <p:nvPr/>
            </p:nvSpPr>
            <p:spPr>
              <a:xfrm>
                <a:off x="4682734" y="0"/>
                <a:ext cx="1290802" cy="133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92C44-0A08-44E1-BE29-7E1483C4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734" y="0"/>
                <a:ext cx="1290802" cy="1333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E2A71-1043-47D8-ABEB-58CB6F7E05CE}"/>
                  </a:ext>
                </a:extLst>
              </p:cNvPr>
              <p:cNvSpPr txBox="1"/>
              <p:nvPr/>
            </p:nvSpPr>
            <p:spPr>
              <a:xfrm>
                <a:off x="419986" y="1419725"/>
                <a:ext cx="738715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𝑞𝑢𝑎𝑑𝑟𝑎𝑛𝑡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E2A71-1043-47D8-ABEB-58CB6F7E0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6" y="1419725"/>
                <a:ext cx="738715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80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9A08-2135-4900-ADD6-E2443D9F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51702" cy="690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D2319-7919-4D95-A53C-8252A49F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1" y="690784"/>
            <a:ext cx="5951499" cy="3349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C63AF-5FF6-4F27-9A86-02ABD0C4D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652" y="403316"/>
            <a:ext cx="5727348" cy="47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9A08-2135-4900-ADD6-E2443D9F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51702" cy="6907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1C3E1E-0051-4094-A5DD-04BE1C62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6" y="568730"/>
            <a:ext cx="5492675" cy="5969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8AEB4-80C5-40D5-9E98-E5F0F0C0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01" y="690785"/>
            <a:ext cx="6283431" cy="18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3F04B-F5B3-4A37-B45D-90EE358C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0" y="2712410"/>
            <a:ext cx="2152650" cy="20669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8D621A-DB48-4265-97A7-5C777C3C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" y="152475"/>
            <a:ext cx="10515600" cy="793824"/>
          </a:xfrm>
        </p:spPr>
        <p:txBody>
          <a:bodyPr/>
          <a:lstStyle/>
          <a:p>
            <a:r>
              <a:rPr lang="en-US" dirty="0"/>
              <a:t>Polar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0F4764-F704-4F85-B30B-D73E780F3A96}"/>
                  </a:ext>
                </a:extLst>
              </p:cNvPr>
              <p:cNvSpPr txBox="1"/>
              <p:nvPr/>
            </p:nvSpPr>
            <p:spPr>
              <a:xfrm>
                <a:off x="462516" y="1089837"/>
                <a:ext cx="1418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0F4764-F704-4F85-B30B-D73E780F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6" y="1089837"/>
                <a:ext cx="141846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983C25-DA7A-40E5-AAD0-6FF3D98D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17" y="2797913"/>
            <a:ext cx="4543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E406-BA4E-4E01-B548-18B7A3CD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of integration</a:t>
            </a:r>
          </a:p>
        </p:txBody>
      </p:sp>
      <p:pic>
        <p:nvPicPr>
          <p:cNvPr id="1026" name="Picture 2" descr="5.1 Double Integrals over Rectangular Regions - Calculus Volume 3 | OpenStax">
            <a:extLst>
              <a:ext uri="{FF2B5EF4-FFF2-40B4-BE49-F238E27FC236}">
                <a16:creationId xmlns:a16="http://schemas.microsoft.com/office/drawing/2014/main" id="{9D8E9AAD-4EE8-4E3A-9F22-5552D830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2" y="1690688"/>
            <a:ext cx="46386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gration as the area under a curve – GeoGebra">
            <a:extLst>
              <a:ext uri="{FF2B5EF4-FFF2-40B4-BE49-F238E27FC236}">
                <a16:creationId xmlns:a16="http://schemas.microsoft.com/office/drawing/2014/main" id="{B655265B-35B0-4AD2-B013-E3349CBA1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52"/>
          <a:stretch/>
        </p:blipFill>
        <p:spPr bwMode="auto">
          <a:xfrm>
            <a:off x="-1" y="1690688"/>
            <a:ext cx="699369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BF92-7057-4522-8499-B956BDB8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" y="152475"/>
            <a:ext cx="10515600" cy="793824"/>
          </a:xfrm>
        </p:spPr>
        <p:txBody>
          <a:bodyPr/>
          <a:lstStyle/>
          <a:p>
            <a:r>
              <a:rPr lang="en-US" dirty="0"/>
              <a:t>Polar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AB251-AA47-4EDC-903C-683A0D0C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4622321"/>
            <a:ext cx="4762500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972744-C88A-4014-88FB-6FCE8AC5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" y="1061743"/>
            <a:ext cx="8180033" cy="1923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C8662-6D0B-45C0-8859-3422E1105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77" y="1587941"/>
            <a:ext cx="3357995" cy="51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81349-B663-40BE-8614-F3998027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99" y="540487"/>
            <a:ext cx="8371002" cy="21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492-E0CD-4517-BDC4-06F2AC9E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12731-2DCC-40F1-8540-2DBB7031E1E7}"/>
                  </a:ext>
                </a:extLst>
              </p:cNvPr>
              <p:cNvSpPr txBox="1"/>
              <p:nvPr/>
            </p:nvSpPr>
            <p:spPr>
              <a:xfrm>
                <a:off x="983512" y="1823484"/>
                <a:ext cx="2386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12731-2DCC-40F1-8540-2DBB7031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12" y="1823484"/>
                <a:ext cx="23860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0D194B-68AA-4EF7-A0C6-A311ABC2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45" y="1202587"/>
            <a:ext cx="51054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7C1CF-7445-49FB-B8ED-B60959F5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0734" cy="2172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BA911-4EC1-4ACF-BE75-436BDCABE168}"/>
                  </a:ext>
                </a:extLst>
              </p:cNvPr>
              <p:cNvSpPr txBox="1"/>
              <p:nvPr/>
            </p:nvSpPr>
            <p:spPr>
              <a:xfrm>
                <a:off x="0" y="2172697"/>
                <a:ext cx="2604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2=2(1+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BA911-4EC1-4ACF-BE75-436BDCAB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2697"/>
                <a:ext cx="26041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99156E-F56A-4BFB-9A39-4E3615053487}"/>
                  </a:ext>
                </a:extLst>
              </p:cNvPr>
              <p:cNvSpPr txBox="1"/>
              <p:nvPr/>
            </p:nvSpPr>
            <p:spPr>
              <a:xfrm>
                <a:off x="0" y="2603584"/>
                <a:ext cx="2107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1=1+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99156E-F56A-4BFB-9A39-4E361505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3584"/>
                <a:ext cx="21072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7F1AF-9BE8-426E-B624-F04AC46330F2}"/>
                  </a:ext>
                </a:extLst>
              </p:cNvPr>
              <p:cNvSpPr txBox="1"/>
              <p:nvPr/>
            </p:nvSpPr>
            <p:spPr>
              <a:xfrm>
                <a:off x="0" y="3034471"/>
                <a:ext cx="1481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7F1AF-9BE8-426E-B624-F04AC463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4471"/>
                <a:ext cx="14812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ECBD2F-0646-4AC6-89B1-0CDF716B1116}"/>
                  </a:ext>
                </a:extLst>
              </p:cNvPr>
              <p:cNvSpPr txBox="1"/>
              <p:nvPr/>
            </p:nvSpPr>
            <p:spPr>
              <a:xfrm>
                <a:off x="-1" y="3465358"/>
                <a:ext cx="2204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ECBD2F-0646-4AC6-89B1-0CDF716B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65358"/>
                <a:ext cx="220400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C55529-5A82-4C8F-ABAC-345D4388033D}"/>
                  </a:ext>
                </a:extLst>
              </p:cNvPr>
              <p:cNvSpPr txBox="1"/>
              <p:nvPr/>
            </p:nvSpPr>
            <p:spPr>
              <a:xfrm>
                <a:off x="0" y="4038973"/>
                <a:ext cx="1060931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C55529-5A82-4C8F-ABAC-345D4388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973"/>
                <a:ext cx="1060931" cy="7321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F21B4-6D36-4704-B0E8-53EFDD4CC61D}"/>
                  </a:ext>
                </a:extLst>
              </p:cNvPr>
              <p:cNvSpPr txBox="1"/>
              <p:nvPr/>
            </p:nvSpPr>
            <p:spPr>
              <a:xfrm>
                <a:off x="1230529" y="3964465"/>
                <a:ext cx="50141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F21B4-6D36-4704-B0E8-53EFDD4C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29" y="3964465"/>
                <a:ext cx="501419" cy="806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356F1D-AF5D-4F21-9B4F-61399453AB0A}"/>
                  </a:ext>
                </a:extLst>
              </p:cNvPr>
              <p:cNvSpPr txBox="1"/>
              <p:nvPr/>
            </p:nvSpPr>
            <p:spPr>
              <a:xfrm>
                <a:off x="1856534" y="3964465"/>
                <a:ext cx="501419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356F1D-AF5D-4F21-9B4F-61399453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34" y="3964465"/>
                <a:ext cx="501419" cy="8154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D3AFC41-25B0-4F43-B2AF-77815B29F6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06" y="5238476"/>
            <a:ext cx="4634685" cy="1023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536BE-8E57-4016-9AE4-D463F47621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1122" y="2673913"/>
            <a:ext cx="5077934" cy="805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E7C3AA-5B60-47C4-A514-B752A192DB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5111" y="3393975"/>
            <a:ext cx="3072558" cy="805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1C2F0F-1130-4C83-BF08-6E065F22A2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59065" y="4199012"/>
            <a:ext cx="3907449" cy="795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0080F-2AF2-4AA6-91B8-128A2602BA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6537" y="4919073"/>
            <a:ext cx="4176049" cy="958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52DBD-21CF-4E8E-ABCB-5EECFE7FFF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8297" y="5817805"/>
            <a:ext cx="3122419" cy="945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8E72EC-F749-43A3-B6AD-8DB19AC461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27530" y="632138"/>
            <a:ext cx="2764470" cy="21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DE5500-B11C-4EBC-BC21-3C064A33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" y="152475"/>
            <a:ext cx="10515600" cy="793824"/>
          </a:xfrm>
        </p:spPr>
        <p:txBody>
          <a:bodyPr/>
          <a:lstStyle/>
          <a:p>
            <a:r>
              <a:rPr lang="en-US" dirty="0"/>
              <a:t>Rose curve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EA3E0-81A8-4DE8-A05E-7B0A73F10E91}"/>
                  </a:ext>
                </a:extLst>
              </p:cNvPr>
              <p:cNvSpPr txBox="1"/>
              <p:nvPr/>
            </p:nvSpPr>
            <p:spPr>
              <a:xfrm>
                <a:off x="855921" y="1143000"/>
                <a:ext cx="1735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EA3E0-81A8-4DE8-A05E-7B0A73F10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1" y="1143000"/>
                <a:ext cx="173573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C344E15-AEBE-4270-909D-36BFBE10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5" y="3429000"/>
            <a:ext cx="109442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A32A5-3A95-47A6-AAA2-13DBC3C9EA04}"/>
                  </a:ext>
                </a:extLst>
              </p:cNvPr>
              <p:cNvSpPr txBox="1"/>
              <p:nvPr/>
            </p:nvSpPr>
            <p:spPr>
              <a:xfrm>
                <a:off x="7947768" y="927556"/>
                <a:ext cx="3046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→4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A32A5-3A95-47A6-AAA2-13DBC3C9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68" y="927556"/>
                <a:ext cx="30467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64E794-F0FC-4502-90F8-6671B9F2EA2A}"/>
                  </a:ext>
                </a:extLst>
              </p:cNvPr>
              <p:cNvSpPr txBox="1"/>
              <p:nvPr/>
            </p:nvSpPr>
            <p:spPr>
              <a:xfrm>
                <a:off x="7947768" y="1342491"/>
                <a:ext cx="3046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→3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64E794-F0FC-4502-90F8-6671B9F2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68" y="1342491"/>
                <a:ext cx="30467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4CC7FC-BD1B-471D-80A8-2F863CE3E732}"/>
                  </a:ext>
                </a:extLst>
              </p:cNvPr>
              <p:cNvSpPr txBox="1"/>
              <p:nvPr/>
            </p:nvSpPr>
            <p:spPr>
              <a:xfrm>
                <a:off x="7947768" y="1756762"/>
                <a:ext cx="3046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→8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4CC7FC-BD1B-471D-80A8-2F863CE3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68" y="1756762"/>
                <a:ext cx="304673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8E9E4-812E-42A0-ADBD-9B92C5B1D5CF}"/>
                  </a:ext>
                </a:extLst>
              </p:cNvPr>
              <p:cNvSpPr txBox="1"/>
              <p:nvPr/>
            </p:nvSpPr>
            <p:spPr>
              <a:xfrm>
                <a:off x="7947768" y="2176056"/>
                <a:ext cx="3046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→5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8E9E4-812E-42A0-ADBD-9B92C5B1D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68" y="2176056"/>
                <a:ext cx="30467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06DDB-1EA1-4D79-A0BA-481A5DEEF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" y="1525587"/>
            <a:ext cx="51641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B2670-4909-44B3-A70B-D16F31B1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61" y="1395745"/>
            <a:ext cx="5048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49C62-3FA5-46C7-9AC9-41703202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11"/>
            <a:ext cx="9807196" cy="83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61D99-4D28-4681-8D0B-92931A93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359" y="742796"/>
            <a:ext cx="3592763" cy="3364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6C5BC-3F34-4567-BA45-C3BF1B8D3674}"/>
                  </a:ext>
                </a:extLst>
              </p:cNvPr>
              <p:cNvSpPr txBox="1"/>
              <p:nvPr/>
            </p:nvSpPr>
            <p:spPr>
              <a:xfrm>
                <a:off x="0" y="1095152"/>
                <a:ext cx="1670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6C5BC-3F34-4567-BA45-C3BF1B8D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5152"/>
                <a:ext cx="167039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FF6E4-8950-4046-9767-4F2FBBC04567}"/>
                  </a:ext>
                </a:extLst>
              </p:cNvPr>
              <p:cNvSpPr txBox="1"/>
              <p:nvPr/>
            </p:nvSpPr>
            <p:spPr>
              <a:xfrm>
                <a:off x="0" y="1646628"/>
                <a:ext cx="23326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(0)=3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FF6E4-8950-4046-9767-4F2FBBC0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6628"/>
                <a:ext cx="23326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8B28DA-808C-40FF-B20A-2160D397FE34}"/>
                  </a:ext>
                </a:extLst>
              </p:cNvPr>
              <p:cNvSpPr txBox="1"/>
              <p:nvPr/>
            </p:nvSpPr>
            <p:spPr>
              <a:xfrm>
                <a:off x="1083" y="2184636"/>
                <a:ext cx="11590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8B28DA-808C-40FF-B20A-2160D397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" y="2184636"/>
                <a:ext cx="11590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70FA-55D9-476E-A37C-05111980414D}"/>
                  </a:ext>
                </a:extLst>
              </p:cNvPr>
              <p:cNvSpPr txBox="1"/>
              <p:nvPr/>
            </p:nvSpPr>
            <p:spPr>
              <a:xfrm>
                <a:off x="1367746" y="2152652"/>
                <a:ext cx="302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70FA-55D9-476E-A37C-051119804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46" y="2152652"/>
                <a:ext cx="30264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2C4776-674C-45E9-99A2-F2B29016B2DA}"/>
                  </a:ext>
                </a:extLst>
              </p:cNvPr>
              <p:cNvSpPr txBox="1"/>
              <p:nvPr/>
            </p:nvSpPr>
            <p:spPr>
              <a:xfrm>
                <a:off x="1760873" y="2163285"/>
                <a:ext cx="5014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2C4776-674C-45E9-99A2-F2B29016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73" y="2163285"/>
                <a:ext cx="50141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E1B22-79F8-4573-A5A7-3AC85E4B9451}"/>
                  </a:ext>
                </a:extLst>
              </p:cNvPr>
              <p:cNvSpPr txBox="1"/>
              <p:nvPr/>
            </p:nvSpPr>
            <p:spPr>
              <a:xfrm>
                <a:off x="2332625" y="2153448"/>
                <a:ext cx="5014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E1B22-79F8-4573-A5A7-3AC85E4B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25" y="2153448"/>
                <a:ext cx="5014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69F4F-0BBD-4A76-8859-4EB1C1D4F323}"/>
                  </a:ext>
                </a:extLst>
              </p:cNvPr>
              <p:cNvSpPr txBox="1"/>
              <p:nvPr/>
            </p:nvSpPr>
            <p:spPr>
              <a:xfrm>
                <a:off x="-8380" y="2743828"/>
                <a:ext cx="1195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69F4F-0BBD-4A76-8859-4EB1C1D4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80" y="2743828"/>
                <a:ext cx="119590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8A683-9739-4FAD-83EB-67B5DF4B8469}"/>
                  </a:ext>
                </a:extLst>
              </p:cNvPr>
              <p:cNvSpPr txBox="1"/>
              <p:nvPr/>
            </p:nvSpPr>
            <p:spPr>
              <a:xfrm>
                <a:off x="1358283" y="2711844"/>
                <a:ext cx="302647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8A683-9739-4FAD-83EB-67B5DF4B8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83" y="2711844"/>
                <a:ext cx="302647" cy="734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0802-8644-42DE-8084-D31DF82BD048}"/>
                  </a:ext>
                </a:extLst>
              </p:cNvPr>
              <p:cNvSpPr txBox="1"/>
              <p:nvPr/>
            </p:nvSpPr>
            <p:spPr>
              <a:xfrm>
                <a:off x="1751410" y="2626780"/>
                <a:ext cx="50141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0802-8644-42DE-8084-D31DF82BD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10" y="2626780"/>
                <a:ext cx="501419" cy="806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271E0-6FA6-414D-AEA4-67C53F9825D9}"/>
                  </a:ext>
                </a:extLst>
              </p:cNvPr>
              <p:cNvSpPr txBox="1"/>
              <p:nvPr/>
            </p:nvSpPr>
            <p:spPr>
              <a:xfrm>
                <a:off x="2323162" y="2616943"/>
                <a:ext cx="5014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271E0-6FA6-414D-AEA4-67C53F98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62" y="2616943"/>
                <a:ext cx="50141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648FF5D-24B3-435C-B45F-DC070F1D3A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8380" y="3598222"/>
            <a:ext cx="1319293" cy="834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E585C-F9CC-4055-BF34-6A4EF2594E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053" y="4392504"/>
            <a:ext cx="2292070" cy="945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64565-3388-415D-8D0F-3C6390B415F2}"/>
                  </a:ext>
                </a:extLst>
              </p:cNvPr>
              <p:cNvSpPr txBox="1"/>
              <p:nvPr/>
            </p:nvSpPr>
            <p:spPr>
              <a:xfrm>
                <a:off x="2670" y="5286698"/>
                <a:ext cx="1308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𝑝𝑒𝑡𝑎𝑙𝑠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64565-3388-415D-8D0F-3C6390B4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" y="5286698"/>
                <a:ext cx="1308243" cy="276999"/>
              </a:xfrm>
              <a:prstGeom prst="rect">
                <a:avLst/>
              </a:prstGeom>
              <a:blipFill>
                <a:blip r:embed="rId16"/>
                <a:stretch>
                  <a:fillRect l="-3721" t="-2174" r="-558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F83F685-06C6-41F2-AC98-2FDAA0076D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7357" y="5570550"/>
            <a:ext cx="2686072" cy="8346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8AA408-C40A-4A13-B82F-B3C7E21404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97853" y="819105"/>
            <a:ext cx="2666387" cy="9121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572864-32F1-4E88-857D-21A2DCDA52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9530" y="1706525"/>
            <a:ext cx="3467806" cy="11167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E5DFA1-BA1A-4511-9091-5647192A41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9530" y="2990697"/>
            <a:ext cx="2945912" cy="11167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8F662B-8DA3-43E9-8DF7-0B1145D142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65901" y="4302030"/>
            <a:ext cx="992371" cy="1011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9EAD4-05E5-48B1-87B0-951321F16B7E}"/>
                  </a:ext>
                </a:extLst>
              </p:cNvPr>
              <p:cNvSpPr txBox="1"/>
              <p:nvPr/>
            </p:nvSpPr>
            <p:spPr>
              <a:xfrm>
                <a:off x="9138614" y="4445727"/>
                <a:ext cx="3046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→3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9EAD4-05E5-48B1-87B0-951321F1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614" y="4445727"/>
                <a:ext cx="3046731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8F449-BA52-4170-B7E3-3199CF83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906" cy="1054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5EB7-83B2-42A0-A954-D5AD7978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128" y="1641621"/>
            <a:ext cx="2706872" cy="2216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DAE35-B96A-4A17-AFE1-9614ECC4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3513"/>
            <a:ext cx="6712988" cy="125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7C9FC-7CC9-4955-9CD0-789E1BE5A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82" y="3339176"/>
            <a:ext cx="4711622" cy="12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1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C7B30-8436-4AD9-BAD1-8DBFE10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27" y="0"/>
            <a:ext cx="2488574" cy="591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E627B-DD47-4042-9664-9A7F717D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7" y="591795"/>
            <a:ext cx="5656599" cy="61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6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D9B0-F736-4FC4-BFFA-11986BA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/>
              <a:t>Triple Integral</a:t>
            </a:r>
          </a:p>
        </p:txBody>
      </p:sp>
    </p:spTree>
    <p:extLst>
      <p:ext uri="{BB962C8B-B14F-4D97-AF65-F5344CB8AC3E}">
        <p14:creationId xmlns:p14="http://schemas.microsoft.com/office/powerpoint/2010/main" val="21034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BADCD-A56A-4BB4-9EED-408F36F2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2250"/>
            <a:ext cx="3397945" cy="1137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C9110-93F2-42B6-8D48-0696496CD6B5}"/>
                  </a:ext>
                </a:extLst>
              </p:cNvPr>
              <p:cNvSpPr txBox="1"/>
              <p:nvPr/>
            </p:nvSpPr>
            <p:spPr>
              <a:xfrm>
                <a:off x="1897912" y="1695893"/>
                <a:ext cx="1418337" cy="829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C9110-93F2-42B6-8D48-0696496C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12" y="1695893"/>
                <a:ext cx="1418337" cy="829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D30736-2E8A-46C9-A669-FF28E7D05A9D}"/>
                  </a:ext>
                </a:extLst>
              </p:cNvPr>
              <p:cNvSpPr txBox="1"/>
              <p:nvPr/>
            </p:nvSpPr>
            <p:spPr>
              <a:xfrm>
                <a:off x="1901453" y="2571311"/>
                <a:ext cx="1167563" cy="1080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D30736-2E8A-46C9-A669-FF28E7D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53" y="2571311"/>
                <a:ext cx="1167563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F23129-AB3B-45D3-9E12-CEDC9CECD5CD}"/>
                  </a:ext>
                </a:extLst>
              </p:cNvPr>
              <p:cNvSpPr txBox="1"/>
              <p:nvPr/>
            </p:nvSpPr>
            <p:spPr>
              <a:xfrm>
                <a:off x="1901453" y="3697567"/>
                <a:ext cx="1388522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F23129-AB3B-45D3-9E12-CEDC9CEC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53" y="3697567"/>
                <a:ext cx="1388522" cy="703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01EB8-82C0-4546-BD54-257A1CD28295}"/>
                  </a:ext>
                </a:extLst>
              </p:cNvPr>
              <p:cNvSpPr txBox="1"/>
              <p:nvPr/>
            </p:nvSpPr>
            <p:spPr>
              <a:xfrm>
                <a:off x="2306226" y="4604879"/>
                <a:ext cx="398058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01EB8-82C0-4546-BD54-257A1CD28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26" y="4604879"/>
                <a:ext cx="398058" cy="738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A59FE-F43B-4888-BB0E-7634EFE92A3F}"/>
                  </a:ext>
                </a:extLst>
              </p:cNvPr>
              <p:cNvSpPr txBox="1"/>
              <p:nvPr/>
            </p:nvSpPr>
            <p:spPr>
              <a:xfrm>
                <a:off x="7026349" y="1880191"/>
                <a:ext cx="1371016" cy="829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A59FE-F43B-4888-BB0E-7634EFE9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49" y="1880191"/>
                <a:ext cx="1371016" cy="829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96257-2012-4212-BB32-88D1B82F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5779" cy="1784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A0FB72-AEA3-40EF-A000-A2F673102CCF}"/>
                  </a:ext>
                </a:extLst>
              </p:cNvPr>
              <p:cNvSpPr txBox="1"/>
              <p:nvPr/>
            </p:nvSpPr>
            <p:spPr>
              <a:xfrm>
                <a:off x="159495" y="1784498"/>
                <a:ext cx="191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A0FB72-AEA3-40EF-A000-A2F67310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5" y="1784498"/>
                <a:ext cx="19195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0C5BD-F84C-46DF-A7B4-7E54A3B48A75}"/>
                  </a:ext>
                </a:extLst>
              </p:cNvPr>
              <p:cNvSpPr txBox="1"/>
              <p:nvPr/>
            </p:nvSpPr>
            <p:spPr>
              <a:xfrm>
                <a:off x="163041" y="2117655"/>
                <a:ext cx="2275366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0C5BD-F84C-46DF-A7B4-7E54A3B4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1" y="2117655"/>
                <a:ext cx="2275366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04EB0-058E-41A0-8BE2-40B60ABFCAFF}"/>
                  </a:ext>
                </a:extLst>
              </p:cNvPr>
              <p:cNvSpPr txBox="1"/>
              <p:nvPr/>
            </p:nvSpPr>
            <p:spPr>
              <a:xfrm>
                <a:off x="166581" y="2652829"/>
                <a:ext cx="2006062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04EB0-058E-41A0-8BE2-40B60ABF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" y="2652829"/>
                <a:ext cx="2006062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201C697-69A0-44BB-B972-26A276A5B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32863"/>
            <a:ext cx="3925624" cy="1100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09CB1-352B-4E20-A037-45BF7C3EF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612" y="4470546"/>
            <a:ext cx="3102524" cy="994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59147-E2EB-48AD-9A15-D0090FBFF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612" y="5501905"/>
            <a:ext cx="3190811" cy="1356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C44FE0-22A8-4085-8028-1337C91DC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072" y="1688840"/>
            <a:ext cx="3169192" cy="1164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C7E66-807A-4ECE-9A14-FB14267BBB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9748" y="2782406"/>
            <a:ext cx="3256102" cy="1164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BAA94-E2FC-4900-8603-3D2A0EC8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7072" y="3806936"/>
            <a:ext cx="2799314" cy="1342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91428F-7878-48E8-9FDA-086CEC4F47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9748" y="4900502"/>
            <a:ext cx="2534773" cy="138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206C4E-446A-4ADE-9320-B12F4B96FE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9748" y="5902000"/>
            <a:ext cx="689574" cy="9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A6F06-654B-48AE-B81E-508A4E26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66671" cy="113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A68D2-90D1-4D47-82EE-7C380DEF7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1"/>
          <a:stretch/>
        </p:blipFill>
        <p:spPr>
          <a:xfrm>
            <a:off x="0" y="1099247"/>
            <a:ext cx="2496940" cy="920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E5B68-9003-4DB2-B661-850A5E5E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11" y="2020182"/>
            <a:ext cx="2716857" cy="1137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679E8-AF98-4077-BCA3-F08858FA4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511" y="3276706"/>
            <a:ext cx="4028520" cy="113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E5A0B-7251-4D18-9E72-4BD6DD8DD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111" y="4405640"/>
            <a:ext cx="3773319" cy="1137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E6983-0813-4F0E-983B-EBAD7BAAA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470" y="5597257"/>
            <a:ext cx="3289821" cy="956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FF80C-DE2B-402C-89DE-83E5681F0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099247"/>
            <a:ext cx="3918686" cy="1137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60515-0763-4C32-8CAB-5D75219D9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40102"/>
            <a:ext cx="1175751" cy="815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F2802-EE05-441A-BB51-BF0B9F326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307" y="2260073"/>
            <a:ext cx="6191693" cy="1268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BB75CF-A190-4F54-9EE2-1333ECB3D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9608" y="3551653"/>
            <a:ext cx="4752968" cy="9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A6F06-654B-48AE-B81E-508A4E26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66671" cy="113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A68D2-90D1-4D47-82EE-7C380DEF7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1"/>
          <a:stretch/>
        </p:blipFill>
        <p:spPr>
          <a:xfrm>
            <a:off x="0" y="1099247"/>
            <a:ext cx="2496940" cy="920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E5B68-9003-4DB2-B661-850A5E5E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11" y="2020182"/>
            <a:ext cx="2716857" cy="1137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60515-0763-4C32-8CAB-5D75219D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84" y="5282992"/>
            <a:ext cx="1175751" cy="815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69CD4C-F59F-4F7C-A2C9-66EEB86A9E04}"/>
                  </a:ext>
                </a:extLst>
              </p:cNvPr>
              <p:cNvSpPr txBox="1"/>
              <p:nvPr/>
            </p:nvSpPr>
            <p:spPr>
              <a:xfrm>
                <a:off x="1138511" y="3125618"/>
                <a:ext cx="2446824" cy="133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69CD4C-F59F-4F7C-A2C9-66EEB86A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11" y="3125618"/>
                <a:ext cx="2446824" cy="1333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C4688-95FF-4C2C-A965-0A7BB03F5786}"/>
                  </a:ext>
                </a:extLst>
              </p:cNvPr>
              <p:cNvSpPr txBox="1"/>
              <p:nvPr/>
            </p:nvSpPr>
            <p:spPr>
              <a:xfrm>
                <a:off x="1248470" y="4898031"/>
                <a:ext cx="4971041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C4688-95FF-4C2C-A965-0A7BB03F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70" y="4898031"/>
                <a:ext cx="4971041" cy="968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8AEB0F-04F2-4185-B031-A15A6260D997}"/>
                  </a:ext>
                </a:extLst>
              </p:cNvPr>
              <p:cNvSpPr txBox="1"/>
              <p:nvPr/>
            </p:nvSpPr>
            <p:spPr>
              <a:xfrm>
                <a:off x="5910196" y="1371565"/>
                <a:ext cx="5327228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8AEB0F-04F2-4185-B031-A15A6260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96" y="1371565"/>
                <a:ext cx="5327228" cy="968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62E627-65E2-4277-BCEB-E92BC6C1090C}"/>
                  </a:ext>
                </a:extLst>
              </p:cNvPr>
              <p:cNvSpPr txBox="1"/>
              <p:nvPr/>
            </p:nvSpPr>
            <p:spPr>
              <a:xfrm>
                <a:off x="5910196" y="2400879"/>
                <a:ext cx="4699363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62E627-65E2-4277-BCEB-E92BC6C1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96" y="2400879"/>
                <a:ext cx="4699363" cy="13694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99A5A0-6F69-448B-8D6A-470556100B13}"/>
                  </a:ext>
                </a:extLst>
              </p:cNvPr>
              <p:cNvSpPr txBox="1"/>
              <p:nvPr/>
            </p:nvSpPr>
            <p:spPr>
              <a:xfrm>
                <a:off x="5867308" y="3852992"/>
                <a:ext cx="338041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18−9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99A5A0-6F69-448B-8D6A-47055610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08" y="3852992"/>
                <a:ext cx="3380413" cy="968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7B260-E41B-46CD-A535-65018B35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9901"/>
            <a:ext cx="2321284" cy="596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F5F98-0833-4EFA-82ED-976671A3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7" y="656432"/>
            <a:ext cx="6800075" cy="42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03EA8-EE4C-4B9F-AD34-D3F45F5B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8" y="308347"/>
            <a:ext cx="4194345" cy="1314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DF24ED-D3BE-41E7-8AA3-F9AAA0323A45}"/>
                  </a:ext>
                </a:extLst>
              </p:cNvPr>
              <p:cNvSpPr txBox="1"/>
              <p:nvPr/>
            </p:nvSpPr>
            <p:spPr>
              <a:xfrm>
                <a:off x="388088" y="1802219"/>
                <a:ext cx="3422154" cy="83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40 −2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DF24ED-D3BE-41E7-8AA3-F9AAA0323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8" y="1802219"/>
                <a:ext cx="3422154" cy="837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ECBD1-D58C-43E0-86E8-12F54875C99F}"/>
                  </a:ext>
                </a:extLst>
              </p:cNvPr>
              <p:cNvSpPr txBox="1"/>
              <p:nvPr/>
            </p:nvSpPr>
            <p:spPr>
              <a:xfrm>
                <a:off x="388088" y="2735389"/>
                <a:ext cx="3461910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ECBD1-D58C-43E0-86E8-12F54875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8" y="2735389"/>
                <a:ext cx="3461910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51BC64-6C43-4D07-8250-65DD760E2537}"/>
                  </a:ext>
                </a:extLst>
              </p:cNvPr>
              <p:cNvSpPr txBox="1"/>
              <p:nvPr/>
            </p:nvSpPr>
            <p:spPr>
              <a:xfrm>
                <a:off x="391626" y="3993583"/>
                <a:ext cx="3028906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51BC64-6C43-4D07-8250-65DD760E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6" y="3993583"/>
                <a:ext cx="3028906" cy="82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A55C5D-038C-4449-82E3-6D0E9A3E8192}"/>
                  </a:ext>
                </a:extLst>
              </p:cNvPr>
              <p:cNvSpPr txBox="1"/>
              <p:nvPr/>
            </p:nvSpPr>
            <p:spPr>
              <a:xfrm>
                <a:off x="391626" y="4821695"/>
                <a:ext cx="5334474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A55C5D-038C-4449-82E3-6D0E9A3E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6" y="4821695"/>
                <a:ext cx="5334474" cy="828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F218F-BEF8-4DC0-8F1D-3E675665C44E}"/>
                  </a:ext>
                </a:extLst>
              </p:cNvPr>
              <p:cNvSpPr txBox="1"/>
              <p:nvPr/>
            </p:nvSpPr>
            <p:spPr>
              <a:xfrm>
                <a:off x="395169" y="5643955"/>
                <a:ext cx="3883692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F218F-BEF8-4DC0-8F1D-3E675665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9" y="5643955"/>
                <a:ext cx="3883692" cy="82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845B0F-C976-404A-B1FF-EAB3FC33CFC4}"/>
                  </a:ext>
                </a:extLst>
              </p:cNvPr>
              <p:cNvSpPr txBox="1"/>
              <p:nvPr/>
            </p:nvSpPr>
            <p:spPr>
              <a:xfrm>
                <a:off x="6671923" y="817266"/>
                <a:ext cx="2083647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80−12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845B0F-C976-404A-B1FF-EAB3FC33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923" y="817266"/>
                <a:ext cx="2083647" cy="828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1A3F88-BE8C-4635-AD67-CA5C8EBB3F40}"/>
                  </a:ext>
                </a:extLst>
              </p:cNvPr>
              <p:cNvSpPr/>
              <p:nvPr/>
            </p:nvSpPr>
            <p:spPr>
              <a:xfrm>
                <a:off x="6543500" y="1713537"/>
                <a:ext cx="2241639" cy="11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1A3F88-BE8C-4635-AD67-CA5C8EBB3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00" y="1713537"/>
                <a:ext cx="2241639" cy="1171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DF2C87-F6D3-4B63-9BF7-8E57739B06E3}"/>
                  </a:ext>
                </a:extLst>
              </p:cNvPr>
              <p:cNvSpPr/>
              <p:nvPr/>
            </p:nvSpPr>
            <p:spPr>
              <a:xfrm>
                <a:off x="6610839" y="2833507"/>
                <a:ext cx="2203103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DF2C87-F6D3-4B63-9BF7-8E57739B0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839" y="2833507"/>
                <a:ext cx="2203103" cy="763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1981CD-97E5-411A-BD63-DF26E20BC173}"/>
                  </a:ext>
                </a:extLst>
              </p:cNvPr>
              <p:cNvSpPr txBox="1"/>
              <p:nvPr/>
            </p:nvSpPr>
            <p:spPr>
              <a:xfrm>
                <a:off x="6671923" y="3820124"/>
                <a:ext cx="4776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80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1981CD-97E5-411A-BD63-DF26E20B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923" y="3820124"/>
                <a:ext cx="4776179" cy="369332"/>
              </a:xfrm>
              <a:prstGeom prst="rect">
                <a:avLst/>
              </a:prstGeom>
              <a:blipFill>
                <a:blip r:embed="rId11"/>
                <a:stretch>
                  <a:fillRect t="-16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60320-A8CE-4688-98E2-6022ECE16373}"/>
                  </a:ext>
                </a:extLst>
              </p:cNvPr>
              <p:cNvSpPr txBox="1"/>
              <p:nvPr/>
            </p:nvSpPr>
            <p:spPr>
              <a:xfrm>
                <a:off x="6771161" y="4302135"/>
                <a:ext cx="2957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240−54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80−6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60320-A8CE-4688-98E2-6022ECE1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61" y="4302135"/>
                <a:ext cx="2957348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1E392A-3205-49D0-A611-3EA896A70D5A}"/>
                  </a:ext>
                </a:extLst>
              </p:cNvPr>
              <p:cNvSpPr txBox="1"/>
              <p:nvPr/>
            </p:nvSpPr>
            <p:spPr>
              <a:xfrm>
                <a:off x="6774699" y="4645924"/>
                <a:ext cx="1715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1E392A-3205-49D0-A611-3EA896A7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99" y="4645924"/>
                <a:ext cx="1715470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FD5F6-CED1-4BEC-97C4-DF8487F5C1A2}"/>
                  </a:ext>
                </a:extLst>
              </p:cNvPr>
              <p:cNvSpPr txBox="1"/>
              <p:nvPr/>
            </p:nvSpPr>
            <p:spPr>
              <a:xfrm>
                <a:off x="6863304" y="5181098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FD5F6-CED1-4BEC-97C4-DF8487F5C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04" y="5181098"/>
                <a:ext cx="578685" cy="369332"/>
              </a:xfrm>
              <a:prstGeom prst="rect">
                <a:avLst/>
              </a:prstGeom>
              <a:blipFill>
                <a:blip r:embed="rId14"/>
                <a:stretch>
                  <a:fillRect l="-12632" r="-1263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5BFE4-CCDE-4B57-8E93-05C582278728}"/>
                  </a:ext>
                </a:extLst>
              </p:cNvPr>
              <p:cNvSpPr txBox="1"/>
              <p:nvPr/>
            </p:nvSpPr>
            <p:spPr>
              <a:xfrm>
                <a:off x="6863304" y="5621997"/>
                <a:ext cx="3534494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40 −2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5BFE4-CCDE-4B57-8E93-05C58227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04" y="5621997"/>
                <a:ext cx="3534494" cy="8281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2" grpId="0"/>
      <p:bldP spid="12" grpId="0"/>
      <p:bldP spid="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3256-4B1A-4756-90FA-89BC225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0DAE-562A-49CC-9D70-8ABFA56E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314BC-7A76-4C42-90A7-615A032A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9" y="248415"/>
            <a:ext cx="8751558" cy="24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EA353-CE2F-42FA-8343-4FA2D75F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88710" cy="1055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83B9D-3167-4708-9C54-A9452E79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029" y="1055466"/>
            <a:ext cx="2810971" cy="310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BA84-A5EB-44C1-9075-6F630C80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2" y="1229751"/>
            <a:ext cx="8676930" cy="726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C8A95-BCF8-49B3-8B73-DD13296D6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2" y="3062801"/>
            <a:ext cx="3223811" cy="1017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8381E-C063-4AFE-81AE-AB037CF9D1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02"/>
          <a:stretch/>
        </p:blipFill>
        <p:spPr>
          <a:xfrm>
            <a:off x="0" y="1956390"/>
            <a:ext cx="3098664" cy="1106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7A233-7CF6-40F2-88AE-C23AEE940C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987"/>
          <a:stretch/>
        </p:blipFill>
        <p:spPr>
          <a:xfrm>
            <a:off x="35441" y="4263655"/>
            <a:ext cx="4057540" cy="922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54317-FBD5-483D-8F33-1A89577FD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41" y="5241890"/>
            <a:ext cx="2519690" cy="1145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94FE3-7637-460A-8BDD-51008723D9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4948" y="2060315"/>
            <a:ext cx="1969918" cy="898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604A1-EA7C-4A73-8AC7-0E33633F2B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8746" y="3008389"/>
            <a:ext cx="744587" cy="5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194C5-F9DB-45C8-B6B0-57A613B2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2393" cy="1931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358FE-B2DD-4316-9A3B-29E1EB3A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5" y="2155565"/>
            <a:ext cx="1570576" cy="1119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82927-DED1-4DEA-B37D-E1B22204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4826"/>
            <a:ext cx="2498849" cy="98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DEA0C-AC80-47F9-BDE4-7412FB3D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6" y="4263953"/>
            <a:ext cx="2813896" cy="98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79533-5DC3-43E5-A85D-E17878B0E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24638"/>
            <a:ext cx="2191086" cy="817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77003-01F8-422B-B8AB-68AC023DF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5" y="1931387"/>
            <a:ext cx="1689063" cy="1119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67CBE-18BF-480A-8B15-15B9842A4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1385" y="3203971"/>
            <a:ext cx="1056911" cy="997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D88BC-091E-4510-9588-FE360003C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9009" y="1840481"/>
            <a:ext cx="2813896" cy="27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9A551-AD44-45C0-839F-F5DA908D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76" y="0"/>
            <a:ext cx="2559068" cy="621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B98D8-7678-475F-B00B-D17C8CFF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1" y="621277"/>
            <a:ext cx="5365254" cy="42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9A551-AD44-45C0-839F-F5DA908D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76" y="0"/>
            <a:ext cx="2559068" cy="621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359925-1A7F-474D-871F-79986F74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2" y="656432"/>
            <a:ext cx="5821633" cy="42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69481AB493644288649F2C0B3F80E7" ma:contentTypeVersion="0" ma:contentTypeDescription="Create a new document." ma:contentTypeScope="" ma:versionID="77b96c17cdb1ebb4f19a20e51df664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025603-E566-4163-A102-EB16154819B0}"/>
</file>

<file path=customXml/itemProps2.xml><?xml version="1.0" encoding="utf-8"?>
<ds:datastoreItem xmlns:ds="http://schemas.openxmlformats.org/officeDocument/2006/customXml" ds:itemID="{D022B438-9B40-4010-8094-3AECEC7A1DE6}"/>
</file>

<file path=customXml/itemProps3.xml><?xml version="1.0" encoding="utf-8"?>
<ds:datastoreItem xmlns:ds="http://schemas.openxmlformats.org/officeDocument/2006/customXml" ds:itemID="{298CB768-2EF2-4B5F-9289-060C41DC88DA}"/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313</Words>
  <Application>Microsoft Office PowerPoint</Application>
  <PresentationFormat>Widescreen</PresentationFormat>
  <Paragraphs>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Multiple Integral</vt:lpstr>
      <vt:lpstr>Technique of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Coordinate</vt:lpstr>
      <vt:lpstr>Polar Plot</vt:lpstr>
      <vt:lpstr>PowerPoint Presentation</vt:lpstr>
      <vt:lpstr>Cardioid Function</vt:lpstr>
      <vt:lpstr>PowerPoint Presentation</vt:lpstr>
      <vt:lpstr>Rose curve Plot</vt:lpstr>
      <vt:lpstr>PowerPoint Presentation</vt:lpstr>
      <vt:lpstr>PowerPoint Presentation</vt:lpstr>
      <vt:lpstr>PowerPoint Presentation</vt:lpstr>
      <vt:lpstr>PowerPoint Presentation</vt:lpstr>
      <vt:lpstr>Triple Integral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Integral</dc:title>
  <dc:creator>ahmed farid</dc:creator>
  <cp:lastModifiedBy>ahmed farid</cp:lastModifiedBy>
  <cp:revision>73</cp:revision>
  <dcterms:created xsi:type="dcterms:W3CDTF">2020-07-10T09:14:49Z</dcterms:created>
  <dcterms:modified xsi:type="dcterms:W3CDTF">2020-08-16T07:00:20Z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0x0101004469481AB493644288649F2C0B3F80E7</vt:lpwstr>
  </property>
</Properties>
</file>