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91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2D0C0-6E7E-4F2D-94D3-AEE02915B524}" v="4" dt="2020-11-26T14:59:16.516"/>
    <p1510:client id="{2B3BF241-CA13-460C-8BDB-5D7AD3095E3F}" v="4" dt="2020-11-26T14:58:4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H  SAAD" userId="S::19b-132-se@uitu.edu.pk::053be628-a616-4036-bf84-c7e27fddb8e5" providerId="AD" clId="Web-{2282D0C0-6E7E-4F2D-94D3-AEE02915B524}"/>
    <pc:docChg chg="modSld">
      <pc:chgData name="SHAIKH  SAAD" userId="S::19b-132-se@uitu.edu.pk::053be628-a616-4036-bf84-c7e27fddb8e5" providerId="AD" clId="Web-{2282D0C0-6E7E-4F2D-94D3-AEE02915B524}" dt="2020-11-26T14:59:15.563" v="2" actId="20577"/>
      <pc:docMkLst>
        <pc:docMk/>
      </pc:docMkLst>
      <pc:sldChg chg="modSp">
        <pc:chgData name="SHAIKH  SAAD" userId="S::19b-132-se@uitu.edu.pk::053be628-a616-4036-bf84-c7e27fddb8e5" providerId="AD" clId="Web-{2282D0C0-6E7E-4F2D-94D3-AEE02915B524}" dt="2020-11-26T14:59:14.407" v="0" actId="20577"/>
        <pc:sldMkLst>
          <pc:docMk/>
          <pc:sldMk cId="1247822126" sldId="256"/>
        </pc:sldMkLst>
        <pc:spChg chg="mod">
          <ac:chgData name="SHAIKH  SAAD" userId="S::19b-132-se@uitu.edu.pk::053be628-a616-4036-bf84-c7e27fddb8e5" providerId="AD" clId="Web-{2282D0C0-6E7E-4F2D-94D3-AEE02915B524}" dt="2020-11-26T14:59:14.407" v="0" actId="20577"/>
          <ac:spMkLst>
            <pc:docMk/>
            <pc:sldMk cId="1247822126" sldId="256"/>
            <ac:spMk id="2" creationId="{95AFECFF-12F3-4376-B038-ADBCB786834F}"/>
          </ac:spMkLst>
        </pc:spChg>
      </pc:sldChg>
    </pc:docChg>
  </pc:docChgLst>
  <pc:docChgLst>
    <pc:chgData name="SHAIKH  SAAD" userId="S::19b-132-se@uitu.edu.pk::053be628-a616-4036-bf84-c7e27fddb8e5" providerId="AD" clId="Web-{2B3BF241-CA13-460C-8BDB-5D7AD3095E3F}"/>
    <pc:docChg chg="modSld">
      <pc:chgData name="SHAIKH  SAAD" userId="S::19b-132-se@uitu.edu.pk::053be628-a616-4036-bf84-c7e27fddb8e5" providerId="AD" clId="Web-{2B3BF241-CA13-460C-8BDB-5D7AD3095E3F}" dt="2020-11-26T14:58:41.017" v="2" actId="20577"/>
      <pc:docMkLst>
        <pc:docMk/>
      </pc:docMkLst>
      <pc:sldChg chg="modSp">
        <pc:chgData name="SHAIKH  SAAD" userId="S::19b-132-se@uitu.edu.pk::053be628-a616-4036-bf84-c7e27fddb8e5" providerId="AD" clId="Web-{2B3BF241-CA13-460C-8BDB-5D7AD3095E3F}" dt="2020-11-26T14:58:39.626" v="0" actId="20577"/>
        <pc:sldMkLst>
          <pc:docMk/>
          <pc:sldMk cId="1247822126" sldId="256"/>
        </pc:sldMkLst>
        <pc:spChg chg="mod">
          <ac:chgData name="SHAIKH  SAAD" userId="S::19b-132-se@uitu.edu.pk::053be628-a616-4036-bf84-c7e27fddb8e5" providerId="AD" clId="Web-{2B3BF241-CA13-460C-8BDB-5D7AD3095E3F}" dt="2020-11-26T14:58:39.626" v="0" actId="20577"/>
          <ac:spMkLst>
            <pc:docMk/>
            <pc:sldMk cId="1247822126" sldId="256"/>
            <ac:spMk id="2" creationId="{95AFECFF-12F3-4376-B038-ADBCB78683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AB75-C25E-434C-B857-BF13A5AC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C974D-8DD9-4C1D-AC51-2E27FA3C1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7CFB-6AD7-4211-9368-F5136F5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00E9-F85E-4488-A057-13109A1A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DBFC-A148-41DE-B131-B3F6875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0AF-20AB-4DE3-A283-7A9ACF5E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11C72-3452-4CBB-B827-DA524088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6C-F385-4348-A2FB-99F01CAD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9512-EB29-4994-A132-28EB312C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C95F-042D-4907-B08F-8385271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C9347-86A3-4175-B548-FCC67785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B2588-7194-4A41-B15C-2637C956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47EF-DF93-4D75-AE76-6B807E4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21FE-6E19-4527-8325-77F6DAE1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0DE7-70FC-40DA-9C7A-E5E046C4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87B8-E7BC-4660-9878-54C9C880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9AD2-46DD-49FA-BE9F-82E9243A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AD67-A261-4A3D-8C44-1372C2E2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CB6D-070E-42EF-BF4B-E75E3E28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E807-F58C-4D5D-A8FF-D49D0CA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2323-3583-4C89-98EF-F59A95B1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A875-4B35-4EF4-82A7-1CE10C41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1107-371C-4352-9A4C-ECD61B74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983-3D5F-444E-83AF-E6DD7593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4EFB-D778-4883-8234-95B499A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D758-E4B2-46B7-9B9E-418A696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C9ED-D990-4E08-B18A-15C68AFAC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28DD-30FF-4B4B-BBF4-554235C8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D84B7-549C-45D9-BCA1-FB83B75B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1CCF6-E68A-439F-BC1B-05A30CB9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5CE4-5405-4B95-8760-6469D6D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96E-5328-4FB5-89FC-E7FE5178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9D4DB-3A56-44A4-BE5A-D35ADFE6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2A85-9209-49A6-B6DD-EFCDD67C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016C-58FD-48AC-8615-CF4103C5B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8EA6A-E0CC-4886-A876-720EFA712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B5936-067A-4AC1-AF3A-78EC713D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B316-7630-4011-AD19-E19BB69B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4424-66F4-45BB-B19A-33BE3498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6141-CE2A-406D-A729-7BC08004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5125F-A87D-470B-9DAA-9CC698F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08E5-DF9A-42A0-B111-4A7A826F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EAE2-7117-4E82-A9AD-1F1C45AA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08F2B-82DA-44CD-809A-29C666D6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C53B-6341-4C05-B0E9-9043BFFB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CF2E-0FDE-490C-8855-6C73E29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465F-7B99-4946-A686-39538AE4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CC5D-4265-4A48-B587-AE8A5BC2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A570-79F0-45A2-A821-BD0ACF20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AF546-0638-4D44-BD5B-87337D1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36A49-1CE4-40CE-A1C2-D9E2398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3512-1804-4D08-AA94-2EDE8555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9A31-87F9-4611-8BC1-71FF905E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C5BD9-9F79-40A7-87A4-E78663754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6BC5-E4C0-414D-9752-07EFE228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659D-ED2A-4972-A69F-FD080222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73AA-ADAD-4C76-9493-B726B7C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78BF-F525-45B1-A038-A72B8F3A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83CB7-1953-4476-99BD-83F27172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94833-1C5B-475D-8E15-1C95BB90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E300-BDA3-474E-8B71-CB3FF24D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9DFF-18A7-4E59-8ABE-69730B7B61B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8A32-339C-4C3B-962C-9E839B97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A97C-2FBF-4E11-864C-7BE702ED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76EB-F5D0-464F-8CA7-CEAB8E86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microsoft.com/office/2007/relationships/hdphoto" Target="../media/hdphoto1.wdp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CFF-12F3-4376-B038-ADBCB7868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 in Vector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2C60-F441-444F-8CE1-0A0AE06FD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</p:spTree>
    <p:extLst>
      <p:ext uri="{BB962C8B-B14F-4D97-AF65-F5344CB8AC3E}">
        <p14:creationId xmlns:p14="http://schemas.microsoft.com/office/powerpoint/2010/main" val="12478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32" y="779306"/>
            <a:ext cx="5014535" cy="3040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0"/>
            <a:ext cx="2880449" cy="5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Integral</a:t>
            </a:r>
          </a:p>
        </p:txBody>
      </p:sp>
    </p:spTree>
    <p:extLst>
      <p:ext uri="{BB962C8B-B14F-4D97-AF65-F5344CB8AC3E}">
        <p14:creationId xmlns:p14="http://schemas.microsoft.com/office/powerpoint/2010/main" val="365410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6228" cy="1559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037"/>
            <a:ext cx="1570949" cy="65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7267"/>
            <a:ext cx="2881358" cy="8253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975" y="2099256"/>
            <a:ext cx="6453846" cy="868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358" y="3046054"/>
            <a:ext cx="5655196" cy="9074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975" y="3953478"/>
            <a:ext cx="3788889" cy="8596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2974" y="4973188"/>
            <a:ext cx="1921829" cy="7473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2974" y="5740488"/>
            <a:ext cx="1614961" cy="797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7419" y="5740488"/>
            <a:ext cx="732852" cy="7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7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4604" cy="193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6834" cy="17901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7E3347-FD72-425B-BEE0-1865E676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657323" cy="2705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AA4CA-3AA0-4D02-8470-42C3064A2745}"/>
                  </a:ext>
                </a:extLst>
              </p:cNvPr>
              <p:cNvSpPr txBox="1"/>
              <p:nvPr/>
            </p:nvSpPr>
            <p:spPr>
              <a:xfrm>
                <a:off x="0" y="2046768"/>
                <a:ext cx="1632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AA4CA-3AA0-4D02-8470-42C3064A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6768"/>
                <a:ext cx="1632883" cy="276999"/>
              </a:xfrm>
              <a:prstGeom prst="rect">
                <a:avLst/>
              </a:prstGeom>
              <a:blipFill>
                <a:blip r:embed="rId4"/>
                <a:stretch>
                  <a:fillRect l="-4478" t="-2222" r="-29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1F8CDE-35FB-44F7-8C09-761D61A7DB60}"/>
                  </a:ext>
                </a:extLst>
              </p:cNvPr>
              <p:cNvSpPr txBox="1"/>
              <p:nvPr/>
            </p:nvSpPr>
            <p:spPr>
              <a:xfrm>
                <a:off x="21266" y="2441872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1F8CDE-35FB-44F7-8C09-761D61A7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6" y="2441872"/>
                <a:ext cx="616323" cy="276999"/>
              </a:xfrm>
              <a:prstGeom prst="rect">
                <a:avLst/>
              </a:prstGeom>
              <a:blipFill>
                <a:blip r:embed="rId5"/>
                <a:stretch>
                  <a:fillRect l="-8824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C21F-0E13-48EF-A118-0E75DAEFECE7}"/>
                  </a:ext>
                </a:extLst>
              </p:cNvPr>
              <p:cNvSpPr txBox="1"/>
              <p:nvPr/>
            </p:nvSpPr>
            <p:spPr>
              <a:xfrm>
                <a:off x="10269" y="2966411"/>
                <a:ext cx="1752596" cy="647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C21F-0E13-48EF-A118-0E75DAEFE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" y="2966411"/>
                <a:ext cx="1752596" cy="647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7AA98-19CE-443E-84D1-8C7DC8ACCB19}"/>
                  </a:ext>
                </a:extLst>
              </p:cNvPr>
              <p:cNvSpPr txBox="1"/>
              <p:nvPr/>
            </p:nvSpPr>
            <p:spPr>
              <a:xfrm>
                <a:off x="1949302" y="3023993"/>
                <a:ext cx="2127570" cy="62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7AA98-19CE-443E-84D1-8C7DC8AC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02" y="3023993"/>
                <a:ext cx="2127570" cy="622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9A6051-F9CF-4FEE-823E-B8403DCD7F74}"/>
                  </a:ext>
                </a:extLst>
              </p:cNvPr>
              <p:cNvSpPr txBox="1"/>
              <p:nvPr/>
            </p:nvSpPr>
            <p:spPr>
              <a:xfrm>
                <a:off x="757387" y="2432807"/>
                <a:ext cx="1058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9A6051-F9CF-4FEE-823E-B8403DCD7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7" y="2432807"/>
                <a:ext cx="1058751" cy="276999"/>
              </a:xfrm>
              <a:prstGeom prst="rect">
                <a:avLst/>
              </a:prstGeom>
              <a:blipFill>
                <a:blip r:embed="rId8"/>
                <a:stretch>
                  <a:fillRect l="-2299" r="-517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1BD86-414A-4EDC-9B03-F066BD95CC1A}"/>
                  </a:ext>
                </a:extLst>
              </p:cNvPr>
              <p:cNvSpPr txBox="1"/>
              <p:nvPr/>
            </p:nvSpPr>
            <p:spPr>
              <a:xfrm>
                <a:off x="4178248" y="319660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1BD86-414A-4EDC-9B03-F066BD95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248" y="3196604"/>
                <a:ext cx="418384" cy="276999"/>
              </a:xfrm>
              <a:prstGeom prst="rect">
                <a:avLst/>
              </a:prstGeom>
              <a:blipFill>
                <a:blip r:embed="rId9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C94B9-567B-4C57-99FA-7BFE49F04748}"/>
                  </a:ext>
                </a:extLst>
              </p:cNvPr>
              <p:cNvSpPr txBox="1"/>
              <p:nvPr/>
            </p:nvSpPr>
            <p:spPr>
              <a:xfrm>
                <a:off x="77969" y="3964174"/>
                <a:ext cx="1632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C94B9-567B-4C57-99FA-7BFE49F0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" y="3964174"/>
                <a:ext cx="1632883" cy="276999"/>
              </a:xfrm>
              <a:prstGeom prst="rect">
                <a:avLst/>
              </a:prstGeom>
              <a:blipFill>
                <a:blip r:embed="rId10"/>
                <a:stretch>
                  <a:fillRect l="-4478" t="-2174" r="-298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E769EF-6A8C-4EFB-BA7D-B66F596DC9A8}"/>
                  </a:ext>
                </a:extLst>
              </p:cNvPr>
              <p:cNvSpPr txBox="1"/>
              <p:nvPr/>
            </p:nvSpPr>
            <p:spPr>
              <a:xfrm>
                <a:off x="99235" y="435927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E769EF-6A8C-4EFB-BA7D-B66F596D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5" y="4359278"/>
                <a:ext cx="612925" cy="276999"/>
              </a:xfrm>
              <a:prstGeom prst="rect">
                <a:avLst/>
              </a:prstGeom>
              <a:blipFill>
                <a:blip r:embed="rId11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54BFE-1D48-416E-8BB2-09B9F6B4BD53}"/>
                  </a:ext>
                </a:extLst>
              </p:cNvPr>
              <p:cNvSpPr txBox="1"/>
              <p:nvPr/>
            </p:nvSpPr>
            <p:spPr>
              <a:xfrm>
                <a:off x="88238" y="4883817"/>
                <a:ext cx="1752596" cy="647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354BFE-1D48-416E-8BB2-09B9F6B4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8" y="4883817"/>
                <a:ext cx="1752596" cy="6473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1AEFD-63CC-4007-BD8C-37C4F7007AAD}"/>
                  </a:ext>
                </a:extLst>
              </p:cNvPr>
              <p:cNvSpPr txBox="1"/>
              <p:nvPr/>
            </p:nvSpPr>
            <p:spPr>
              <a:xfrm>
                <a:off x="2027271" y="4941399"/>
                <a:ext cx="2236318" cy="647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(0)+(1)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1AEFD-63CC-4007-BD8C-37C4F700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71" y="4941399"/>
                <a:ext cx="2236318" cy="6472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EC3E3-D96D-4982-A67D-637AD55FE196}"/>
                  </a:ext>
                </a:extLst>
              </p:cNvPr>
              <p:cNvSpPr txBox="1"/>
              <p:nvPr/>
            </p:nvSpPr>
            <p:spPr>
              <a:xfrm>
                <a:off x="835356" y="4350213"/>
                <a:ext cx="1055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EC3E3-D96D-4982-A67D-637AD55F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6" y="4350213"/>
                <a:ext cx="1055354" cy="276999"/>
              </a:xfrm>
              <a:prstGeom prst="rect">
                <a:avLst/>
              </a:prstGeom>
              <a:blipFill>
                <a:blip r:embed="rId14"/>
                <a:stretch>
                  <a:fillRect l="-2312" r="-520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9299B6-A07D-431B-885B-2EAEF3659419}"/>
                  </a:ext>
                </a:extLst>
              </p:cNvPr>
              <p:cNvSpPr txBox="1"/>
              <p:nvPr/>
            </p:nvSpPr>
            <p:spPr>
              <a:xfrm>
                <a:off x="2031538" y="5592778"/>
                <a:ext cx="1515287" cy="647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9299B6-A07D-431B-885B-2EAEF3659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38" y="5592778"/>
                <a:ext cx="1515287" cy="6472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46B634-C40B-4B26-94CD-C19EA75E2B0A}"/>
                  </a:ext>
                </a:extLst>
              </p:cNvPr>
              <p:cNvSpPr txBox="1"/>
              <p:nvPr/>
            </p:nvSpPr>
            <p:spPr>
              <a:xfrm>
                <a:off x="2109508" y="6375642"/>
                <a:ext cx="4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46B634-C40B-4B26-94CD-C19EA75E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08" y="6375642"/>
                <a:ext cx="418383" cy="276999"/>
              </a:xfrm>
              <a:prstGeom prst="rect">
                <a:avLst/>
              </a:prstGeom>
              <a:blipFill>
                <a:blip r:embed="rId16"/>
                <a:stretch>
                  <a:fillRect l="-4348" r="-130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A1CA86-EC8A-4AAC-87FC-44350E2F3D8B}"/>
                  </a:ext>
                </a:extLst>
              </p:cNvPr>
              <p:cNvSpPr txBox="1"/>
              <p:nvPr/>
            </p:nvSpPr>
            <p:spPr>
              <a:xfrm>
                <a:off x="6248416" y="2670545"/>
                <a:ext cx="1632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A1CA86-EC8A-4AAC-87FC-44350E2F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16" y="2670545"/>
                <a:ext cx="1632883" cy="276999"/>
              </a:xfrm>
              <a:prstGeom prst="rect">
                <a:avLst/>
              </a:prstGeom>
              <a:blipFill>
                <a:blip r:embed="rId17"/>
                <a:stretch>
                  <a:fillRect l="-4478" t="-2174" r="-335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3AB172-86B4-48D0-8233-6893716DDA3F}"/>
                  </a:ext>
                </a:extLst>
              </p:cNvPr>
              <p:cNvSpPr txBox="1"/>
              <p:nvPr/>
            </p:nvSpPr>
            <p:spPr>
              <a:xfrm>
                <a:off x="6269682" y="3065649"/>
                <a:ext cx="746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3AB172-86B4-48D0-8233-6893716DD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82" y="3065649"/>
                <a:ext cx="746743" cy="276999"/>
              </a:xfrm>
              <a:prstGeom prst="rect">
                <a:avLst/>
              </a:prstGeom>
              <a:blipFill>
                <a:blip r:embed="rId18"/>
                <a:stretch>
                  <a:fillRect l="-7317" r="-65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2B7E29-3BFB-444D-8381-82455C214CB7}"/>
                  </a:ext>
                </a:extLst>
              </p:cNvPr>
              <p:cNvSpPr txBox="1"/>
              <p:nvPr/>
            </p:nvSpPr>
            <p:spPr>
              <a:xfrm>
                <a:off x="6258685" y="3590188"/>
                <a:ext cx="1752596" cy="647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2B7E29-3BFB-444D-8381-82455C21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85" y="3590188"/>
                <a:ext cx="1752596" cy="6473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A86F7-187E-43C1-810D-4504B407FF32}"/>
                  </a:ext>
                </a:extLst>
              </p:cNvPr>
              <p:cNvSpPr txBox="1"/>
              <p:nvPr/>
            </p:nvSpPr>
            <p:spPr>
              <a:xfrm>
                <a:off x="8197718" y="3647770"/>
                <a:ext cx="2671309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A86F7-187E-43C1-810D-4504B407F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18" y="3647770"/>
                <a:ext cx="2671309" cy="6210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8E956-D484-45C6-950D-0FB09C85B854}"/>
                  </a:ext>
                </a:extLst>
              </p:cNvPr>
              <p:cNvSpPr txBox="1"/>
              <p:nvPr/>
            </p:nvSpPr>
            <p:spPr>
              <a:xfrm>
                <a:off x="7005803" y="3056584"/>
                <a:ext cx="1373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8E956-D484-45C6-950D-0FB09C85B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03" y="3056584"/>
                <a:ext cx="1373517" cy="276999"/>
              </a:xfrm>
              <a:prstGeom prst="rect">
                <a:avLst/>
              </a:prstGeom>
              <a:blipFill>
                <a:blip r:embed="rId21"/>
                <a:stretch>
                  <a:fillRect l="-1770" t="-2174" r="-309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C7D4F9-7B5C-49E8-8D0E-7A8B60C0FF9F}"/>
                  </a:ext>
                </a:extLst>
              </p:cNvPr>
              <p:cNvSpPr txBox="1"/>
              <p:nvPr/>
            </p:nvSpPr>
            <p:spPr>
              <a:xfrm>
                <a:off x="8201985" y="4299149"/>
                <a:ext cx="1987275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C7D4F9-7B5C-49E8-8D0E-7A8B60C0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985" y="4299149"/>
                <a:ext cx="1987275" cy="62106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1CF4CC-0EEC-4B06-96F4-3F64B9628DEA}"/>
                  </a:ext>
                </a:extLst>
              </p:cNvPr>
              <p:cNvSpPr txBox="1"/>
              <p:nvPr/>
            </p:nvSpPr>
            <p:spPr>
              <a:xfrm>
                <a:off x="8279955" y="5082013"/>
                <a:ext cx="767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1CF4CC-0EEC-4B06-96F4-3F64B9628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55" y="5082013"/>
                <a:ext cx="767839" cy="276999"/>
              </a:xfrm>
              <a:prstGeom prst="rect">
                <a:avLst/>
              </a:prstGeom>
              <a:blipFill>
                <a:blip r:embed="rId23"/>
                <a:stretch>
                  <a:fillRect l="-2381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11D47C8-BAFE-4E61-BD90-DED922436A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6238" y="5426155"/>
            <a:ext cx="5447433" cy="9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5EFF985E-4522-4E01-AAF5-90EC5B4120A6}"/>
              </a:ext>
            </a:extLst>
          </p:cNvPr>
          <p:cNvSpPr/>
          <p:nvPr/>
        </p:nvSpPr>
        <p:spPr>
          <a:xfrm>
            <a:off x="0" y="1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9F5A088-7B57-4304-A17E-3FF0BE93049E}"/>
              </a:ext>
            </a:extLst>
          </p:cNvPr>
          <p:cNvSpPr/>
          <p:nvPr/>
        </p:nvSpPr>
        <p:spPr>
          <a:xfrm rot="10800000">
            <a:off x="9067800" y="5545137"/>
            <a:ext cx="3124200" cy="1312863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E8A99-E0A9-43EF-9310-2BC156C5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485592" cy="590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2FEC64-C2EF-41B1-B059-1B7BE3CB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0" y="780939"/>
            <a:ext cx="4915975" cy="168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A06EF-B301-45AC-9A86-411ED20A6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0" y="2619375"/>
            <a:ext cx="5064665" cy="234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5AF0C-EB20-43FF-979B-E781C75CA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163" y="656432"/>
            <a:ext cx="5332707" cy="43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C6EB5-9C0D-4323-9766-2AADC1B9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6" y="454873"/>
            <a:ext cx="8661858" cy="1586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193B5-9426-45CC-B099-3584B52E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2" y="2317122"/>
            <a:ext cx="4850707" cy="776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37EBC-49ED-4A66-88A2-457C052A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6" y="3883766"/>
            <a:ext cx="10484810" cy="9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577F5D-8BC1-4EDB-80B4-7880CC0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853"/>
            <a:ext cx="12192000" cy="42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63D54-AB42-4DF7-AF09-5363C5E7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465506"/>
            <a:ext cx="8206813" cy="2766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0275E9-6BB4-4968-B05B-3AD22190A3B9}"/>
                  </a:ext>
                </a:extLst>
              </p:cNvPr>
              <p:cNvSpPr txBox="1"/>
              <p:nvPr/>
            </p:nvSpPr>
            <p:spPr>
              <a:xfrm>
                <a:off x="966304" y="3429000"/>
                <a:ext cx="2728375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0275E9-6BB4-4968-B05B-3AD22190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04" y="3429000"/>
                <a:ext cx="2728375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431D52-6C4F-48B2-80DE-0FDFC6DD89AC}"/>
                  </a:ext>
                </a:extLst>
              </p:cNvPr>
              <p:cNvSpPr txBox="1"/>
              <p:nvPr/>
            </p:nvSpPr>
            <p:spPr>
              <a:xfrm>
                <a:off x="966303" y="4593852"/>
                <a:ext cx="334001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431D52-6C4F-48B2-80DE-0FDFC6DD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03" y="4593852"/>
                <a:ext cx="3340017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6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B70B7-D6C3-4695-BCE1-CBA2D3A0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" y="69112"/>
            <a:ext cx="8011860" cy="84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2D17D-753F-4B1B-8325-8962017F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1" y="1294735"/>
            <a:ext cx="5345339" cy="13740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03" y="2553772"/>
            <a:ext cx="3536861" cy="35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6948-B2B1-4246-B1A2-105DC3DE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3BB6-FCBF-4F39-ADB1-19691B2B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48A09-A88E-4B53-8701-2CAA3AF6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755793" cy="59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7" y="140259"/>
            <a:ext cx="8823932" cy="2126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7" y="4237686"/>
            <a:ext cx="9004219" cy="2214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3096" y="2266682"/>
                <a:ext cx="20099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6" y="2266682"/>
                <a:ext cx="20099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3096" y="2821297"/>
                <a:ext cx="489243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6" y="2821297"/>
                <a:ext cx="4892430" cy="9681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5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5" y="4540943"/>
            <a:ext cx="8853461" cy="200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025" y="605306"/>
                <a:ext cx="2442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5" y="605306"/>
                <a:ext cx="244240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025" y="1285739"/>
                <a:ext cx="526503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5" y="1285739"/>
                <a:ext cx="5265031" cy="968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025" y="2481176"/>
                <a:ext cx="3734933" cy="1808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5" y="2481176"/>
                <a:ext cx="3734933" cy="18085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7" y="137508"/>
            <a:ext cx="8614289" cy="59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69481AB493644288649F2C0B3F80E7" ma:contentTypeVersion="2" ma:contentTypeDescription="Create a new document." ma:contentTypeScope="" ma:versionID="76d20bd40e9139f03a9b2d840225b288">
  <xsd:schema xmlns:xsd="http://www.w3.org/2001/XMLSchema" xmlns:xs="http://www.w3.org/2001/XMLSchema" xmlns:p="http://schemas.microsoft.com/office/2006/metadata/properties" xmlns:ns2="27d32dc2-2094-4ab7-8ab7-b0f35f4f2698" targetNamespace="http://schemas.microsoft.com/office/2006/metadata/properties" ma:root="true" ma:fieldsID="4c35aad04e43a825eb2cc34d108b359b" ns2:_="">
    <xsd:import namespace="27d32dc2-2094-4ab7-8ab7-b0f35f4f2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32dc2-2094-4ab7-8ab7-b0f35f4f2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421BD-090B-4423-8B20-4C107F499E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F853AC-A0CD-4B05-8F32-CEEF79523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d32dc2-2094-4ab7-8ab7-b0f35f4f2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E15230-F424-4A28-8E69-A6CFA11B2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100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Topics in Vector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Integral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Integral</dc:title>
  <dc:creator>ahmed farid</dc:creator>
  <cp:lastModifiedBy>ahmed farid</cp:lastModifiedBy>
  <cp:revision>100</cp:revision>
  <dcterms:created xsi:type="dcterms:W3CDTF">2020-07-10T09:14:49Z</dcterms:created>
  <dcterms:modified xsi:type="dcterms:W3CDTF">2020-11-26T14:59:17Z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0x0101004469481AB493644288649F2C0B3F80E7</vt:lpwstr>
  </property>
</Properties>
</file>