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BBE0-3589-4887-893A-4571737DB850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10EF-0424-4E56-AF2E-DCAB3CDD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3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BBE0-3589-4887-893A-4571737DB850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10EF-0424-4E56-AF2E-DCAB3CDD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BBE0-3589-4887-893A-4571737DB850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10EF-0424-4E56-AF2E-DCAB3CDD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6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BBE0-3589-4887-893A-4571737DB850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10EF-0424-4E56-AF2E-DCAB3CDD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6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BBE0-3589-4887-893A-4571737DB850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10EF-0424-4E56-AF2E-DCAB3CDD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4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BBE0-3589-4887-893A-4571737DB850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10EF-0424-4E56-AF2E-DCAB3CDD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3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BBE0-3589-4887-893A-4571737DB850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10EF-0424-4E56-AF2E-DCAB3CDD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5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BBE0-3589-4887-893A-4571737DB850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10EF-0424-4E56-AF2E-DCAB3CDD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5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BBE0-3589-4887-893A-4571737DB850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10EF-0424-4E56-AF2E-DCAB3CDD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9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BBE0-3589-4887-893A-4571737DB850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10EF-0424-4E56-AF2E-DCAB3CDD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9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BBE0-3589-4887-893A-4571737DB850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E10EF-0424-4E56-AF2E-DCAB3CDD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4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6BBE0-3589-4887-893A-4571737DB850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E10EF-0424-4E56-AF2E-DCAB3CDD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4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One Factor Experiment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Chapter 13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9288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 13.3 - 13.5</a:t>
            </a:r>
          </a:p>
        </p:txBody>
      </p:sp>
    </p:spTree>
    <p:extLst>
      <p:ext uri="{BB962C8B-B14F-4D97-AF65-F5344CB8AC3E}">
        <p14:creationId xmlns:p14="http://schemas.microsoft.com/office/powerpoint/2010/main" val="163198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613494" cy="371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5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9548"/>
            <a:ext cx="8414982" cy="361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5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707806" cy="486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1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14" y="187701"/>
            <a:ext cx="10515600" cy="1325563"/>
          </a:xfrm>
        </p:spPr>
        <p:txBody>
          <a:bodyPr/>
          <a:lstStyle/>
          <a:p>
            <a:r>
              <a:rPr lang="en-US" dirty="0" smtClean="0"/>
              <a:t>Important Measures of Variability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2541" y="175329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Sum of square total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∙∙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Sum of Square treatment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∙∙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Sum of square error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SSE = SST − SSA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541" y="1753299"/>
                <a:ext cx="10515600" cy="4351338"/>
              </a:xfrm>
              <a:blipFill rotWithShape="0">
                <a:blip r:embed="rId2"/>
                <a:stretch>
                  <a:fillRect l="-1159" t="-2384" b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50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Variance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142027" cy="25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6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27" y="230188"/>
            <a:ext cx="10837212" cy="916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66" y="1146412"/>
            <a:ext cx="8414982" cy="361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1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87627"/>
            <a:ext cx="8138865" cy="2566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46" y="365124"/>
            <a:ext cx="927894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5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54" y="365125"/>
            <a:ext cx="10892507" cy="17502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54" y="2632597"/>
            <a:ext cx="10819236" cy="75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1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27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One Factor Experiment</vt:lpstr>
      <vt:lpstr>PowerPoint Presentation</vt:lpstr>
      <vt:lpstr>PowerPoint Presentation</vt:lpstr>
      <vt:lpstr>PowerPoint Presentation</vt:lpstr>
      <vt:lpstr>Important Measures of Variability</vt:lpstr>
      <vt:lpstr>Analysis of Variance ANOVA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Factor Experiment</dc:title>
  <dc:creator>Ahmed Farid</dc:creator>
  <cp:lastModifiedBy>Ahmed Farid</cp:lastModifiedBy>
  <cp:revision>11</cp:revision>
  <dcterms:created xsi:type="dcterms:W3CDTF">2019-06-18T05:22:16Z</dcterms:created>
  <dcterms:modified xsi:type="dcterms:W3CDTF">2019-06-25T04:21:07Z</dcterms:modified>
</cp:coreProperties>
</file>