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1" r:id="rId6"/>
    <p:sldId id="262" r:id="rId7"/>
    <p:sldId id="259" r:id="rId8"/>
    <p:sldId id="260" r:id="rId9"/>
    <p:sldId id="263" r:id="rId10"/>
    <p:sldId id="265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55DA-B82E-415F-8B70-CDCBD9863A95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F0F5-3033-419D-A40F-D7481C3C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5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55DA-B82E-415F-8B70-CDCBD9863A95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F0F5-3033-419D-A40F-D7481C3C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8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55DA-B82E-415F-8B70-CDCBD9863A95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F0F5-3033-419D-A40F-D7481C3C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5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55DA-B82E-415F-8B70-CDCBD9863A95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F0F5-3033-419D-A40F-D7481C3C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7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55DA-B82E-415F-8B70-CDCBD9863A95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F0F5-3033-419D-A40F-D7481C3C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2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55DA-B82E-415F-8B70-CDCBD9863A95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F0F5-3033-419D-A40F-D7481C3C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2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55DA-B82E-415F-8B70-CDCBD9863A95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F0F5-3033-419D-A40F-D7481C3C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4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55DA-B82E-415F-8B70-CDCBD9863A95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F0F5-3033-419D-A40F-D7481C3C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4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55DA-B82E-415F-8B70-CDCBD9863A95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F0F5-3033-419D-A40F-D7481C3C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2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55DA-B82E-415F-8B70-CDCBD9863A95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F0F5-3033-419D-A40F-D7481C3C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0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55DA-B82E-415F-8B70-CDCBD9863A95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F0F5-3033-419D-A40F-D7481C3C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4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255DA-B82E-415F-8B70-CDCBD9863A95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9F0F5-3033-419D-A40F-D7481C3C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8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060" y="330793"/>
            <a:ext cx="9412406" cy="2944670"/>
          </a:xfrm>
        </p:spPr>
        <p:txBody>
          <a:bodyPr/>
          <a:lstStyle/>
          <a:p>
            <a:r>
              <a:rPr lang="en-US" dirty="0"/>
              <a:t>Some Continuous Probability Distributions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Chapter # 6</a:t>
            </a:r>
          </a:p>
        </p:txBody>
      </p:sp>
    </p:spTree>
    <p:extLst>
      <p:ext uri="{BB962C8B-B14F-4D97-AF65-F5344CB8AC3E}">
        <p14:creationId xmlns:p14="http://schemas.microsoft.com/office/powerpoint/2010/main" val="30247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45FF15-78A1-45AF-909D-565861CD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 : 6.1 </a:t>
            </a:r>
            <a:r>
              <a:rPr lang="en-US" dirty="0" smtClean="0"/>
              <a:t>to</a:t>
            </a:r>
            <a:r>
              <a:rPr lang="en-US" dirty="0" smtClean="0"/>
              <a:t> 6.5 </a:t>
            </a:r>
            <a:br>
              <a:rPr lang="en-US" dirty="0" smtClean="0"/>
            </a:br>
            <a:r>
              <a:rPr lang="en-US" dirty="0" smtClean="0"/>
              <a:t>Ex: </a:t>
            </a:r>
            <a:r>
              <a:rPr lang="en-US" dirty="0" smtClean="0"/>
              <a:t>6.7 to 6.13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1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99" y="178061"/>
            <a:ext cx="8916467" cy="368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89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3" y="199527"/>
            <a:ext cx="7519320" cy="3471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03" y="3671248"/>
            <a:ext cx="7390204" cy="189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1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0" y="238551"/>
            <a:ext cx="7674388" cy="367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941" t="32827" r="16381" b="47063"/>
          <a:stretch/>
        </p:blipFill>
        <p:spPr>
          <a:xfrm>
            <a:off x="696036" y="4452534"/>
            <a:ext cx="11019295" cy="20198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9963" t="31035" r="26119" b="36909"/>
          <a:stretch/>
        </p:blipFill>
        <p:spPr>
          <a:xfrm>
            <a:off x="3032078" y="1196486"/>
            <a:ext cx="6127844" cy="325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5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321" t="23271" r="5859" b="15008"/>
          <a:stretch/>
        </p:blipFill>
        <p:spPr>
          <a:xfrm>
            <a:off x="286603" y="491320"/>
            <a:ext cx="11441929" cy="603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858" t="25262" r="6307" b="10827"/>
          <a:stretch/>
        </p:blipFill>
        <p:spPr>
          <a:xfrm>
            <a:off x="404372" y="365125"/>
            <a:ext cx="11522897" cy="499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5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992" t="23669" r="10448" b="60005"/>
          <a:stretch/>
        </p:blipFill>
        <p:spPr>
          <a:xfrm>
            <a:off x="341194" y="259306"/>
            <a:ext cx="11165209" cy="169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6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993" t="48955" r="7984" b="40891"/>
          <a:stretch/>
        </p:blipFill>
        <p:spPr>
          <a:xfrm>
            <a:off x="232010" y="354842"/>
            <a:ext cx="11299529" cy="102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7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769" t="26058" r="8545" b="56022"/>
          <a:stretch/>
        </p:blipFill>
        <p:spPr>
          <a:xfrm>
            <a:off x="368489" y="436729"/>
            <a:ext cx="11464121" cy="18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7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8619" t="54928" r="7650" b="33723"/>
          <a:stretch/>
        </p:blipFill>
        <p:spPr>
          <a:xfrm>
            <a:off x="259308" y="382137"/>
            <a:ext cx="10918211" cy="129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16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437E3F5-D020-4FD5-A37E-D19292E8E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3" t="51814" r="49019" b="14599"/>
          <a:stretch/>
        </p:blipFill>
        <p:spPr>
          <a:xfrm>
            <a:off x="196770" y="196770"/>
            <a:ext cx="7766612" cy="360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85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14</Words>
  <Application>Microsoft Office PowerPoint</Application>
  <PresentationFormat>Widescreen</PresentationFormat>
  <Paragraphs>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Some Continuous Probability Distributions</vt:lpstr>
      <vt:lpstr>Normal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 : 6.1 to 6.5  Ex: 6.7 to 6.13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Continuous Probability Distributions</dc:title>
  <dc:creator>Ahmed Farid</dc:creator>
  <cp:lastModifiedBy>Ahmed Farid</cp:lastModifiedBy>
  <cp:revision>11</cp:revision>
  <dcterms:created xsi:type="dcterms:W3CDTF">2018-04-25T05:25:55Z</dcterms:created>
  <dcterms:modified xsi:type="dcterms:W3CDTF">2019-05-10T04:08:29Z</dcterms:modified>
</cp:coreProperties>
</file>